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73B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p:cViewPr varScale="1">
        <p:scale>
          <a:sx n="77" d="100"/>
          <a:sy n="77" d="100"/>
        </p:scale>
        <p:origin x="3192" y="20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549227-CE5D-48A1-A984-721F62BDB087}" type="datetimeFigureOut">
              <a:rPr lang="en-US" smtClean="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78890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549227-CE5D-48A1-A984-721F62BDB087}" type="datetimeFigureOut">
              <a:rPr lang="en-US" smtClean="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69540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549227-CE5D-48A1-A984-721F62BDB087}" type="datetimeFigureOut">
              <a:rPr lang="en-US" smtClean="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232720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549227-CE5D-48A1-A984-721F62BDB087}" type="datetimeFigureOut">
              <a:rPr lang="en-US" smtClean="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2613918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549227-CE5D-48A1-A984-721F62BDB087}" type="datetimeFigureOut">
              <a:rPr lang="en-US" smtClean="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308011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549227-CE5D-48A1-A984-721F62BDB087}" type="datetimeFigureOut">
              <a:rPr lang="en-US" smtClean="0"/>
              <a:t>3/30/22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204893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549227-CE5D-48A1-A984-721F62BDB087}" type="datetimeFigureOut">
              <a:rPr lang="en-US" smtClean="0"/>
              <a:t>3/30/22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423844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549227-CE5D-48A1-A984-721F62BDB087}" type="datetimeFigureOut">
              <a:rPr lang="en-US" smtClean="0"/>
              <a:t>3/30/22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262891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49227-CE5D-48A1-A984-721F62BDB087}" type="datetimeFigureOut">
              <a:rPr lang="en-US" smtClean="0"/>
              <a:t>3/30/22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1658956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549227-CE5D-48A1-A984-721F62BDB087}" type="datetimeFigureOut">
              <a:rPr lang="en-US" smtClean="0"/>
              <a:t>3/30/22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185616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549227-CE5D-48A1-A984-721F62BDB087}" type="datetimeFigureOut">
              <a:rPr lang="en-US" smtClean="0"/>
              <a:t>3/30/22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A11495-91D9-4F83-93B3-A66C1BFE79B9}" type="slidenum">
              <a:rPr lang="en-US" smtClean="0"/>
              <a:t>‹#›</a:t>
            </a:fld>
            <a:endParaRPr lang="en-US" dirty="0"/>
          </a:p>
        </p:txBody>
      </p:sp>
    </p:spTree>
    <p:extLst>
      <p:ext uri="{BB962C8B-B14F-4D97-AF65-F5344CB8AC3E}">
        <p14:creationId xmlns:p14="http://schemas.microsoft.com/office/powerpoint/2010/main" val="193935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0549227-CE5D-48A1-A984-721F62BDB087}" type="datetimeFigureOut">
              <a:rPr lang="en-US" smtClean="0"/>
              <a:t>3/30/22</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A11495-91D9-4F83-93B3-A66C1BFE79B9}" type="slidenum">
              <a:rPr lang="en-US" smtClean="0"/>
              <a:t>‹#›</a:t>
            </a:fld>
            <a:endParaRPr lang="en-US" dirty="0"/>
          </a:p>
        </p:txBody>
      </p:sp>
    </p:spTree>
    <p:extLst>
      <p:ext uri="{BB962C8B-B14F-4D97-AF65-F5344CB8AC3E}">
        <p14:creationId xmlns:p14="http://schemas.microsoft.com/office/powerpoint/2010/main" val="220825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rot="953103">
            <a:off x="5087938" y="993775"/>
            <a:ext cx="1657350" cy="933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6208"/>
              </a:avLst>
            </a:prstTxWarp>
          </a:bodyPr>
          <a:lstStyle/>
          <a:p>
            <a:pPr algn="ctr" rtl="0">
              <a:buNone/>
            </a:pPr>
            <a:r>
              <a:rPr lang="en-US" sz="2000" kern="10" spc="0" dirty="0">
                <a:ln>
                  <a:noFill/>
                </a:ln>
                <a:solidFill>
                  <a:srgbClr val="336699"/>
                </a:solidFill>
                <a:effectLst>
                  <a:outerShdw dist="45791" dir="2021404" algn="ctr" rotWithShape="0">
                    <a:srgbClr val="B2B2B2">
                      <a:alpha val="80000"/>
                    </a:srgbClr>
                  </a:outerShdw>
                </a:effectLst>
                <a:latin typeface="Arial"/>
                <a:cs typeface="Arial"/>
              </a:rPr>
              <a:t>Advanced</a:t>
            </a:r>
          </a:p>
          <a:p>
            <a:pPr algn="ctr" rtl="0">
              <a:buNone/>
            </a:pPr>
            <a:r>
              <a:rPr lang="en-US" sz="2000" kern="10" spc="0" dirty="0">
                <a:ln>
                  <a:noFill/>
                </a:ln>
                <a:solidFill>
                  <a:srgbClr val="336699"/>
                </a:solidFill>
                <a:effectLst>
                  <a:outerShdw dist="45791" dir="2021404" algn="ctr" rotWithShape="0">
                    <a:srgbClr val="B2B2B2">
                      <a:alpha val="80000"/>
                    </a:srgbClr>
                  </a:outerShdw>
                </a:effectLst>
                <a:latin typeface="Arial"/>
                <a:cs typeface="Arial"/>
              </a:rPr>
              <a:t>Registration</a:t>
            </a:r>
          </a:p>
          <a:p>
            <a:pPr algn="ctr" rtl="0">
              <a:buNone/>
            </a:pPr>
            <a:r>
              <a:rPr lang="en-US" sz="2000" kern="10" spc="0" dirty="0">
                <a:ln>
                  <a:noFill/>
                </a:ln>
                <a:solidFill>
                  <a:srgbClr val="336699"/>
                </a:solidFill>
                <a:effectLst>
                  <a:outerShdw dist="45791" dir="2021404" algn="ctr" rotWithShape="0">
                    <a:srgbClr val="B2B2B2">
                      <a:alpha val="80000"/>
                    </a:srgbClr>
                  </a:outerShdw>
                </a:effectLst>
                <a:latin typeface="Arial"/>
                <a:cs typeface="Arial"/>
              </a:rPr>
              <a:t>Only</a:t>
            </a:r>
          </a:p>
        </p:txBody>
      </p:sp>
      <p:sp>
        <p:nvSpPr>
          <p:cNvPr id="5" name="WordArt 3"/>
          <p:cNvSpPr>
            <a:spLocks noChangeArrowheads="1" noChangeShapeType="1"/>
          </p:cNvSpPr>
          <p:nvPr/>
        </p:nvSpPr>
        <p:spPr bwMode="auto">
          <a:xfrm rot="21367028">
            <a:off x="80164" y="4295947"/>
            <a:ext cx="1577767" cy="103554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8588"/>
              </a:avLst>
            </a:prstTxWarp>
          </a:bodyPr>
          <a:lstStyle/>
          <a:p>
            <a:pPr algn="ctr" rtl="0">
              <a:buNone/>
            </a:pPr>
            <a:r>
              <a:rPr lang="en-US" sz="1400" kern="10" spc="0" dirty="0">
                <a:ln w="9525">
                  <a:solidFill>
                    <a:srgbClr val="000000"/>
                  </a:solidFill>
                  <a:round/>
                  <a:headEnd/>
                  <a:tailEnd/>
                </a:ln>
                <a:solidFill>
                  <a:srgbClr val="FF0000"/>
                </a:solidFill>
                <a:effectLst/>
                <a:latin typeface="Arial"/>
                <a:cs typeface="Arial"/>
              </a:rPr>
              <a:t>Additional information</a:t>
            </a:r>
          </a:p>
          <a:p>
            <a:pPr algn="ctr" rtl="0">
              <a:buNone/>
            </a:pPr>
            <a:r>
              <a:rPr lang="en-US" sz="1400" kern="10" spc="0" dirty="0">
                <a:ln w="9525">
                  <a:solidFill>
                    <a:srgbClr val="000000"/>
                  </a:solidFill>
                  <a:round/>
                  <a:headEnd/>
                  <a:tailEnd/>
                </a:ln>
                <a:solidFill>
                  <a:srgbClr val="FF0000"/>
                </a:solidFill>
                <a:effectLst/>
                <a:latin typeface="Arial"/>
                <a:cs typeface="Arial"/>
              </a:rPr>
              <a:t>is available at web site:</a:t>
            </a:r>
          </a:p>
          <a:p>
            <a:pPr algn="ctr" rtl="0">
              <a:buNone/>
            </a:pPr>
            <a:r>
              <a:rPr lang="en-US" sz="1400" kern="10" spc="0" dirty="0">
                <a:ln w="9525">
                  <a:solidFill>
                    <a:srgbClr val="000000"/>
                  </a:solidFill>
                  <a:round/>
                  <a:headEnd/>
                  <a:tailEnd/>
                </a:ln>
                <a:solidFill>
                  <a:srgbClr val="FF0000"/>
                </a:solidFill>
                <a:effectLst/>
                <a:latin typeface="Arial"/>
                <a:cs typeface="Arial"/>
              </a:rPr>
              <a:t>www.IAFNC.org</a:t>
            </a:r>
          </a:p>
        </p:txBody>
      </p:sp>
      <p:sp>
        <p:nvSpPr>
          <p:cNvPr id="6" name="WordArt 4"/>
          <p:cNvSpPr>
            <a:spLocks noChangeArrowheads="1" noChangeShapeType="1" noTextEdit="1"/>
          </p:cNvSpPr>
          <p:nvPr/>
        </p:nvSpPr>
        <p:spPr bwMode="auto">
          <a:xfrm>
            <a:off x="152400" y="401732"/>
            <a:ext cx="1935163" cy="1954213"/>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0">
              <a:buNone/>
            </a:pPr>
            <a:r>
              <a:rPr lang="en-US" sz="1600" kern="10" spc="0" dirty="0">
                <a:ln w="9525">
                  <a:solidFill>
                    <a:srgbClr val="FF0000"/>
                  </a:solidFill>
                  <a:round/>
                  <a:headEnd/>
                  <a:tailEnd/>
                </a:ln>
                <a:solidFill>
                  <a:srgbClr val="000000"/>
                </a:solidFill>
                <a:effectLst/>
                <a:latin typeface="Arial Black"/>
              </a:rPr>
              <a:t>This is also</a:t>
            </a:r>
          </a:p>
          <a:p>
            <a:pPr algn="ctr" rtl="0">
              <a:buNone/>
            </a:pPr>
            <a:r>
              <a:rPr lang="en-US" sz="1600" kern="10" spc="0" dirty="0">
                <a:ln w="9525">
                  <a:solidFill>
                    <a:srgbClr val="FF0000"/>
                  </a:solidFill>
                  <a:round/>
                  <a:headEnd/>
                  <a:tailEnd/>
                </a:ln>
                <a:solidFill>
                  <a:srgbClr val="000000"/>
                </a:solidFill>
                <a:effectLst/>
                <a:latin typeface="Arial Black"/>
              </a:rPr>
              <a:t>Military Spouse </a:t>
            </a:r>
          </a:p>
          <a:p>
            <a:pPr algn="ctr" rtl="0">
              <a:buNone/>
            </a:pPr>
            <a:r>
              <a:rPr lang="en-US" sz="1600" kern="10" spc="0" dirty="0">
                <a:ln w="9525">
                  <a:solidFill>
                    <a:srgbClr val="FF0000"/>
                  </a:solidFill>
                  <a:round/>
                  <a:headEnd/>
                  <a:tailEnd/>
                </a:ln>
                <a:solidFill>
                  <a:srgbClr val="000000"/>
                </a:solidFill>
                <a:effectLst/>
                <a:latin typeface="Arial Black"/>
              </a:rPr>
              <a:t>Appreciation Day.</a:t>
            </a:r>
          </a:p>
        </p:txBody>
      </p:sp>
      <p:sp>
        <p:nvSpPr>
          <p:cNvPr id="7" name="Rectangle 5"/>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6"/>
          <p:cNvSpPr>
            <a:spLocks noChangeArrowheads="1"/>
          </p:cNvSpPr>
          <p:nvPr/>
        </p:nvSpPr>
        <p:spPr bwMode="auto">
          <a:xfrm>
            <a:off x="245956" y="28545"/>
            <a:ext cx="64347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dirty="0">
                <a:ln>
                  <a:solidFill>
                    <a:srgbClr val="FF0000"/>
                  </a:solidFill>
                </a:ln>
                <a:solidFill>
                  <a:srgbClr val="FF0000"/>
                </a:solidFill>
                <a:effectLst/>
                <a:latin typeface="Comic Sans MS" pitchFamily="66" charset="0"/>
                <a:ea typeface="Times New Roman" pitchFamily="18" charset="0"/>
                <a:cs typeface="Times New Roman" pitchFamily="18" charset="0"/>
              </a:rPr>
              <a:t>THE INTERNATIONAL ARMED FORCES COUNCIL</a:t>
            </a:r>
            <a:endParaRPr kumimoji="0" lang="en-US" altLang="zh-CN" sz="900" b="0" i="0" u="none" strike="noStrike" cap="none" normalizeH="0" dirty="0">
              <a:ln>
                <a:solidFill>
                  <a:srgbClr val="FF0000"/>
                </a:solidFill>
              </a:ln>
              <a:solidFill>
                <a:srgbClr val="FF0000"/>
              </a:solidFill>
              <a:effectLst/>
              <a:latin typeface="Arial" pitchFamily="34" charset="0"/>
              <a:cs typeface="Arial" pitchFamily="34" charset="0"/>
            </a:endParaRPr>
          </a:p>
        </p:txBody>
      </p:sp>
      <p:sp>
        <p:nvSpPr>
          <p:cNvPr id="9" name="Rectangle 7"/>
          <p:cNvSpPr>
            <a:spLocks noChangeArrowheads="1"/>
          </p:cNvSpPr>
          <p:nvPr/>
        </p:nvSpPr>
        <p:spPr bwMode="auto">
          <a:xfrm>
            <a:off x="117036" y="2894561"/>
            <a:ext cx="662392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Lucida Handwriting" pitchFamily="66" charset="0"/>
                <a:ea typeface="Times New Roman" pitchFamily="18" charset="0"/>
                <a:cs typeface="Arial" pitchFamily="34" charset="0"/>
              </a:rPr>
              <a:t>EXTENDS AN INVITATION TO </a:t>
            </a:r>
            <a:r>
              <a:rPr kumimoji="0" lang="en-US" altLang="zh-CN" sz="1600" b="1" i="0" u="none" strike="noStrike" cap="none" normalizeH="0" baseline="0" dirty="0">
                <a:ln>
                  <a:noFill/>
                </a:ln>
                <a:solidFill>
                  <a:schemeClr val="tx1"/>
                </a:solidFill>
                <a:effectLst/>
                <a:latin typeface="Lucida Handwriting" pitchFamily="66" charset="0"/>
                <a:ea typeface="Japanese Gothic"/>
                <a:cs typeface="Arial" pitchFamily="34" charset="0"/>
              </a:rPr>
              <a:t>ACTIVE, RESERVE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Lucida Handwriting" pitchFamily="66" charset="0"/>
                <a:ea typeface="Japanese Gothic"/>
                <a:cs typeface="Arial" pitchFamily="34" charset="0"/>
              </a:rPr>
              <a:t>RETIRED MILITARY OFFICERS, WARRANT OFFICERS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Lucida Handwriting" pitchFamily="66" charset="0"/>
                <a:ea typeface="Japanese Gothic"/>
                <a:cs typeface="Arial" pitchFamily="34" charset="0"/>
              </a:rPr>
              <a:t>GUESTS </a:t>
            </a:r>
            <a:r>
              <a:rPr kumimoji="0" lang="en-US" altLang="zh-CN" sz="1600" b="1" i="0" u="none" strike="noStrike" cap="none" normalizeH="0" baseline="0" dirty="0">
                <a:ln>
                  <a:noFill/>
                </a:ln>
                <a:solidFill>
                  <a:schemeClr val="tx1"/>
                </a:solidFill>
                <a:effectLst/>
                <a:latin typeface="Lucida Handwriting" pitchFamily="66" charset="0"/>
                <a:ea typeface="Times New Roman" pitchFamily="18" charset="0"/>
                <a:cs typeface="Arial" pitchFamily="34" charset="0"/>
              </a:rPr>
              <a:t>TO ATTEND THE </a:t>
            </a:r>
            <a:r>
              <a:rPr lang="en-US" altLang="zh-CN" sz="1600" b="1" dirty="0">
                <a:latin typeface="Lucida Handwriting" pitchFamily="66" charset="0"/>
                <a:ea typeface="Times New Roman" pitchFamily="18" charset="0"/>
                <a:cs typeface="Arial" pitchFamily="34" charset="0"/>
              </a:rPr>
              <a:t>61</a:t>
            </a:r>
            <a:r>
              <a:rPr kumimoji="0" lang="en-US" altLang="zh-CN" sz="1600" b="1" i="0" u="none" strike="noStrike" cap="none" normalizeH="0" baseline="30000" dirty="0">
                <a:ln>
                  <a:noFill/>
                </a:ln>
                <a:solidFill>
                  <a:schemeClr val="tx1"/>
                </a:solidFill>
                <a:effectLst/>
                <a:latin typeface="Lucida Handwriting" pitchFamily="66" charset="0"/>
                <a:ea typeface="Times New Roman" pitchFamily="18" charset="0"/>
                <a:cs typeface="Arial" pitchFamily="34" charset="0"/>
              </a:rPr>
              <a:t>st</a:t>
            </a:r>
            <a:r>
              <a:rPr kumimoji="0" lang="en-US" altLang="zh-CN" sz="1600" b="1" i="0" u="none" strike="noStrike" cap="none" normalizeH="0" baseline="0" dirty="0">
                <a:ln>
                  <a:noFill/>
                </a:ln>
                <a:solidFill>
                  <a:schemeClr val="tx1"/>
                </a:solidFill>
                <a:effectLst/>
                <a:latin typeface="Lucida Handwriting" pitchFamily="66" charset="0"/>
                <a:ea typeface="Times New Roman" pitchFamily="18" charset="0"/>
                <a:cs typeface="Arial" pitchFamily="34" charset="0"/>
              </a:rPr>
              <a:t> ANNUAL</a:t>
            </a: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9"/>
          <p:cNvSpPr/>
          <p:nvPr/>
        </p:nvSpPr>
        <p:spPr>
          <a:xfrm>
            <a:off x="161752" y="3725558"/>
            <a:ext cx="6528239" cy="1754326"/>
          </a:xfrm>
          <a:prstGeom prst="rect">
            <a:avLst/>
          </a:prstGeom>
        </p:spPr>
        <p:txBody>
          <a:bodyPr wrap="square">
            <a:spAutoFit/>
          </a:bodyPr>
          <a:lstStyle/>
          <a:p>
            <a:pPr algn="ctr"/>
            <a:r>
              <a:rPr lang="en-US" b="1" dirty="0">
                <a:solidFill>
                  <a:schemeClr val="accent1">
                    <a:lumMod val="75000"/>
                  </a:schemeClr>
                </a:solidFill>
                <a:latin typeface="Aharoni" panose="02010803020104030203" pitchFamily="2" charset="-79"/>
                <a:cs typeface="Aharoni" panose="02010803020104030203" pitchFamily="2" charset="-79"/>
              </a:rPr>
              <a:t>INTERNATIONAL ARMED FORCES NIGHT DINING-OUT</a:t>
            </a:r>
          </a:p>
          <a:p>
            <a:pPr algn="ctr"/>
            <a:r>
              <a:rPr lang="en-US" sz="2000" b="1" u="sng" dirty="0"/>
              <a:t>FRIDAY 6 MAY 2022</a:t>
            </a:r>
          </a:p>
          <a:p>
            <a:pPr algn="ctr"/>
            <a:r>
              <a:rPr lang="en-US" sz="1600" b="1" dirty="0"/>
              <a:t>Bar Opens: 1830 Hrs., Dinner 1930 Hrs.</a:t>
            </a:r>
          </a:p>
          <a:p>
            <a:pPr algn="ctr"/>
            <a:r>
              <a:rPr lang="en-US" b="1" dirty="0"/>
              <a:t>American Polish Cultural Center</a:t>
            </a:r>
          </a:p>
          <a:p>
            <a:pPr algn="ctr"/>
            <a:r>
              <a:rPr lang="en-US" sz="1600" b="1" dirty="0"/>
              <a:t>2975 E. Maple Road</a:t>
            </a:r>
          </a:p>
          <a:p>
            <a:pPr algn="ctr"/>
            <a:r>
              <a:rPr lang="en-US" sz="1600" b="1" dirty="0"/>
              <a:t>Troy, Michigan 48083</a:t>
            </a:r>
            <a:r>
              <a:rPr lang="en-US" sz="2000" b="1" cap="all" dirty="0">
                <a:latin typeface="Engravers MT" panose="02090707080505020304" pitchFamily="18" charset="0"/>
                <a:cs typeface="David" panose="020E0502060401010101" pitchFamily="34" charset="-79"/>
              </a:rPr>
              <a:t> </a:t>
            </a:r>
            <a:endParaRPr lang="en-US" altLang="en-US" sz="2400" dirty="0">
              <a:latin typeface="Arial" pitchFamily="34" charset="0"/>
              <a:cs typeface="Arial" pitchFamily="34" charset="0"/>
            </a:endParaRPr>
          </a:p>
        </p:txBody>
      </p:sp>
      <p:sp>
        <p:nvSpPr>
          <p:cNvPr id="14" name="TextBox 13"/>
          <p:cNvSpPr txBox="1"/>
          <p:nvPr/>
        </p:nvSpPr>
        <p:spPr>
          <a:xfrm>
            <a:off x="239780" y="5520886"/>
            <a:ext cx="6528239" cy="3262432"/>
          </a:xfrm>
          <a:prstGeom prst="rect">
            <a:avLst/>
          </a:prstGeom>
          <a:noFill/>
        </p:spPr>
        <p:txBody>
          <a:bodyPr wrap="square" rtlCol="0">
            <a:spAutoFit/>
          </a:bodyPr>
          <a:lstStyle/>
          <a:p>
            <a:pPr algn="ctr"/>
            <a:r>
              <a:rPr lang="en-US" sz="1400" b="1" dirty="0">
                <a:solidFill>
                  <a:srgbClr val="FF0000"/>
                </a:solidFill>
                <a:latin typeface="Aharoni" panose="02010803020104030203" pitchFamily="2" charset="-79"/>
                <a:cs typeface="Aharoni" panose="02010803020104030203" pitchFamily="2" charset="-79"/>
              </a:rPr>
              <a:t>HISTORY OF THE INTERNATIONAL ARMED FORCES NIGHT</a:t>
            </a:r>
          </a:p>
          <a:p>
            <a:r>
              <a:rPr lang="en-US" sz="1200" dirty="0"/>
              <a:t>The first International Armed Forces Night was organized in 1960 by officers of the 2451</a:t>
            </a:r>
            <a:r>
              <a:rPr lang="en-US" sz="1200" baseline="30000" dirty="0"/>
              <a:t>st</a:t>
            </a:r>
            <a:r>
              <a:rPr lang="en-US" sz="1200" dirty="0"/>
              <a:t> AC&amp;W Squadron RCAF (Aux) under Wing Commander Robert Norwood as a means to further solidify the excellent rapport which had been created with the US Military forces during the Squadron’s short history. The basic aim was to expand on the goals of the recently established International Freedom Festival. Upon demise of the 2451</a:t>
            </a:r>
            <a:r>
              <a:rPr lang="en-US" sz="1200" baseline="30000" dirty="0"/>
              <a:t>st</a:t>
            </a:r>
            <a:r>
              <a:rPr lang="en-US" sz="1200" dirty="0"/>
              <a:t> in 1962, a way was explored by squadron members to continue these relationships with officers of the US Naval Air Station, Grosse Isle, and other US Training sites.  An International Armed Forces Night was sponsored, first by the squadron members and the next year with US forces acting as hosts; thus the alternating leadership for this unique activity was developed. Beginning in 1965, all armed forces were included and the event was given its current name. In 1984, the 25</a:t>
            </a:r>
            <a:r>
              <a:rPr lang="en-US" sz="1200" baseline="30000" dirty="0"/>
              <a:t>th</a:t>
            </a:r>
            <a:r>
              <a:rPr lang="en-US" sz="1200" dirty="0"/>
              <a:t> International Armed Forces Night drew a record number of officers from the military services of both countries. During the military down-sizing of the 1990’s, and especially with the inactivation of Michigan’s 70</a:t>
            </a:r>
            <a:r>
              <a:rPr lang="en-US" sz="1200" baseline="30000" dirty="0"/>
              <a:t>th</a:t>
            </a:r>
            <a:r>
              <a:rPr lang="en-US" sz="1200" dirty="0"/>
              <a:t> Division in 1996, the event was much diminished. In 1999, however, in cooperation with the WW II 2</a:t>
            </a:r>
            <a:r>
              <a:rPr lang="en-US" sz="1200" baseline="30000" dirty="0"/>
              <a:t>nd</a:t>
            </a:r>
            <a:r>
              <a:rPr lang="en-US" sz="1200" dirty="0"/>
              <a:t> Polish Corps Association, the event drew over 550 attendees. This very popular event, always the best party of the year, enables the officers of two great nations and many allied representatives, to join in an activity, completely unique in our knowledge, which promotes the friendly relations of their countries, and the professional cooperation of their military units. </a:t>
            </a:r>
          </a:p>
        </p:txBody>
      </p:sp>
      <p:grpSp>
        <p:nvGrpSpPr>
          <p:cNvPr id="427" name="Group 423"/>
          <p:cNvGrpSpPr>
            <a:grpSpLocks noChangeAspect="1"/>
          </p:cNvGrpSpPr>
          <p:nvPr/>
        </p:nvGrpSpPr>
        <p:grpSpPr bwMode="auto">
          <a:xfrm>
            <a:off x="2315921" y="646113"/>
            <a:ext cx="2243598" cy="2238923"/>
            <a:chOff x="3611562" y="792162"/>
            <a:chExt cx="2871788" cy="3027363"/>
          </a:xfrm>
        </p:grpSpPr>
        <p:sp>
          <p:nvSpPr>
            <p:cNvPr id="428" name="AutoShape 2905"/>
            <p:cNvSpPr>
              <a:spLocks noChangeAspect="1" noChangeArrowheads="1"/>
            </p:cNvSpPr>
            <p:nvPr/>
          </p:nvSpPr>
          <p:spPr bwMode="auto">
            <a:xfrm>
              <a:off x="3611562" y="792162"/>
              <a:ext cx="2871788" cy="30273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58 w 21600"/>
                <a:gd name="T25" fmla="*/ 3158 h 21600"/>
                <a:gd name="T26" fmla="*/ 18442 w 21600"/>
                <a:gd name="T27" fmla="*/ 184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260" y="10800"/>
                  </a:moveTo>
                  <a:cubicBezTo>
                    <a:pt x="3260" y="14964"/>
                    <a:pt x="6636" y="18340"/>
                    <a:pt x="10800" y="18340"/>
                  </a:cubicBezTo>
                  <a:cubicBezTo>
                    <a:pt x="14964" y="18340"/>
                    <a:pt x="18340" y="14964"/>
                    <a:pt x="18340" y="10800"/>
                  </a:cubicBezTo>
                  <a:cubicBezTo>
                    <a:pt x="18340" y="6636"/>
                    <a:pt x="14964" y="3260"/>
                    <a:pt x="10800" y="3260"/>
                  </a:cubicBezTo>
                  <a:cubicBezTo>
                    <a:pt x="6636" y="3260"/>
                    <a:pt x="3260" y="6636"/>
                    <a:pt x="3260" y="10800"/>
                  </a:cubicBezTo>
                  <a:close/>
                </a:path>
              </a:pathLst>
            </a:custGeom>
            <a:solidFill>
              <a:srgbClr val="0000FF"/>
            </a:solidFill>
            <a:ln w="25400">
              <a:solidFill>
                <a:schemeClr val="tx1"/>
              </a:solidFill>
              <a:round/>
              <a:headEnd/>
              <a:tailEnd/>
            </a:ln>
          </p:spPr>
          <p:txBody>
            <a:bodyPr wrap="none" anchor="ctr"/>
            <a:lstStyle/>
            <a:p>
              <a:endParaRPr lang="en-US" dirty="0"/>
            </a:p>
          </p:txBody>
        </p:sp>
        <p:sp>
          <p:nvSpPr>
            <p:cNvPr id="429" name="WordArt 2906"/>
            <p:cNvSpPr>
              <a:spLocks noChangeAspect="1" noChangeArrowheads="1" noChangeShapeType="1"/>
            </p:cNvSpPr>
            <p:nvPr/>
          </p:nvSpPr>
          <p:spPr bwMode="auto">
            <a:xfrm>
              <a:off x="3664830" y="848316"/>
              <a:ext cx="2765251" cy="2915055"/>
            </a:xfrm>
            <a:prstGeom prst="rect">
              <a:avLst/>
            </a:prstGeom>
          </p:spPr>
          <p:txBody>
            <a:bodyPr wrap="none" fromWordArt="1">
              <a:prstTxWarp prst="textButtonPour">
                <a:avLst>
                  <a:gd name="adj1" fmla="val 10682476"/>
                  <a:gd name="adj2" fmla="val 79093"/>
                </a:avLst>
              </a:prstTxWarp>
            </a:bodyPr>
            <a:lstStyle/>
            <a:p>
              <a:pPr algn="ctr"/>
              <a:r>
                <a:rPr lang="en-US" sz="900" b="1" kern="10" normalizeH="1" dirty="0">
                  <a:ln w="6350">
                    <a:solidFill>
                      <a:srgbClr val="0000FF"/>
                    </a:solidFill>
                    <a:round/>
                    <a:headEnd/>
                    <a:tailEnd/>
                  </a:ln>
                  <a:solidFill>
                    <a:srgbClr val="FFFFFF"/>
                  </a:solidFill>
                  <a:latin typeface="Bookman Old Style"/>
                </a:rPr>
                <a:t>          INTERNATIONAL          </a:t>
              </a:r>
            </a:p>
            <a:p>
              <a:pPr algn="ctr"/>
              <a:endParaRPr lang="en-US" sz="900" b="1" kern="10" normalizeH="1" dirty="0">
                <a:ln w="6350">
                  <a:solidFill>
                    <a:srgbClr val="0000FF"/>
                  </a:solidFill>
                  <a:round/>
                  <a:headEnd/>
                  <a:tailEnd/>
                </a:ln>
                <a:solidFill>
                  <a:srgbClr val="FFFFFF"/>
                </a:solidFill>
                <a:latin typeface="Bookman Old Style"/>
              </a:endParaRPr>
            </a:p>
            <a:p>
              <a:pPr algn="ctr"/>
              <a:r>
                <a:rPr lang="en-US" sz="900" b="1" kern="10" normalizeH="1" dirty="0">
                  <a:ln w="6350">
                    <a:solidFill>
                      <a:srgbClr val="0000FF"/>
                    </a:solidFill>
                    <a:round/>
                    <a:headEnd/>
                    <a:tailEnd/>
                  </a:ln>
                  <a:solidFill>
                    <a:srgbClr val="FFFFFF"/>
                  </a:solidFill>
                  <a:latin typeface="Bookman Old Style"/>
                </a:rPr>
                <a:t>      ARMED FORCES NIGHT      </a:t>
              </a:r>
            </a:p>
          </p:txBody>
        </p:sp>
        <p:sp>
          <p:nvSpPr>
            <p:cNvPr id="430" name="WordArt 2907"/>
            <p:cNvSpPr>
              <a:spLocks noChangeAspect="1" noChangeArrowheads="1" noChangeShapeType="1" noTextEdit="1"/>
            </p:cNvSpPr>
            <p:nvPr/>
          </p:nvSpPr>
          <p:spPr bwMode="auto">
            <a:xfrm>
              <a:off x="4764664" y="1363612"/>
              <a:ext cx="589085" cy="128824"/>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round/>
                    <a:headEnd/>
                    <a:tailEnd/>
                  </a:ln>
                  <a:solidFill>
                    <a:srgbClr val="000000"/>
                  </a:solidFill>
                  <a:latin typeface="Tahoma"/>
                  <a:ea typeface="Tahoma"/>
                  <a:cs typeface="Tahoma"/>
                </a:rPr>
                <a:t> </a:t>
              </a:r>
            </a:p>
          </p:txBody>
        </p:sp>
        <p:grpSp>
          <p:nvGrpSpPr>
            <p:cNvPr id="431" name="Group 857"/>
            <p:cNvGrpSpPr>
              <a:grpSpLocks/>
            </p:cNvGrpSpPr>
            <p:nvPr/>
          </p:nvGrpSpPr>
          <p:grpSpPr bwMode="auto">
            <a:xfrm>
              <a:off x="4876800" y="1447808"/>
              <a:ext cx="473710" cy="381002"/>
              <a:chOff x="2743200" y="1676400"/>
              <a:chExt cx="549910" cy="417195"/>
            </a:xfrm>
          </p:grpSpPr>
          <p:sp>
            <p:nvSpPr>
              <p:cNvPr id="835" name="WordArt 834"/>
              <p:cNvSpPr>
                <a:spLocks noChangeAspect="1" noChangeArrowheads="1" noChangeShapeType="1" noTextEdit="1"/>
              </p:cNvSpPr>
              <p:nvPr/>
            </p:nvSpPr>
            <p:spPr bwMode="auto">
              <a:xfrm>
                <a:off x="2743200" y="1676400"/>
                <a:ext cx="549910" cy="113665"/>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round/>
                      <a:headEnd/>
                      <a:tailEnd/>
                    </a:ln>
                    <a:solidFill>
                      <a:srgbClr val="000000"/>
                    </a:solidFill>
                    <a:latin typeface="Arial"/>
                    <a:cs typeface="Arial"/>
                  </a:rPr>
                  <a:t>IN COMMON</a:t>
                </a:r>
              </a:p>
            </p:txBody>
          </p:sp>
          <p:sp>
            <p:nvSpPr>
              <p:cNvPr id="836" name="WordArt 835"/>
              <p:cNvSpPr>
                <a:spLocks noChangeAspect="1" noChangeArrowheads="1" noChangeShapeType="1" noTextEdit="1"/>
              </p:cNvSpPr>
              <p:nvPr/>
            </p:nvSpPr>
            <p:spPr bwMode="auto">
              <a:xfrm>
                <a:off x="2743200" y="1828165"/>
                <a:ext cx="549910" cy="113665"/>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round/>
                      <a:headEnd/>
                      <a:tailEnd/>
                    </a:ln>
                    <a:solidFill>
                      <a:srgbClr val="000000"/>
                    </a:solidFill>
                    <a:latin typeface="Arial"/>
                    <a:cs typeface="Arial"/>
                  </a:rPr>
                  <a:t>PURSUIT</a:t>
                </a:r>
              </a:p>
            </p:txBody>
          </p:sp>
          <p:sp>
            <p:nvSpPr>
              <p:cNvPr id="837" name="WordArt 836"/>
              <p:cNvSpPr>
                <a:spLocks noChangeAspect="1" noChangeArrowheads="1" noChangeShapeType="1" noTextEdit="1"/>
              </p:cNvSpPr>
              <p:nvPr/>
            </p:nvSpPr>
            <p:spPr bwMode="auto">
              <a:xfrm>
                <a:off x="2743200" y="1979930"/>
                <a:ext cx="549910" cy="113665"/>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round/>
                      <a:headEnd/>
                      <a:tailEnd/>
                    </a:ln>
                    <a:solidFill>
                      <a:srgbClr val="000000"/>
                    </a:solidFill>
                    <a:latin typeface="Arial"/>
                    <a:cs typeface="Arial"/>
                  </a:rPr>
                  <a:t>SINCE 1960</a:t>
                </a:r>
              </a:p>
            </p:txBody>
          </p:sp>
        </p:grpSp>
        <p:grpSp>
          <p:nvGrpSpPr>
            <p:cNvPr id="432" name="Group 853"/>
            <p:cNvGrpSpPr>
              <a:grpSpLocks/>
            </p:cNvGrpSpPr>
            <p:nvPr/>
          </p:nvGrpSpPr>
          <p:grpSpPr bwMode="auto">
            <a:xfrm>
              <a:off x="4114800" y="1447800"/>
              <a:ext cx="1906919" cy="1725990"/>
              <a:chOff x="4146267" y="1524000"/>
              <a:chExt cx="1906919" cy="1725990"/>
            </a:xfrm>
          </p:grpSpPr>
          <p:sp>
            <p:nvSpPr>
              <p:cNvPr id="434" name="WordArt 2908"/>
              <p:cNvSpPr>
                <a:spLocks noChangeAspect="1" noChangeArrowheads="1" noChangeShapeType="1" noTextEdit="1"/>
              </p:cNvSpPr>
              <p:nvPr/>
            </p:nvSpPr>
            <p:spPr bwMode="auto">
              <a:xfrm>
                <a:off x="4764664" y="1535377"/>
                <a:ext cx="589085" cy="128824"/>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round/>
                      <a:headEnd/>
                      <a:tailEnd/>
                    </a:ln>
                    <a:solidFill>
                      <a:srgbClr val="000000"/>
                    </a:solidFill>
                    <a:latin typeface="Tahoma"/>
                    <a:ea typeface="Tahoma"/>
                    <a:cs typeface="Tahoma"/>
                  </a:rPr>
                  <a:t> </a:t>
                </a:r>
              </a:p>
            </p:txBody>
          </p:sp>
          <p:sp>
            <p:nvSpPr>
              <p:cNvPr id="435" name="WordArt 2909"/>
              <p:cNvSpPr>
                <a:spLocks noChangeAspect="1" noChangeArrowheads="1" noChangeShapeType="1" noTextEdit="1"/>
              </p:cNvSpPr>
              <p:nvPr/>
            </p:nvSpPr>
            <p:spPr bwMode="auto">
              <a:xfrm>
                <a:off x="4695729" y="1707142"/>
                <a:ext cx="726956" cy="128824"/>
              </a:xfrm>
              <a:prstGeom prst="rect">
                <a:avLst/>
              </a:prstGeom>
            </p:spPr>
            <p:txBody>
              <a:bodyPr wrap="none" fromWordArt="1">
                <a:prstTxWarp prst="textPlain">
                  <a:avLst>
                    <a:gd name="adj" fmla="val 50000"/>
                  </a:avLst>
                </a:prstTxWarp>
              </a:bodyPr>
              <a:lstStyle/>
              <a:p>
                <a:pPr algn="ctr"/>
                <a:r>
                  <a:rPr lang="en-US" sz="1000" kern="10" dirty="0">
                    <a:ln w="9525">
                      <a:solidFill>
                        <a:srgbClr val="000000"/>
                      </a:solidFill>
                      <a:round/>
                      <a:headEnd/>
                      <a:tailEnd/>
                    </a:ln>
                    <a:solidFill>
                      <a:srgbClr val="000000"/>
                    </a:solidFill>
                    <a:latin typeface="Tahoma"/>
                    <a:ea typeface="Tahoma"/>
                    <a:cs typeface="Tahoma"/>
                  </a:rPr>
                  <a:t> </a:t>
                </a:r>
              </a:p>
            </p:txBody>
          </p:sp>
          <p:sp>
            <p:nvSpPr>
              <p:cNvPr id="436" name="WordArt 2910"/>
              <p:cNvSpPr>
                <a:spLocks noChangeAspect="1" noChangeArrowheads="1" noChangeShapeType="1" noTextEdit="1"/>
              </p:cNvSpPr>
              <p:nvPr/>
            </p:nvSpPr>
            <p:spPr bwMode="auto">
              <a:xfrm>
                <a:off x="4877467" y="2764160"/>
                <a:ext cx="366611" cy="180023"/>
              </a:xfrm>
              <a:prstGeom prst="rect">
                <a:avLst/>
              </a:prstGeom>
            </p:spPr>
            <p:txBody>
              <a:bodyPr wrap="none" fromWordArt="1">
                <a:prstTxWarp prst="textPlain">
                  <a:avLst>
                    <a:gd name="adj" fmla="val 50000"/>
                  </a:avLst>
                </a:prstTxWarp>
              </a:bodyPr>
              <a:lstStyle/>
              <a:p>
                <a:pPr algn="ctr"/>
                <a:r>
                  <a:rPr lang="en-US" sz="1400" kern="10" dirty="0">
                    <a:ln w="9525">
                      <a:solidFill>
                        <a:srgbClr val="000000"/>
                      </a:solidFill>
                      <a:round/>
                      <a:headEnd/>
                      <a:tailEnd/>
                    </a:ln>
                    <a:latin typeface="Arial"/>
                    <a:cs typeface="Arial"/>
                  </a:rPr>
                  <a:t>61st</a:t>
                </a:r>
              </a:p>
            </p:txBody>
          </p:sp>
          <p:sp>
            <p:nvSpPr>
              <p:cNvPr id="437" name="WordArt 2911"/>
              <p:cNvSpPr>
                <a:spLocks noChangeAspect="1" noChangeArrowheads="1" noChangeShapeType="1" noTextEdit="1"/>
              </p:cNvSpPr>
              <p:nvPr/>
            </p:nvSpPr>
            <p:spPr bwMode="auto">
              <a:xfrm>
                <a:off x="4781898" y="2992079"/>
                <a:ext cx="574984" cy="168462"/>
              </a:xfrm>
              <a:prstGeom prst="rect">
                <a:avLst/>
              </a:prstGeom>
            </p:spPr>
            <p:txBody>
              <a:bodyPr wrap="none" fromWordArt="1">
                <a:prstTxWarp prst="textPlain">
                  <a:avLst>
                    <a:gd name="adj" fmla="val 50000"/>
                  </a:avLst>
                </a:prstTxWarp>
              </a:bodyPr>
              <a:lstStyle/>
              <a:p>
                <a:pPr algn="ctr"/>
                <a:r>
                  <a:rPr lang="en-US" sz="1200" kern="10" dirty="0">
                    <a:ln w="9525">
                      <a:solidFill>
                        <a:srgbClr val="000000"/>
                      </a:solidFill>
                      <a:round/>
                      <a:headEnd/>
                      <a:tailEnd/>
                    </a:ln>
                    <a:latin typeface="Arial"/>
                    <a:cs typeface="Arial"/>
                  </a:rPr>
                  <a:t>ANNUAL</a:t>
                </a:r>
              </a:p>
            </p:txBody>
          </p:sp>
          <p:grpSp>
            <p:nvGrpSpPr>
              <p:cNvPr id="438" name="Group 852"/>
              <p:cNvGrpSpPr>
                <a:grpSpLocks/>
              </p:cNvGrpSpPr>
              <p:nvPr/>
            </p:nvGrpSpPr>
            <p:grpSpPr bwMode="auto">
              <a:xfrm>
                <a:off x="4146267" y="1676400"/>
                <a:ext cx="851465" cy="933371"/>
                <a:chOff x="4086271" y="1573539"/>
                <a:chExt cx="851465" cy="933371"/>
              </a:xfrm>
            </p:grpSpPr>
            <p:sp>
              <p:nvSpPr>
                <p:cNvPr id="489" name="Freeform 2915"/>
                <p:cNvSpPr>
                  <a:spLocks noChangeAspect="1"/>
                </p:cNvSpPr>
                <p:nvPr/>
              </p:nvSpPr>
              <p:spPr bwMode="auto">
                <a:xfrm rot="8643414" flipV="1">
                  <a:off x="4631026" y="1702497"/>
                  <a:ext cx="54933" cy="70769"/>
                </a:xfrm>
                <a:custGeom>
                  <a:avLst/>
                  <a:gdLst>
                    <a:gd name="T0" fmla="*/ 0 w 409"/>
                    <a:gd name="T1" fmla="*/ 2147483647 h 411"/>
                    <a:gd name="T2" fmla="*/ 2147483647 w 409"/>
                    <a:gd name="T3" fmla="*/ 2147483647 h 411"/>
                    <a:gd name="T4" fmla="*/ 2147483647 w 409"/>
                    <a:gd name="T5" fmla="*/ 2147483647 h 411"/>
                    <a:gd name="T6" fmla="*/ 2147483647 w 409"/>
                    <a:gd name="T7" fmla="*/ 2147483647 h 411"/>
                    <a:gd name="T8" fmla="*/ 2147483647 w 409"/>
                    <a:gd name="T9" fmla="*/ 2147483647 h 411"/>
                    <a:gd name="T10" fmla="*/ 2147483647 w 409"/>
                    <a:gd name="T11" fmla="*/ 2147483647 h 411"/>
                    <a:gd name="T12" fmla="*/ 2147483647 w 409"/>
                    <a:gd name="T13" fmla="*/ 2147483647 h 411"/>
                    <a:gd name="T14" fmla="*/ 2147483647 w 409"/>
                    <a:gd name="T15" fmla="*/ 2147483647 h 411"/>
                    <a:gd name="T16" fmla="*/ 2147483647 w 409"/>
                    <a:gd name="T17" fmla="*/ 0 h 411"/>
                    <a:gd name="T18" fmla="*/ 2147483647 w 409"/>
                    <a:gd name="T19" fmla="*/ 2147483647 h 411"/>
                    <a:gd name="T20" fmla="*/ 2147483647 w 409"/>
                    <a:gd name="T21" fmla="*/ 2147483647 h 411"/>
                    <a:gd name="T22" fmla="*/ 2147483647 w 409"/>
                    <a:gd name="T23" fmla="*/ 2147483647 h 411"/>
                    <a:gd name="T24" fmla="*/ 2147483647 w 409"/>
                    <a:gd name="T25" fmla="*/ 2147483647 h 411"/>
                    <a:gd name="T26" fmla="*/ 2147483647 w 409"/>
                    <a:gd name="T27" fmla="*/ 2147483647 h 411"/>
                    <a:gd name="T28" fmla="*/ 2147483647 w 409"/>
                    <a:gd name="T29" fmla="*/ 2147483647 h 411"/>
                    <a:gd name="T30" fmla="*/ 2147483647 w 409"/>
                    <a:gd name="T31" fmla="*/ 2147483647 h 411"/>
                    <a:gd name="T32" fmla="*/ 2147483647 w 409"/>
                    <a:gd name="T33" fmla="*/ 2147483647 h 411"/>
                    <a:gd name="T34" fmla="*/ 2147483647 w 409"/>
                    <a:gd name="T35" fmla="*/ 2147483647 h 411"/>
                    <a:gd name="T36" fmla="*/ 2147483647 w 409"/>
                    <a:gd name="T37" fmla="*/ 2147483647 h 411"/>
                    <a:gd name="T38" fmla="*/ 2147483647 w 409"/>
                    <a:gd name="T39" fmla="*/ 2147483647 h 411"/>
                    <a:gd name="T40" fmla="*/ 2147483647 w 409"/>
                    <a:gd name="T41" fmla="*/ 2147483647 h 411"/>
                    <a:gd name="T42" fmla="*/ 2147483647 w 409"/>
                    <a:gd name="T43" fmla="*/ 2147483647 h 411"/>
                    <a:gd name="T44" fmla="*/ 2147483647 w 409"/>
                    <a:gd name="T45" fmla="*/ 2147483647 h 411"/>
                    <a:gd name="T46" fmla="*/ 2147483647 w 409"/>
                    <a:gd name="T47" fmla="*/ 2147483647 h 411"/>
                    <a:gd name="T48" fmla="*/ 2147483647 w 409"/>
                    <a:gd name="T49" fmla="*/ 2147483647 h 411"/>
                    <a:gd name="T50" fmla="*/ 2147483647 w 409"/>
                    <a:gd name="T51" fmla="*/ 2147483647 h 411"/>
                    <a:gd name="T52" fmla="*/ 2147483647 w 409"/>
                    <a:gd name="T53" fmla="*/ 2147483647 h 411"/>
                    <a:gd name="T54" fmla="*/ 2147483647 w 409"/>
                    <a:gd name="T55" fmla="*/ 2147483647 h 411"/>
                    <a:gd name="T56" fmla="*/ 2147483647 w 409"/>
                    <a:gd name="T57" fmla="*/ 2147483647 h 411"/>
                    <a:gd name="T58" fmla="*/ 2147483647 w 409"/>
                    <a:gd name="T59" fmla="*/ 2147483647 h 411"/>
                    <a:gd name="T60" fmla="*/ 2147483647 w 409"/>
                    <a:gd name="T61" fmla="*/ 2147483647 h 411"/>
                    <a:gd name="T62" fmla="*/ 2147483647 w 409"/>
                    <a:gd name="T63" fmla="*/ 2147483647 h 411"/>
                    <a:gd name="T64" fmla="*/ 0 w 409"/>
                    <a:gd name="T65" fmla="*/ 2147483647 h 411"/>
                    <a:gd name="T66" fmla="*/ 0 w 409"/>
                    <a:gd name="T67" fmla="*/ 2147483647 h 41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9"/>
                    <a:gd name="T103" fmla="*/ 0 h 411"/>
                    <a:gd name="T104" fmla="*/ 409 w 409"/>
                    <a:gd name="T105" fmla="*/ 411 h 41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9" h="411">
                      <a:moveTo>
                        <a:pt x="0" y="205"/>
                      </a:moveTo>
                      <a:lnTo>
                        <a:pt x="3" y="162"/>
                      </a:lnTo>
                      <a:lnTo>
                        <a:pt x="14" y="124"/>
                      </a:lnTo>
                      <a:lnTo>
                        <a:pt x="32" y="88"/>
                      </a:lnTo>
                      <a:lnTo>
                        <a:pt x="59" y="59"/>
                      </a:lnTo>
                      <a:lnTo>
                        <a:pt x="88" y="34"/>
                      </a:lnTo>
                      <a:lnTo>
                        <a:pt x="123" y="14"/>
                      </a:lnTo>
                      <a:lnTo>
                        <a:pt x="160" y="3"/>
                      </a:lnTo>
                      <a:lnTo>
                        <a:pt x="205" y="0"/>
                      </a:lnTo>
                      <a:lnTo>
                        <a:pt x="244" y="3"/>
                      </a:lnTo>
                      <a:lnTo>
                        <a:pt x="284" y="14"/>
                      </a:lnTo>
                      <a:lnTo>
                        <a:pt x="316" y="34"/>
                      </a:lnTo>
                      <a:lnTo>
                        <a:pt x="348" y="59"/>
                      </a:lnTo>
                      <a:lnTo>
                        <a:pt x="372" y="88"/>
                      </a:lnTo>
                      <a:lnTo>
                        <a:pt x="393" y="124"/>
                      </a:lnTo>
                      <a:lnTo>
                        <a:pt x="404" y="162"/>
                      </a:lnTo>
                      <a:lnTo>
                        <a:pt x="409" y="205"/>
                      </a:lnTo>
                      <a:lnTo>
                        <a:pt x="404" y="246"/>
                      </a:lnTo>
                      <a:lnTo>
                        <a:pt x="393" y="284"/>
                      </a:lnTo>
                      <a:lnTo>
                        <a:pt x="372" y="319"/>
                      </a:lnTo>
                      <a:lnTo>
                        <a:pt x="348" y="351"/>
                      </a:lnTo>
                      <a:lnTo>
                        <a:pt x="316" y="376"/>
                      </a:lnTo>
                      <a:lnTo>
                        <a:pt x="281" y="395"/>
                      </a:lnTo>
                      <a:lnTo>
                        <a:pt x="242" y="406"/>
                      </a:lnTo>
                      <a:lnTo>
                        <a:pt x="204" y="411"/>
                      </a:lnTo>
                      <a:lnTo>
                        <a:pt x="160" y="406"/>
                      </a:lnTo>
                      <a:lnTo>
                        <a:pt x="122" y="395"/>
                      </a:lnTo>
                      <a:lnTo>
                        <a:pt x="87" y="374"/>
                      </a:lnTo>
                      <a:lnTo>
                        <a:pt x="59" y="350"/>
                      </a:lnTo>
                      <a:lnTo>
                        <a:pt x="32" y="318"/>
                      </a:lnTo>
                      <a:lnTo>
                        <a:pt x="14" y="284"/>
                      </a:lnTo>
                      <a:lnTo>
                        <a:pt x="3" y="246"/>
                      </a:lnTo>
                      <a:lnTo>
                        <a:pt x="0" y="2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0" name="Freeform 2916"/>
                <p:cNvSpPr>
                  <a:spLocks noChangeAspect="1" noEditPoints="1"/>
                </p:cNvSpPr>
                <p:nvPr/>
              </p:nvSpPr>
              <p:spPr bwMode="auto">
                <a:xfrm rot="8643414" flipV="1">
                  <a:off x="4638874" y="1710726"/>
                  <a:ext cx="39238" cy="49374"/>
                </a:xfrm>
                <a:custGeom>
                  <a:avLst/>
                  <a:gdLst>
                    <a:gd name="T0" fmla="*/ 2147483647 w 287"/>
                    <a:gd name="T1" fmla="*/ 2147483647 h 291"/>
                    <a:gd name="T2" fmla="*/ 2147483647 w 287"/>
                    <a:gd name="T3" fmla="*/ 2147483647 h 291"/>
                    <a:gd name="T4" fmla="*/ 2147483647 w 287"/>
                    <a:gd name="T5" fmla="*/ 2147483647 h 291"/>
                    <a:gd name="T6" fmla="*/ 2147483647 w 287"/>
                    <a:gd name="T7" fmla="*/ 2147483647 h 291"/>
                    <a:gd name="T8" fmla="*/ 2147483647 w 287"/>
                    <a:gd name="T9" fmla="*/ 2147483647 h 291"/>
                    <a:gd name="T10" fmla="*/ 2147483647 w 287"/>
                    <a:gd name="T11" fmla="*/ 2147483647 h 291"/>
                    <a:gd name="T12" fmla="*/ 2147483647 w 287"/>
                    <a:gd name="T13" fmla="*/ 2147483647 h 291"/>
                    <a:gd name="T14" fmla="*/ 2147483647 w 287"/>
                    <a:gd name="T15" fmla="*/ 2147483647 h 291"/>
                    <a:gd name="T16" fmla="*/ 2147483647 w 287"/>
                    <a:gd name="T17" fmla="*/ 2147483647 h 291"/>
                    <a:gd name="T18" fmla="*/ 2147483647 w 287"/>
                    <a:gd name="T19" fmla="*/ 0 h 291"/>
                    <a:gd name="T20" fmla="*/ 2147483647 w 287"/>
                    <a:gd name="T21" fmla="*/ 2147483647 h 291"/>
                    <a:gd name="T22" fmla="*/ 2147483647 w 287"/>
                    <a:gd name="T23" fmla="*/ 2147483647 h 291"/>
                    <a:gd name="T24" fmla="*/ 2147483647 w 287"/>
                    <a:gd name="T25" fmla="*/ 2147483647 h 291"/>
                    <a:gd name="T26" fmla="*/ 2147483647 w 287"/>
                    <a:gd name="T27" fmla="*/ 2147483647 h 291"/>
                    <a:gd name="T28" fmla="*/ 0 w 287"/>
                    <a:gd name="T29" fmla="*/ 2147483647 h 291"/>
                    <a:gd name="T30" fmla="*/ 2147483647 w 287"/>
                    <a:gd name="T31" fmla="*/ 2147483647 h 291"/>
                    <a:gd name="T32" fmla="*/ 2147483647 w 287"/>
                    <a:gd name="T33" fmla="*/ 2147483647 h 291"/>
                    <a:gd name="T34" fmla="*/ 2147483647 w 287"/>
                    <a:gd name="T35" fmla="*/ 2147483647 h 291"/>
                    <a:gd name="T36" fmla="*/ 2147483647 w 287"/>
                    <a:gd name="T37" fmla="*/ 2147483647 h 291"/>
                    <a:gd name="T38" fmla="*/ 2147483647 w 287"/>
                    <a:gd name="T39" fmla="*/ 2147483647 h 291"/>
                    <a:gd name="T40" fmla="*/ 2147483647 w 287"/>
                    <a:gd name="T41" fmla="*/ 2147483647 h 291"/>
                    <a:gd name="T42" fmla="*/ 2147483647 w 287"/>
                    <a:gd name="T43" fmla="*/ 2147483647 h 291"/>
                    <a:gd name="T44" fmla="*/ 2147483647 w 287"/>
                    <a:gd name="T45" fmla="*/ 2147483647 h 291"/>
                    <a:gd name="T46" fmla="*/ 2147483647 w 287"/>
                    <a:gd name="T47" fmla="*/ 2147483647 h 291"/>
                    <a:gd name="T48" fmla="*/ 2147483647 w 287"/>
                    <a:gd name="T49" fmla="*/ 2147483647 h 291"/>
                    <a:gd name="T50" fmla="*/ 2147483647 w 287"/>
                    <a:gd name="T51" fmla="*/ 2147483647 h 291"/>
                    <a:gd name="T52" fmla="*/ 2147483647 w 287"/>
                    <a:gd name="T53" fmla="*/ 2147483647 h 291"/>
                    <a:gd name="T54" fmla="*/ 2147483647 w 287"/>
                    <a:gd name="T55" fmla="*/ 2147483647 h 291"/>
                    <a:gd name="T56" fmla="*/ 2147483647 w 287"/>
                    <a:gd name="T57" fmla="*/ 2147483647 h 291"/>
                    <a:gd name="T58" fmla="*/ 2147483647 w 287"/>
                    <a:gd name="T59" fmla="*/ 2147483647 h 291"/>
                    <a:gd name="T60" fmla="*/ 2147483647 w 287"/>
                    <a:gd name="T61" fmla="*/ 2147483647 h 291"/>
                    <a:gd name="T62" fmla="*/ 2147483647 w 287"/>
                    <a:gd name="T63" fmla="*/ 2147483647 h 291"/>
                    <a:gd name="T64" fmla="*/ 2147483647 w 287"/>
                    <a:gd name="T65" fmla="*/ 2147483647 h 291"/>
                    <a:gd name="T66" fmla="*/ 2147483647 w 287"/>
                    <a:gd name="T67" fmla="*/ 2147483647 h 291"/>
                    <a:gd name="T68" fmla="*/ 2147483647 w 287"/>
                    <a:gd name="T69" fmla="*/ 2147483647 h 291"/>
                    <a:gd name="T70" fmla="*/ 2147483647 w 287"/>
                    <a:gd name="T71" fmla="*/ 2147483647 h 291"/>
                    <a:gd name="T72" fmla="*/ 2147483647 w 287"/>
                    <a:gd name="T73" fmla="*/ 2147483647 h 291"/>
                    <a:gd name="T74" fmla="*/ 2147483647 w 287"/>
                    <a:gd name="T75" fmla="*/ 2147483647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7"/>
                    <a:gd name="T115" fmla="*/ 0 h 291"/>
                    <a:gd name="T116" fmla="*/ 287 w 287"/>
                    <a:gd name="T117" fmla="*/ 291 h 2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7" h="291">
                      <a:moveTo>
                        <a:pt x="165" y="291"/>
                      </a:moveTo>
                      <a:lnTo>
                        <a:pt x="193" y="281"/>
                      </a:lnTo>
                      <a:lnTo>
                        <a:pt x="220" y="270"/>
                      </a:lnTo>
                      <a:lnTo>
                        <a:pt x="242" y="254"/>
                      </a:lnTo>
                      <a:lnTo>
                        <a:pt x="263" y="233"/>
                      </a:lnTo>
                      <a:lnTo>
                        <a:pt x="274" y="206"/>
                      </a:lnTo>
                      <a:lnTo>
                        <a:pt x="284" y="180"/>
                      </a:lnTo>
                      <a:lnTo>
                        <a:pt x="287" y="151"/>
                      </a:lnTo>
                      <a:lnTo>
                        <a:pt x="286" y="122"/>
                      </a:lnTo>
                      <a:lnTo>
                        <a:pt x="279" y="106"/>
                      </a:lnTo>
                      <a:lnTo>
                        <a:pt x="276" y="92"/>
                      </a:lnTo>
                      <a:lnTo>
                        <a:pt x="271" y="77"/>
                      </a:lnTo>
                      <a:lnTo>
                        <a:pt x="265" y="66"/>
                      </a:lnTo>
                      <a:lnTo>
                        <a:pt x="258" y="53"/>
                      </a:lnTo>
                      <a:lnTo>
                        <a:pt x="250" y="42"/>
                      </a:lnTo>
                      <a:lnTo>
                        <a:pt x="241" y="31"/>
                      </a:lnTo>
                      <a:lnTo>
                        <a:pt x="233" y="21"/>
                      </a:lnTo>
                      <a:lnTo>
                        <a:pt x="215" y="10"/>
                      </a:lnTo>
                      <a:lnTo>
                        <a:pt x="196" y="5"/>
                      </a:lnTo>
                      <a:lnTo>
                        <a:pt x="176" y="0"/>
                      </a:lnTo>
                      <a:lnTo>
                        <a:pt x="157" y="0"/>
                      </a:lnTo>
                      <a:lnTo>
                        <a:pt x="124" y="3"/>
                      </a:lnTo>
                      <a:lnTo>
                        <a:pt x="95" y="11"/>
                      </a:lnTo>
                      <a:lnTo>
                        <a:pt x="66" y="26"/>
                      </a:lnTo>
                      <a:lnTo>
                        <a:pt x="43" y="45"/>
                      </a:lnTo>
                      <a:lnTo>
                        <a:pt x="24" y="68"/>
                      </a:lnTo>
                      <a:lnTo>
                        <a:pt x="11" y="96"/>
                      </a:lnTo>
                      <a:lnTo>
                        <a:pt x="2" y="124"/>
                      </a:lnTo>
                      <a:lnTo>
                        <a:pt x="0" y="157"/>
                      </a:lnTo>
                      <a:lnTo>
                        <a:pt x="0" y="175"/>
                      </a:lnTo>
                      <a:lnTo>
                        <a:pt x="3" y="193"/>
                      </a:lnTo>
                      <a:lnTo>
                        <a:pt x="8" y="210"/>
                      </a:lnTo>
                      <a:lnTo>
                        <a:pt x="16" y="226"/>
                      </a:lnTo>
                      <a:lnTo>
                        <a:pt x="26" y="234"/>
                      </a:lnTo>
                      <a:lnTo>
                        <a:pt x="39" y="246"/>
                      </a:lnTo>
                      <a:lnTo>
                        <a:pt x="53" y="257"/>
                      </a:lnTo>
                      <a:lnTo>
                        <a:pt x="72" y="268"/>
                      </a:lnTo>
                      <a:lnTo>
                        <a:pt x="90" y="278"/>
                      </a:lnTo>
                      <a:lnTo>
                        <a:pt x="114" y="284"/>
                      </a:lnTo>
                      <a:lnTo>
                        <a:pt x="136" y="289"/>
                      </a:lnTo>
                      <a:lnTo>
                        <a:pt x="165" y="291"/>
                      </a:lnTo>
                      <a:close/>
                      <a:moveTo>
                        <a:pt x="58" y="220"/>
                      </a:moveTo>
                      <a:lnTo>
                        <a:pt x="53" y="214"/>
                      </a:lnTo>
                      <a:lnTo>
                        <a:pt x="48" y="202"/>
                      </a:lnTo>
                      <a:lnTo>
                        <a:pt x="40" y="186"/>
                      </a:lnTo>
                      <a:lnTo>
                        <a:pt x="37" y="165"/>
                      </a:lnTo>
                      <a:lnTo>
                        <a:pt x="32" y="141"/>
                      </a:lnTo>
                      <a:lnTo>
                        <a:pt x="35" y="117"/>
                      </a:lnTo>
                      <a:lnTo>
                        <a:pt x="47" y="90"/>
                      </a:lnTo>
                      <a:lnTo>
                        <a:pt x="66" y="69"/>
                      </a:lnTo>
                      <a:lnTo>
                        <a:pt x="90" y="52"/>
                      </a:lnTo>
                      <a:lnTo>
                        <a:pt x="117" y="40"/>
                      </a:lnTo>
                      <a:lnTo>
                        <a:pt x="138" y="34"/>
                      </a:lnTo>
                      <a:lnTo>
                        <a:pt x="160" y="37"/>
                      </a:lnTo>
                      <a:lnTo>
                        <a:pt x="178" y="40"/>
                      </a:lnTo>
                      <a:lnTo>
                        <a:pt x="193" y="45"/>
                      </a:lnTo>
                      <a:lnTo>
                        <a:pt x="204" y="52"/>
                      </a:lnTo>
                      <a:lnTo>
                        <a:pt x="212" y="58"/>
                      </a:lnTo>
                      <a:lnTo>
                        <a:pt x="205" y="56"/>
                      </a:lnTo>
                      <a:lnTo>
                        <a:pt x="196" y="56"/>
                      </a:lnTo>
                      <a:lnTo>
                        <a:pt x="181" y="55"/>
                      </a:lnTo>
                      <a:lnTo>
                        <a:pt x="167" y="56"/>
                      </a:lnTo>
                      <a:lnTo>
                        <a:pt x="146" y="56"/>
                      </a:lnTo>
                      <a:lnTo>
                        <a:pt x="125" y="64"/>
                      </a:lnTo>
                      <a:lnTo>
                        <a:pt x="103" y="74"/>
                      </a:lnTo>
                      <a:lnTo>
                        <a:pt x="87" y="88"/>
                      </a:lnTo>
                      <a:lnTo>
                        <a:pt x="67" y="108"/>
                      </a:lnTo>
                      <a:lnTo>
                        <a:pt x="58" y="130"/>
                      </a:lnTo>
                      <a:lnTo>
                        <a:pt x="51" y="151"/>
                      </a:lnTo>
                      <a:lnTo>
                        <a:pt x="51" y="173"/>
                      </a:lnTo>
                      <a:lnTo>
                        <a:pt x="50" y="190"/>
                      </a:lnTo>
                      <a:lnTo>
                        <a:pt x="53" y="204"/>
                      </a:lnTo>
                      <a:lnTo>
                        <a:pt x="55" y="214"/>
                      </a:lnTo>
                      <a:lnTo>
                        <a:pt x="58" y="220"/>
                      </a:lnTo>
                      <a:close/>
                    </a:path>
                  </a:pathLst>
                </a:custGeom>
                <a:solidFill>
                  <a:srgbClr val="F9DD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1" name="Freeform 2917"/>
                <p:cNvSpPr>
                  <a:spLocks noChangeAspect="1"/>
                </p:cNvSpPr>
                <p:nvPr/>
              </p:nvSpPr>
              <p:spPr bwMode="auto">
                <a:xfrm rot="8643414" flipV="1">
                  <a:off x="4646721" y="1714018"/>
                  <a:ext cx="23543" cy="31270"/>
                </a:xfrm>
                <a:custGeom>
                  <a:avLst/>
                  <a:gdLst>
                    <a:gd name="T0" fmla="*/ 2147483647 w 180"/>
                    <a:gd name="T1" fmla="*/ 2147483647 h 186"/>
                    <a:gd name="T2" fmla="*/ 2147483647 w 180"/>
                    <a:gd name="T3" fmla="*/ 2147483647 h 186"/>
                    <a:gd name="T4" fmla="*/ 2147483647 w 180"/>
                    <a:gd name="T5" fmla="*/ 2147483647 h 186"/>
                    <a:gd name="T6" fmla="*/ 2147483647 w 180"/>
                    <a:gd name="T7" fmla="*/ 2147483647 h 186"/>
                    <a:gd name="T8" fmla="*/ 2147483647 w 180"/>
                    <a:gd name="T9" fmla="*/ 2147483647 h 186"/>
                    <a:gd name="T10" fmla="*/ 2147483647 w 180"/>
                    <a:gd name="T11" fmla="*/ 0 h 186"/>
                    <a:gd name="T12" fmla="*/ 2147483647 w 180"/>
                    <a:gd name="T13" fmla="*/ 2147483647 h 186"/>
                    <a:gd name="T14" fmla="*/ 2147483647 w 180"/>
                    <a:gd name="T15" fmla="*/ 2147483647 h 186"/>
                    <a:gd name="T16" fmla="*/ 2147483647 w 180"/>
                    <a:gd name="T17" fmla="*/ 2147483647 h 186"/>
                    <a:gd name="T18" fmla="*/ 2147483647 w 180"/>
                    <a:gd name="T19" fmla="*/ 2147483647 h 186"/>
                    <a:gd name="T20" fmla="*/ 2147483647 w 180"/>
                    <a:gd name="T21" fmla="*/ 2147483647 h 186"/>
                    <a:gd name="T22" fmla="*/ 0 w 180"/>
                    <a:gd name="T23" fmla="*/ 2147483647 h 186"/>
                    <a:gd name="T24" fmla="*/ 2147483647 w 180"/>
                    <a:gd name="T25" fmla="*/ 2147483647 h 186"/>
                    <a:gd name="T26" fmla="*/ 2147483647 w 180"/>
                    <a:gd name="T27" fmla="*/ 2147483647 h 186"/>
                    <a:gd name="T28" fmla="*/ 2147483647 w 180"/>
                    <a:gd name="T29" fmla="*/ 2147483647 h 186"/>
                    <a:gd name="T30" fmla="*/ 2147483647 w 180"/>
                    <a:gd name="T31" fmla="*/ 2147483647 h 186"/>
                    <a:gd name="T32" fmla="*/ 2147483647 w 180"/>
                    <a:gd name="T33" fmla="*/ 2147483647 h 186"/>
                    <a:gd name="T34" fmla="*/ 2147483647 w 180"/>
                    <a:gd name="T35" fmla="*/ 2147483647 h 186"/>
                    <a:gd name="T36" fmla="*/ 2147483647 w 180"/>
                    <a:gd name="T37" fmla="*/ 2147483647 h 186"/>
                    <a:gd name="T38" fmla="*/ 2147483647 w 180"/>
                    <a:gd name="T39" fmla="*/ 2147483647 h 186"/>
                    <a:gd name="T40" fmla="*/ 2147483647 w 180"/>
                    <a:gd name="T41" fmla="*/ 2147483647 h 186"/>
                    <a:gd name="T42" fmla="*/ 2147483647 w 180"/>
                    <a:gd name="T43" fmla="*/ 2147483647 h 186"/>
                    <a:gd name="T44" fmla="*/ 2147483647 w 180"/>
                    <a:gd name="T45" fmla="*/ 2147483647 h 186"/>
                    <a:gd name="T46" fmla="*/ 2147483647 w 180"/>
                    <a:gd name="T47" fmla="*/ 2147483647 h 186"/>
                    <a:gd name="T48" fmla="*/ 2147483647 w 180"/>
                    <a:gd name="T49" fmla="*/ 2147483647 h 186"/>
                    <a:gd name="T50" fmla="*/ 2147483647 w 180"/>
                    <a:gd name="T51" fmla="*/ 2147483647 h 186"/>
                    <a:gd name="T52" fmla="*/ 2147483647 w 180"/>
                    <a:gd name="T53" fmla="*/ 2147483647 h 186"/>
                    <a:gd name="T54" fmla="*/ 2147483647 w 180"/>
                    <a:gd name="T55" fmla="*/ 2147483647 h 186"/>
                    <a:gd name="T56" fmla="*/ 2147483647 w 180"/>
                    <a:gd name="T57" fmla="*/ 2147483647 h 186"/>
                    <a:gd name="T58" fmla="*/ 2147483647 w 180"/>
                    <a:gd name="T59" fmla="*/ 2147483647 h 186"/>
                    <a:gd name="T60" fmla="*/ 2147483647 w 180"/>
                    <a:gd name="T61" fmla="*/ 2147483647 h 186"/>
                    <a:gd name="T62" fmla="*/ 2147483647 w 180"/>
                    <a:gd name="T63" fmla="*/ 2147483647 h 186"/>
                    <a:gd name="T64" fmla="*/ 2147483647 w 180"/>
                    <a:gd name="T65" fmla="*/ 2147483647 h 186"/>
                    <a:gd name="T66" fmla="*/ 2147483647 w 180"/>
                    <a:gd name="T67" fmla="*/ 2147483647 h 1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0"/>
                    <a:gd name="T103" fmla="*/ 0 h 186"/>
                    <a:gd name="T104" fmla="*/ 180 w 180"/>
                    <a:gd name="T105" fmla="*/ 186 h 1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0" h="186">
                      <a:moveTo>
                        <a:pt x="180" y="24"/>
                      </a:moveTo>
                      <a:lnTo>
                        <a:pt x="172" y="18"/>
                      </a:lnTo>
                      <a:lnTo>
                        <a:pt x="161" y="11"/>
                      </a:lnTo>
                      <a:lnTo>
                        <a:pt x="146" y="6"/>
                      </a:lnTo>
                      <a:lnTo>
                        <a:pt x="128" y="3"/>
                      </a:lnTo>
                      <a:lnTo>
                        <a:pt x="106" y="0"/>
                      </a:lnTo>
                      <a:lnTo>
                        <a:pt x="85" y="6"/>
                      </a:lnTo>
                      <a:lnTo>
                        <a:pt x="58" y="18"/>
                      </a:lnTo>
                      <a:lnTo>
                        <a:pt x="34" y="35"/>
                      </a:lnTo>
                      <a:lnTo>
                        <a:pt x="15" y="56"/>
                      </a:lnTo>
                      <a:lnTo>
                        <a:pt x="3" y="83"/>
                      </a:lnTo>
                      <a:lnTo>
                        <a:pt x="0" y="107"/>
                      </a:lnTo>
                      <a:lnTo>
                        <a:pt x="5" y="131"/>
                      </a:lnTo>
                      <a:lnTo>
                        <a:pt x="8" y="152"/>
                      </a:lnTo>
                      <a:lnTo>
                        <a:pt x="16" y="168"/>
                      </a:lnTo>
                      <a:lnTo>
                        <a:pt x="21" y="180"/>
                      </a:lnTo>
                      <a:lnTo>
                        <a:pt x="26" y="186"/>
                      </a:lnTo>
                      <a:lnTo>
                        <a:pt x="23" y="180"/>
                      </a:lnTo>
                      <a:lnTo>
                        <a:pt x="21" y="170"/>
                      </a:lnTo>
                      <a:lnTo>
                        <a:pt x="18" y="156"/>
                      </a:lnTo>
                      <a:lnTo>
                        <a:pt x="19" y="139"/>
                      </a:lnTo>
                      <a:lnTo>
                        <a:pt x="19" y="117"/>
                      </a:lnTo>
                      <a:lnTo>
                        <a:pt x="26" y="96"/>
                      </a:lnTo>
                      <a:lnTo>
                        <a:pt x="35" y="74"/>
                      </a:lnTo>
                      <a:lnTo>
                        <a:pt x="55" y="54"/>
                      </a:lnTo>
                      <a:lnTo>
                        <a:pt x="71" y="40"/>
                      </a:lnTo>
                      <a:lnTo>
                        <a:pt x="93" y="30"/>
                      </a:lnTo>
                      <a:lnTo>
                        <a:pt x="114" y="22"/>
                      </a:lnTo>
                      <a:lnTo>
                        <a:pt x="135" y="22"/>
                      </a:lnTo>
                      <a:lnTo>
                        <a:pt x="149" y="21"/>
                      </a:lnTo>
                      <a:lnTo>
                        <a:pt x="164" y="22"/>
                      </a:lnTo>
                      <a:lnTo>
                        <a:pt x="173" y="22"/>
                      </a:lnTo>
                      <a:lnTo>
                        <a:pt x="18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2" name="Freeform 2918"/>
                <p:cNvSpPr>
                  <a:spLocks noChangeAspect="1"/>
                </p:cNvSpPr>
                <p:nvPr/>
              </p:nvSpPr>
              <p:spPr bwMode="auto">
                <a:xfrm rot="8643414" flipV="1">
                  <a:off x="4637304" y="1714018"/>
                  <a:ext cx="39238" cy="51020"/>
                </a:xfrm>
                <a:custGeom>
                  <a:avLst/>
                  <a:gdLst>
                    <a:gd name="T0" fmla="*/ 2147483647 w 295"/>
                    <a:gd name="T1" fmla="*/ 0 h 294"/>
                    <a:gd name="T2" fmla="*/ 2147483647 w 295"/>
                    <a:gd name="T3" fmla="*/ 2147483647 h 294"/>
                    <a:gd name="T4" fmla="*/ 2147483647 w 295"/>
                    <a:gd name="T5" fmla="*/ 2147483647 h 294"/>
                    <a:gd name="T6" fmla="*/ 2147483647 w 295"/>
                    <a:gd name="T7" fmla="*/ 2147483647 h 294"/>
                    <a:gd name="T8" fmla="*/ 2147483647 w 295"/>
                    <a:gd name="T9" fmla="*/ 2147483647 h 294"/>
                    <a:gd name="T10" fmla="*/ 2147483647 w 295"/>
                    <a:gd name="T11" fmla="*/ 2147483647 h 294"/>
                    <a:gd name="T12" fmla="*/ 2147483647 w 295"/>
                    <a:gd name="T13" fmla="*/ 2147483647 h 294"/>
                    <a:gd name="T14" fmla="*/ 2147483647 w 295"/>
                    <a:gd name="T15" fmla="*/ 2147483647 h 294"/>
                    <a:gd name="T16" fmla="*/ 2147483647 w 295"/>
                    <a:gd name="T17" fmla="*/ 2147483647 h 294"/>
                    <a:gd name="T18" fmla="*/ 2147483647 w 295"/>
                    <a:gd name="T19" fmla="*/ 2147483647 h 294"/>
                    <a:gd name="T20" fmla="*/ 2147483647 w 295"/>
                    <a:gd name="T21" fmla="*/ 2147483647 h 294"/>
                    <a:gd name="T22" fmla="*/ 2147483647 w 295"/>
                    <a:gd name="T23" fmla="*/ 2147483647 h 294"/>
                    <a:gd name="T24" fmla="*/ 2147483647 w 295"/>
                    <a:gd name="T25" fmla="*/ 2147483647 h 294"/>
                    <a:gd name="T26" fmla="*/ 2147483647 w 295"/>
                    <a:gd name="T27" fmla="*/ 2147483647 h 294"/>
                    <a:gd name="T28" fmla="*/ 2147483647 w 295"/>
                    <a:gd name="T29" fmla="*/ 2147483647 h 294"/>
                    <a:gd name="T30" fmla="*/ 2147483647 w 295"/>
                    <a:gd name="T31" fmla="*/ 2147483647 h 294"/>
                    <a:gd name="T32" fmla="*/ 2147483647 w 295"/>
                    <a:gd name="T33" fmla="*/ 2147483647 h 294"/>
                    <a:gd name="T34" fmla="*/ 2147483647 w 295"/>
                    <a:gd name="T35" fmla="*/ 2147483647 h 294"/>
                    <a:gd name="T36" fmla="*/ 2147483647 w 295"/>
                    <a:gd name="T37" fmla="*/ 2147483647 h 294"/>
                    <a:gd name="T38" fmla="*/ 2147483647 w 295"/>
                    <a:gd name="T39" fmla="*/ 2147483647 h 294"/>
                    <a:gd name="T40" fmla="*/ 2147483647 w 295"/>
                    <a:gd name="T41" fmla="*/ 2147483647 h 294"/>
                    <a:gd name="T42" fmla="*/ 2147483647 w 295"/>
                    <a:gd name="T43" fmla="*/ 2147483647 h 294"/>
                    <a:gd name="T44" fmla="*/ 2147483647 w 295"/>
                    <a:gd name="T45" fmla="*/ 2147483647 h 294"/>
                    <a:gd name="T46" fmla="*/ 2147483647 w 295"/>
                    <a:gd name="T47" fmla="*/ 2147483647 h 294"/>
                    <a:gd name="T48" fmla="*/ 0 w 295"/>
                    <a:gd name="T49" fmla="*/ 2147483647 h 294"/>
                    <a:gd name="T50" fmla="*/ 2147483647 w 295"/>
                    <a:gd name="T51" fmla="*/ 2147483647 h 294"/>
                    <a:gd name="T52" fmla="*/ 2147483647 w 295"/>
                    <a:gd name="T53" fmla="*/ 2147483647 h 294"/>
                    <a:gd name="T54" fmla="*/ 2147483647 w 295"/>
                    <a:gd name="T55" fmla="*/ 2147483647 h 294"/>
                    <a:gd name="T56" fmla="*/ 2147483647 w 295"/>
                    <a:gd name="T57" fmla="*/ 2147483647 h 294"/>
                    <a:gd name="T58" fmla="*/ 2147483647 w 295"/>
                    <a:gd name="T59" fmla="*/ 2147483647 h 294"/>
                    <a:gd name="T60" fmla="*/ 2147483647 w 295"/>
                    <a:gd name="T61" fmla="*/ 2147483647 h 294"/>
                    <a:gd name="T62" fmla="*/ 2147483647 w 295"/>
                    <a:gd name="T63" fmla="*/ 2147483647 h 294"/>
                    <a:gd name="T64" fmla="*/ 2147483647 w 295"/>
                    <a:gd name="T65" fmla="*/ 2147483647 h 294"/>
                    <a:gd name="T66" fmla="*/ 2147483647 w 295"/>
                    <a:gd name="T67" fmla="*/ 2147483647 h 294"/>
                    <a:gd name="T68" fmla="*/ 2147483647 w 295"/>
                    <a:gd name="T69" fmla="*/ 2147483647 h 294"/>
                    <a:gd name="T70" fmla="*/ 2147483647 w 295"/>
                    <a:gd name="T71" fmla="*/ 2147483647 h 294"/>
                    <a:gd name="T72" fmla="*/ 2147483647 w 295"/>
                    <a:gd name="T73" fmla="*/ 2147483647 h 294"/>
                    <a:gd name="T74" fmla="*/ 2147483647 w 295"/>
                    <a:gd name="T75" fmla="*/ 2147483647 h 294"/>
                    <a:gd name="T76" fmla="*/ 2147483647 w 295"/>
                    <a:gd name="T77" fmla="*/ 2147483647 h 294"/>
                    <a:gd name="T78" fmla="*/ 2147483647 w 295"/>
                    <a:gd name="T79" fmla="*/ 2147483647 h 294"/>
                    <a:gd name="T80" fmla="*/ 2147483647 w 295"/>
                    <a:gd name="T81" fmla="*/ 2147483647 h 294"/>
                    <a:gd name="T82" fmla="*/ 2147483647 w 295"/>
                    <a:gd name="T83" fmla="*/ 2147483647 h 294"/>
                    <a:gd name="T84" fmla="*/ 2147483647 w 295"/>
                    <a:gd name="T85" fmla="*/ 2147483647 h 294"/>
                    <a:gd name="T86" fmla="*/ 2147483647 w 295"/>
                    <a:gd name="T87" fmla="*/ 2147483647 h 294"/>
                    <a:gd name="T88" fmla="*/ 2147483647 w 295"/>
                    <a:gd name="T89" fmla="*/ 2147483647 h 294"/>
                    <a:gd name="T90" fmla="*/ 2147483647 w 295"/>
                    <a:gd name="T91" fmla="*/ 2147483647 h 294"/>
                    <a:gd name="T92" fmla="*/ 2147483647 w 295"/>
                    <a:gd name="T93" fmla="*/ 2147483647 h 294"/>
                    <a:gd name="T94" fmla="*/ 2147483647 w 295"/>
                    <a:gd name="T95" fmla="*/ 2147483647 h 294"/>
                    <a:gd name="T96" fmla="*/ 2147483647 w 295"/>
                    <a:gd name="T97" fmla="*/ 0 h 294"/>
                    <a:gd name="T98" fmla="*/ 2147483647 w 295"/>
                    <a:gd name="T99" fmla="*/ 0 h 29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95"/>
                    <a:gd name="T151" fmla="*/ 0 h 294"/>
                    <a:gd name="T152" fmla="*/ 295 w 295"/>
                    <a:gd name="T153" fmla="*/ 294 h 29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95" h="294">
                      <a:moveTo>
                        <a:pt x="217" y="0"/>
                      </a:moveTo>
                      <a:lnTo>
                        <a:pt x="225" y="10"/>
                      </a:lnTo>
                      <a:lnTo>
                        <a:pt x="234" y="21"/>
                      </a:lnTo>
                      <a:lnTo>
                        <a:pt x="242" y="32"/>
                      </a:lnTo>
                      <a:lnTo>
                        <a:pt x="249" y="45"/>
                      </a:lnTo>
                      <a:lnTo>
                        <a:pt x="255" y="56"/>
                      </a:lnTo>
                      <a:lnTo>
                        <a:pt x="260" y="71"/>
                      </a:lnTo>
                      <a:lnTo>
                        <a:pt x="263" y="85"/>
                      </a:lnTo>
                      <a:lnTo>
                        <a:pt x="270" y="101"/>
                      </a:lnTo>
                      <a:lnTo>
                        <a:pt x="271" y="130"/>
                      </a:lnTo>
                      <a:lnTo>
                        <a:pt x="268" y="159"/>
                      </a:lnTo>
                      <a:lnTo>
                        <a:pt x="258" y="185"/>
                      </a:lnTo>
                      <a:lnTo>
                        <a:pt x="247" y="212"/>
                      </a:lnTo>
                      <a:lnTo>
                        <a:pt x="226" y="233"/>
                      </a:lnTo>
                      <a:lnTo>
                        <a:pt x="204" y="249"/>
                      </a:lnTo>
                      <a:lnTo>
                        <a:pt x="177" y="260"/>
                      </a:lnTo>
                      <a:lnTo>
                        <a:pt x="149" y="270"/>
                      </a:lnTo>
                      <a:lnTo>
                        <a:pt x="120" y="268"/>
                      </a:lnTo>
                      <a:lnTo>
                        <a:pt x="98" y="263"/>
                      </a:lnTo>
                      <a:lnTo>
                        <a:pt x="74" y="257"/>
                      </a:lnTo>
                      <a:lnTo>
                        <a:pt x="56" y="247"/>
                      </a:lnTo>
                      <a:lnTo>
                        <a:pt x="37" y="236"/>
                      </a:lnTo>
                      <a:lnTo>
                        <a:pt x="23" y="225"/>
                      </a:lnTo>
                      <a:lnTo>
                        <a:pt x="10" y="213"/>
                      </a:lnTo>
                      <a:lnTo>
                        <a:pt x="0" y="205"/>
                      </a:lnTo>
                      <a:lnTo>
                        <a:pt x="10" y="223"/>
                      </a:lnTo>
                      <a:lnTo>
                        <a:pt x="23" y="239"/>
                      </a:lnTo>
                      <a:lnTo>
                        <a:pt x="37" y="255"/>
                      </a:lnTo>
                      <a:lnTo>
                        <a:pt x="56" y="270"/>
                      </a:lnTo>
                      <a:lnTo>
                        <a:pt x="72" y="279"/>
                      </a:lnTo>
                      <a:lnTo>
                        <a:pt x="95" y="286"/>
                      </a:lnTo>
                      <a:lnTo>
                        <a:pt x="116" y="290"/>
                      </a:lnTo>
                      <a:lnTo>
                        <a:pt x="140" y="294"/>
                      </a:lnTo>
                      <a:lnTo>
                        <a:pt x="169" y="290"/>
                      </a:lnTo>
                      <a:lnTo>
                        <a:pt x="199" y="281"/>
                      </a:lnTo>
                      <a:lnTo>
                        <a:pt x="225" y="263"/>
                      </a:lnTo>
                      <a:lnTo>
                        <a:pt x="249" y="247"/>
                      </a:lnTo>
                      <a:lnTo>
                        <a:pt x="266" y="223"/>
                      </a:lnTo>
                      <a:lnTo>
                        <a:pt x="282" y="196"/>
                      </a:lnTo>
                      <a:lnTo>
                        <a:pt x="292" y="167"/>
                      </a:lnTo>
                      <a:lnTo>
                        <a:pt x="295" y="136"/>
                      </a:lnTo>
                      <a:lnTo>
                        <a:pt x="292" y="114"/>
                      </a:lnTo>
                      <a:lnTo>
                        <a:pt x="287" y="93"/>
                      </a:lnTo>
                      <a:lnTo>
                        <a:pt x="281" y="74"/>
                      </a:lnTo>
                      <a:lnTo>
                        <a:pt x="273" y="56"/>
                      </a:lnTo>
                      <a:lnTo>
                        <a:pt x="260" y="40"/>
                      </a:lnTo>
                      <a:lnTo>
                        <a:pt x="247" y="24"/>
                      </a:lnTo>
                      <a:lnTo>
                        <a:pt x="233" y="10"/>
                      </a:lnTo>
                      <a:lnTo>
                        <a:pt x="217" y="0"/>
                      </a:lnTo>
                      <a:close/>
                    </a:path>
                  </a:pathLst>
                </a:custGeom>
                <a:solidFill>
                  <a:srgbClr val="F9A3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3" name="Freeform 2927"/>
                <p:cNvSpPr>
                  <a:spLocks noChangeAspect="1"/>
                </p:cNvSpPr>
                <p:nvPr/>
              </p:nvSpPr>
              <p:spPr bwMode="auto">
                <a:xfrm rot="8643414" flipV="1">
                  <a:off x="4442296" y="2506910"/>
                  <a:ext cx="1526" cy="0"/>
                </a:xfrm>
                <a:custGeom>
                  <a:avLst/>
                  <a:gdLst>
                    <a:gd name="T0" fmla="*/ 2147483647 w 2"/>
                    <a:gd name="T1" fmla="*/ 2147483647 w 2"/>
                    <a:gd name="T2" fmla="*/ 0 w 2"/>
                    <a:gd name="T3" fmla="*/ 2147483647 w 2"/>
                    <a:gd name="T4" fmla="*/ 2147483647 w 2"/>
                    <a:gd name="T5" fmla="*/ 0 60000 65536"/>
                    <a:gd name="T6" fmla="*/ 0 60000 65536"/>
                    <a:gd name="T7" fmla="*/ 0 60000 65536"/>
                    <a:gd name="T8" fmla="*/ 0 60000 65536"/>
                    <a:gd name="T9" fmla="*/ 0 60000 65536"/>
                    <a:gd name="T10" fmla="*/ 0 w 2"/>
                    <a:gd name="T11" fmla="*/ 2 w 2"/>
                  </a:gdLst>
                  <a:ahLst/>
                  <a:cxnLst>
                    <a:cxn ang="T5">
                      <a:pos x="T0" y="0"/>
                    </a:cxn>
                    <a:cxn ang="T6">
                      <a:pos x="T1" y="0"/>
                    </a:cxn>
                    <a:cxn ang="T7">
                      <a:pos x="T2" y="0"/>
                    </a:cxn>
                    <a:cxn ang="T8">
                      <a:pos x="T3" y="0"/>
                    </a:cxn>
                    <a:cxn ang="T9">
                      <a:pos x="T4" y="0"/>
                    </a:cxn>
                  </a:cxnLst>
                  <a:rect l="T10" t="0" r="T11" b="0"/>
                  <a:pathLst>
                    <a:path w="2">
                      <a:moveTo>
                        <a:pt x="2" y="0"/>
                      </a:moveTo>
                      <a:lnTo>
                        <a:pt x="2" y="0"/>
                      </a:lnTo>
                      <a:lnTo>
                        <a:pt x="0"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4" name="Freeform 2929"/>
                <p:cNvSpPr>
                  <a:spLocks noChangeAspect="1"/>
                </p:cNvSpPr>
                <p:nvPr/>
              </p:nvSpPr>
              <p:spPr bwMode="auto">
                <a:xfrm rot="8643414" flipV="1">
                  <a:off x="4568463" y="2149131"/>
                  <a:ext cx="4578" cy="0"/>
                </a:xfrm>
                <a:custGeom>
                  <a:avLst/>
                  <a:gdLst>
                    <a:gd name="T0" fmla="*/ 0 w 22"/>
                    <a:gd name="T1" fmla="*/ 0 h 1"/>
                    <a:gd name="T2" fmla="*/ 2147483647 w 22"/>
                    <a:gd name="T3" fmla="*/ 0 h 1"/>
                    <a:gd name="T4" fmla="*/ 2147483647 w 22"/>
                    <a:gd name="T5" fmla="*/ 0 h 1"/>
                    <a:gd name="T6" fmla="*/ 2147483647 w 22"/>
                    <a:gd name="T7" fmla="*/ 0 h 1"/>
                    <a:gd name="T8" fmla="*/ 0 w 22"/>
                    <a:gd name="T9" fmla="*/ 0 h 1"/>
                    <a:gd name="T10" fmla="*/ 0 w 22"/>
                    <a:gd name="T11" fmla="*/ 0 h 1"/>
                    <a:gd name="T12" fmla="*/ 0 60000 65536"/>
                    <a:gd name="T13" fmla="*/ 0 60000 65536"/>
                    <a:gd name="T14" fmla="*/ 0 60000 65536"/>
                    <a:gd name="T15" fmla="*/ 0 60000 65536"/>
                    <a:gd name="T16" fmla="*/ 0 60000 65536"/>
                    <a:gd name="T17" fmla="*/ 0 60000 65536"/>
                    <a:gd name="T18" fmla="*/ 0 w 22"/>
                    <a:gd name="T19" fmla="*/ 0 h 1"/>
                    <a:gd name="T20" fmla="*/ 22 w 22"/>
                    <a:gd name="T21" fmla="*/ 0 h 1"/>
                  </a:gdLst>
                  <a:ahLst/>
                  <a:cxnLst>
                    <a:cxn ang="T12">
                      <a:pos x="T0" y="T1"/>
                    </a:cxn>
                    <a:cxn ang="T13">
                      <a:pos x="T2" y="T3"/>
                    </a:cxn>
                    <a:cxn ang="T14">
                      <a:pos x="T4" y="T5"/>
                    </a:cxn>
                    <a:cxn ang="T15">
                      <a:pos x="T6" y="T7"/>
                    </a:cxn>
                    <a:cxn ang="T16">
                      <a:pos x="T8" y="T9"/>
                    </a:cxn>
                    <a:cxn ang="T17">
                      <a:pos x="T10" y="T11"/>
                    </a:cxn>
                  </a:cxnLst>
                  <a:rect l="T18" t="T19" r="T20" b="T21"/>
                  <a:pathLst>
                    <a:path w="22" h="1">
                      <a:moveTo>
                        <a:pt x="0" y="1"/>
                      </a:moveTo>
                      <a:lnTo>
                        <a:pt x="11" y="0"/>
                      </a:lnTo>
                      <a:lnTo>
                        <a:pt x="22" y="0"/>
                      </a:lnTo>
                      <a:lnTo>
                        <a:pt x="11"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5" name="Freeform 2930"/>
                <p:cNvSpPr>
                  <a:spLocks noChangeAspect="1"/>
                </p:cNvSpPr>
                <p:nvPr/>
              </p:nvSpPr>
              <p:spPr bwMode="auto">
                <a:xfrm rot="8643414" flipV="1">
                  <a:off x="4394507" y="1944686"/>
                  <a:ext cx="12207" cy="0"/>
                </a:xfrm>
                <a:custGeom>
                  <a:avLst/>
                  <a:gdLst>
                    <a:gd name="T0" fmla="*/ 0 w 88"/>
                    <a:gd name="T1" fmla="*/ 0 h 2"/>
                    <a:gd name="T2" fmla="*/ 0 w 88"/>
                    <a:gd name="T3" fmla="*/ 0 h 2"/>
                    <a:gd name="T4" fmla="*/ 2147483647 w 88"/>
                    <a:gd name="T5" fmla="*/ 0 h 2"/>
                    <a:gd name="T6" fmla="*/ 2147483647 w 88"/>
                    <a:gd name="T7" fmla="*/ 0 h 2"/>
                    <a:gd name="T8" fmla="*/ 2147483647 w 88"/>
                    <a:gd name="T9" fmla="*/ 0 h 2"/>
                    <a:gd name="T10" fmla="*/ 2147483647 w 88"/>
                    <a:gd name="T11" fmla="*/ 0 h 2"/>
                    <a:gd name="T12" fmla="*/ 2147483647 w 88"/>
                    <a:gd name="T13" fmla="*/ 0 h 2"/>
                    <a:gd name="T14" fmla="*/ 2147483647 w 88"/>
                    <a:gd name="T15" fmla="*/ 0 h 2"/>
                    <a:gd name="T16" fmla="*/ 2147483647 w 88"/>
                    <a:gd name="T17" fmla="*/ 0 h 2"/>
                    <a:gd name="T18" fmla="*/ 2147483647 w 88"/>
                    <a:gd name="T19" fmla="*/ 0 h 2"/>
                    <a:gd name="T20" fmla="*/ 2147483647 w 88"/>
                    <a:gd name="T21" fmla="*/ 0 h 2"/>
                    <a:gd name="T22" fmla="*/ 2147483647 w 88"/>
                    <a:gd name="T23" fmla="*/ 0 h 2"/>
                    <a:gd name="T24" fmla="*/ 2147483647 w 88"/>
                    <a:gd name="T25" fmla="*/ 0 h 2"/>
                    <a:gd name="T26" fmla="*/ 2147483647 w 88"/>
                    <a:gd name="T27" fmla="*/ 0 h 2"/>
                    <a:gd name="T28" fmla="*/ 2147483647 w 88"/>
                    <a:gd name="T29" fmla="*/ 0 h 2"/>
                    <a:gd name="T30" fmla="*/ 2147483647 w 88"/>
                    <a:gd name="T31" fmla="*/ 0 h 2"/>
                    <a:gd name="T32" fmla="*/ 2147483647 w 88"/>
                    <a:gd name="T33" fmla="*/ 0 h 2"/>
                    <a:gd name="T34" fmla="*/ 0 w 88"/>
                    <a:gd name="T35" fmla="*/ 0 h 2"/>
                    <a:gd name="T36" fmla="*/ 0 w 88"/>
                    <a:gd name="T37" fmla="*/ 0 h 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8"/>
                    <a:gd name="T58" fmla="*/ 0 h 2"/>
                    <a:gd name="T59" fmla="*/ 88 w 88"/>
                    <a:gd name="T60" fmla="*/ 0 h 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8" h="2">
                      <a:moveTo>
                        <a:pt x="0" y="2"/>
                      </a:moveTo>
                      <a:lnTo>
                        <a:pt x="0" y="2"/>
                      </a:lnTo>
                      <a:lnTo>
                        <a:pt x="11" y="0"/>
                      </a:lnTo>
                      <a:lnTo>
                        <a:pt x="23" y="0"/>
                      </a:lnTo>
                      <a:lnTo>
                        <a:pt x="34" y="0"/>
                      </a:lnTo>
                      <a:lnTo>
                        <a:pt x="45" y="0"/>
                      </a:lnTo>
                      <a:lnTo>
                        <a:pt x="56" y="0"/>
                      </a:lnTo>
                      <a:lnTo>
                        <a:pt x="66" y="0"/>
                      </a:lnTo>
                      <a:lnTo>
                        <a:pt x="77" y="0"/>
                      </a:lnTo>
                      <a:lnTo>
                        <a:pt x="88" y="0"/>
                      </a:lnTo>
                      <a:lnTo>
                        <a:pt x="77" y="0"/>
                      </a:lnTo>
                      <a:lnTo>
                        <a:pt x="66" y="0"/>
                      </a:lnTo>
                      <a:lnTo>
                        <a:pt x="56" y="0"/>
                      </a:lnTo>
                      <a:lnTo>
                        <a:pt x="45" y="0"/>
                      </a:lnTo>
                      <a:lnTo>
                        <a:pt x="34" y="0"/>
                      </a:lnTo>
                      <a:lnTo>
                        <a:pt x="23" y="0"/>
                      </a:lnTo>
                      <a:lnTo>
                        <a:pt x="11"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6" name="Freeform 2931"/>
                <p:cNvSpPr>
                  <a:spLocks noChangeAspect="1"/>
                </p:cNvSpPr>
                <p:nvPr/>
              </p:nvSpPr>
              <p:spPr bwMode="auto">
                <a:xfrm rot="8643414" flipV="1">
                  <a:off x="4573040" y="2087797"/>
                  <a:ext cx="172429" cy="64479"/>
                </a:xfrm>
                <a:custGeom>
                  <a:avLst/>
                  <a:gdLst>
                    <a:gd name="T0" fmla="*/ 0 w 1248"/>
                    <a:gd name="T1" fmla="*/ 2147483647 h 363"/>
                    <a:gd name="T2" fmla="*/ 2147483647 w 1248"/>
                    <a:gd name="T3" fmla="*/ 2147483647 h 363"/>
                    <a:gd name="T4" fmla="*/ 2147483647 w 1248"/>
                    <a:gd name="T5" fmla="*/ 2147483647 h 363"/>
                    <a:gd name="T6" fmla="*/ 2147483647 w 1248"/>
                    <a:gd name="T7" fmla="*/ 2147483647 h 363"/>
                    <a:gd name="T8" fmla="*/ 2147483647 w 1248"/>
                    <a:gd name="T9" fmla="*/ 2147483647 h 363"/>
                    <a:gd name="T10" fmla="*/ 2147483647 w 1248"/>
                    <a:gd name="T11" fmla="*/ 2147483647 h 363"/>
                    <a:gd name="T12" fmla="*/ 2147483647 w 1248"/>
                    <a:gd name="T13" fmla="*/ 2147483647 h 363"/>
                    <a:gd name="T14" fmla="*/ 2147483647 w 1248"/>
                    <a:gd name="T15" fmla="*/ 2147483647 h 363"/>
                    <a:gd name="T16" fmla="*/ 2147483647 w 1248"/>
                    <a:gd name="T17" fmla="*/ 0 h 363"/>
                    <a:gd name="T18" fmla="*/ 2147483647 w 1248"/>
                    <a:gd name="T19" fmla="*/ 2147483647 h 363"/>
                    <a:gd name="T20" fmla="*/ 2147483647 w 1248"/>
                    <a:gd name="T21" fmla="*/ 2147483647 h 363"/>
                    <a:gd name="T22" fmla="*/ 2147483647 w 1248"/>
                    <a:gd name="T23" fmla="*/ 2147483647 h 363"/>
                    <a:gd name="T24" fmla="*/ 2147483647 w 1248"/>
                    <a:gd name="T25" fmla="*/ 2147483647 h 363"/>
                    <a:gd name="T26" fmla="*/ 2147483647 w 1248"/>
                    <a:gd name="T27" fmla="*/ 2147483647 h 363"/>
                    <a:gd name="T28" fmla="*/ 2147483647 w 1248"/>
                    <a:gd name="T29" fmla="*/ 2147483647 h 363"/>
                    <a:gd name="T30" fmla="*/ 2147483647 w 1248"/>
                    <a:gd name="T31" fmla="*/ 2147483647 h 363"/>
                    <a:gd name="T32" fmla="*/ 0 w 1248"/>
                    <a:gd name="T33" fmla="*/ 2147483647 h 363"/>
                    <a:gd name="T34" fmla="*/ 0 w 1248"/>
                    <a:gd name="T35" fmla="*/ 2147483647 h 3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48"/>
                    <a:gd name="T55" fmla="*/ 0 h 363"/>
                    <a:gd name="T56" fmla="*/ 1248 w 1248"/>
                    <a:gd name="T57" fmla="*/ 363 h 3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48" h="363">
                      <a:moveTo>
                        <a:pt x="0" y="363"/>
                      </a:moveTo>
                      <a:lnTo>
                        <a:pt x="157" y="302"/>
                      </a:lnTo>
                      <a:lnTo>
                        <a:pt x="316" y="243"/>
                      </a:lnTo>
                      <a:lnTo>
                        <a:pt x="473" y="182"/>
                      </a:lnTo>
                      <a:lnTo>
                        <a:pt x="630" y="126"/>
                      </a:lnTo>
                      <a:lnTo>
                        <a:pt x="784" y="76"/>
                      </a:lnTo>
                      <a:lnTo>
                        <a:pt x="940" y="36"/>
                      </a:lnTo>
                      <a:lnTo>
                        <a:pt x="1092" y="10"/>
                      </a:lnTo>
                      <a:lnTo>
                        <a:pt x="1248" y="0"/>
                      </a:lnTo>
                      <a:lnTo>
                        <a:pt x="1092" y="10"/>
                      </a:lnTo>
                      <a:lnTo>
                        <a:pt x="940" y="36"/>
                      </a:lnTo>
                      <a:lnTo>
                        <a:pt x="784" y="76"/>
                      </a:lnTo>
                      <a:lnTo>
                        <a:pt x="630" y="126"/>
                      </a:lnTo>
                      <a:lnTo>
                        <a:pt x="473" y="182"/>
                      </a:lnTo>
                      <a:lnTo>
                        <a:pt x="316" y="243"/>
                      </a:lnTo>
                      <a:lnTo>
                        <a:pt x="157" y="302"/>
                      </a:lnTo>
                      <a:lnTo>
                        <a:pt x="0" y="3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7" name="Freeform 2932"/>
                <p:cNvSpPr>
                  <a:spLocks noChangeAspect="1"/>
                </p:cNvSpPr>
                <p:nvPr/>
              </p:nvSpPr>
              <p:spPr bwMode="auto">
                <a:xfrm rot="8643414" flipV="1">
                  <a:off x="4331945" y="2407046"/>
                  <a:ext cx="1526" cy="0"/>
                </a:xfrm>
                <a:custGeom>
                  <a:avLst/>
                  <a:gdLst>
                    <a:gd name="T0" fmla="*/ 2147483647 w 5"/>
                    <a:gd name="T1" fmla="*/ 0 h 1"/>
                    <a:gd name="T2" fmla="*/ 2147483647 w 5"/>
                    <a:gd name="T3" fmla="*/ 0 h 1"/>
                    <a:gd name="T4" fmla="*/ 0 w 5"/>
                    <a:gd name="T5" fmla="*/ 0 h 1"/>
                    <a:gd name="T6" fmla="*/ 2147483647 w 5"/>
                    <a:gd name="T7" fmla="*/ 0 h 1"/>
                    <a:gd name="T8" fmla="*/ 2147483647 w 5"/>
                    <a:gd name="T9" fmla="*/ 0 h 1"/>
                    <a:gd name="T10" fmla="*/ 2147483647 w 5"/>
                    <a:gd name="T11" fmla="*/ 0 h 1"/>
                    <a:gd name="T12" fmla="*/ 0 60000 65536"/>
                    <a:gd name="T13" fmla="*/ 0 60000 65536"/>
                    <a:gd name="T14" fmla="*/ 0 60000 65536"/>
                    <a:gd name="T15" fmla="*/ 0 60000 65536"/>
                    <a:gd name="T16" fmla="*/ 0 60000 65536"/>
                    <a:gd name="T17" fmla="*/ 0 60000 65536"/>
                    <a:gd name="T18" fmla="*/ 0 w 5"/>
                    <a:gd name="T19" fmla="*/ 0 h 1"/>
                    <a:gd name="T20" fmla="*/ 5 w 5"/>
                    <a:gd name="T21" fmla="*/ 0 h 1"/>
                  </a:gdLst>
                  <a:ahLst/>
                  <a:cxnLst>
                    <a:cxn ang="T12">
                      <a:pos x="T0" y="T1"/>
                    </a:cxn>
                    <a:cxn ang="T13">
                      <a:pos x="T2" y="T3"/>
                    </a:cxn>
                    <a:cxn ang="T14">
                      <a:pos x="T4" y="T5"/>
                    </a:cxn>
                    <a:cxn ang="T15">
                      <a:pos x="T6" y="T7"/>
                    </a:cxn>
                    <a:cxn ang="T16">
                      <a:pos x="T8" y="T9"/>
                    </a:cxn>
                    <a:cxn ang="T17">
                      <a:pos x="T10" y="T11"/>
                    </a:cxn>
                  </a:cxnLst>
                  <a:rect l="T18" t="T19" r="T20" b="T21"/>
                  <a:pathLst>
                    <a:path w="5" h="1">
                      <a:moveTo>
                        <a:pt x="5" y="0"/>
                      </a:moveTo>
                      <a:lnTo>
                        <a:pt x="2" y="0"/>
                      </a:lnTo>
                      <a:lnTo>
                        <a:pt x="0" y="1"/>
                      </a:lnTo>
                      <a:lnTo>
                        <a:pt x="2" y="0"/>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8" name="Freeform 2933"/>
                <p:cNvSpPr>
                  <a:spLocks noChangeAspect="1"/>
                </p:cNvSpPr>
                <p:nvPr/>
              </p:nvSpPr>
              <p:spPr bwMode="auto">
                <a:xfrm rot="8643414" flipV="1">
                  <a:off x="4373145" y="1987147"/>
                  <a:ext cx="47304" cy="11009"/>
                </a:xfrm>
                <a:custGeom>
                  <a:avLst/>
                  <a:gdLst>
                    <a:gd name="T0" fmla="*/ 0 w 347"/>
                    <a:gd name="T1" fmla="*/ 0 h 57"/>
                    <a:gd name="T2" fmla="*/ 2147483647 w 347"/>
                    <a:gd name="T3" fmla="*/ 0 h 57"/>
                    <a:gd name="T4" fmla="*/ 2147483647 w 347"/>
                    <a:gd name="T5" fmla="*/ 2147483647 h 57"/>
                    <a:gd name="T6" fmla="*/ 2147483647 w 347"/>
                    <a:gd name="T7" fmla="*/ 2147483647 h 57"/>
                    <a:gd name="T8" fmla="*/ 2147483647 w 347"/>
                    <a:gd name="T9" fmla="*/ 2147483647 h 57"/>
                    <a:gd name="T10" fmla="*/ 2147483647 w 347"/>
                    <a:gd name="T11" fmla="*/ 2147483647 h 57"/>
                    <a:gd name="T12" fmla="*/ 2147483647 w 347"/>
                    <a:gd name="T13" fmla="*/ 2147483647 h 57"/>
                    <a:gd name="T14" fmla="*/ 2147483647 w 347"/>
                    <a:gd name="T15" fmla="*/ 2147483647 h 57"/>
                    <a:gd name="T16" fmla="*/ 2147483647 w 347"/>
                    <a:gd name="T17" fmla="*/ 2147483647 h 57"/>
                    <a:gd name="T18" fmla="*/ 2147483647 w 347"/>
                    <a:gd name="T19" fmla="*/ 2147483647 h 57"/>
                    <a:gd name="T20" fmla="*/ 2147483647 w 347"/>
                    <a:gd name="T21" fmla="*/ 2147483647 h 57"/>
                    <a:gd name="T22" fmla="*/ 2147483647 w 347"/>
                    <a:gd name="T23" fmla="*/ 2147483647 h 57"/>
                    <a:gd name="T24" fmla="*/ 2147483647 w 347"/>
                    <a:gd name="T25" fmla="*/ 2147483647 h 57"/>
                    <a:gd name="T26" fmla="*/ 2147483647 w 347"/>
                    <a:gd name="T27" fmla="*/ 2147483647 h 57"/>
                    <a:gd name="T28" fmla="*/ 2147483647 w 347"/>
                    <a:gd name="T29" fmla="*/ 2147483647 h 57"/>
                    <a:gd name="T30" fmla="*/ 2147483647 w 347"/>
                    <a:gd name="T31" fmla="*/ 0 h 57"/>
                    <a:gd name="T32" fmla="*/ 0 w 347"/>
                    <a:gd name="T33" fmla="*/ 0 h 57"/>
                    <a:gd name="T34" fmla="*/ 0 w 347"/>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7"/>
                    <a:gd name="T55" fmla="*/ 0 h 57"/>
                    <a:gd name="T56" fmla="*/ 347 w 347"/>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7" h="57">
                      <a:moveTo>
                        <a:pt x="0" y="0"/>
                      </a:moveTo>
                      <a:lnTo>
                        <a:pt x="44" y="0"/>
                      </a:lnTo>
                      <a:lnTo>
                        <a:pt x="89" y="7"/>
                      </a:lnTo>
                      <a:lnTo>
                        <a:pt x="130" y="12"/>
                      </a:lnTo>
                      <a:lnTo>
                        <a:pt x="175" y="20"/>
                      </a:lnTo>
                      <a:lnTo>
                        <a:pt x="217" y="26"/>
                      </a:lnTo>
                      <a:lnTo>
                        <a:pt x="260" y="34"/>
                      </a:lnTo>
                      <a:lnTo>
                        <a:pt x="302" y="45"/>
                      </a:lnTo>
                      <a:lnTo>
                        <a:pt x="347" y="57"/>
                      </a:lnTo>
                      <a:lnTo>
                        <a:pt x="302" y="45"/>
                      </a:lnTo>
                      <a:lnTo>
                        <a:pt x="260" y="34"/>
                      </a:lnTo>
                      <a:lnTo>
                        <a:pt x="217" y="26"/>
                      </a:lnTo>
                      <a:lnTo>
                        <a:pt x="175" y="20"/>
                      </a:lnTo>
                      <a:lnTo>
                        <a:pt x="130" y="12"/>
                      </a:lnTo>
                      <a:lnTo>
                        <a:pt x="89" y="7"/>
                      </a:lnTo>
                      <a:lnTo>
                        <a:pt x="4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9" name="Freeform 2934"/>
                <p:cNvSpPr>
                  <a:spLocks noChangeAspect="1"/>
                </p:cNvSpPr>
                <p:nvPr/>
              </p:nvSpPr>
              <p:spPr bwMode="auto">
                <a:xfrm rot="8643414" flipV="1">
                  <a:off x="4351782" y="1963557"/>
                  <a:ext cx="50355" cy="9436"/>
                </a:xfrm>
                <a:custGeom>
                  <a:avLst/>
                  <a:gdLst>
                    <a:gd name="T0" fmla="*/ 0 w 368"/>
                    <a:gd name="T1" fmla="*/ 0 h 56"/>
                    <a:gd name="T2" fmla="*/ 2147483647 w 368"/>
                    <a:gd name="T3" fmla="*/ 0 h 56"/>
                    <a:gd name="T4" fmla="*/ 2147483647 w 368"/>
                    <a:gd name="T5" fmla="*/ 2147483647 h 56"/>
                    <a:gd name="T6" fmla="*/ 2147483647 w 368"/>
                    <a:gd name="T7" fmla="*/ 2147483647 h 56"/>
                    <a:gd name="T8" fmla="*/ 2147483647 w 368"/>
                    <a:gd name="T9" fmla="*/ 2147483647 h 56"/>
                    <a:gd name="T10" fmla="*/ 2147483647 w 368"/>
                    <a:gd name="T11" fmla="*/ 2147483647 h 56"/>
                    <a:gd name="T12" fmla="*/ 2147483647 w 368"/>
                    <a:gd name="T13" fmla="*/ 2147483647 h 56"/>
                    <a:gd name="T14" fmla="*/ 2147483647 w 368"/>
                    <a:gd name="T15" fmla="*/ 2147483647 h 56"/>
                    <a:gd name="T16" fmla="*/ 2147483647 w 368"/>
                    <a:gd name="T17" fmla="*/ 2147483647 h 56"/>
                    <a:gd name="T18" fmla="*/ 2147483647 w 368"/>
                    <a:gd name="T19" fmla="*/ 2147483647 h 56"/>
                    <a:gd name="T20" fmla="*/ 2147483647 w 368"/>
                    <a:gd name="T21" fmla="*/ 2147483647 h 56"/>
                    <a:gd name="T22" fmla="*/ 2147483647 w 368"/>
                    <a:gd name="T23" fmla="*/ 2147483647 h 56"/>
                    <a:gd name="T24" fmla="*/ 2147483647 w 368"/>
                    <a:gd name="T25" fmla="*/ 2147483647 h 56"/>
                    <a:gd name="T26" fmla="*/ 2147483647 w 368"/>
                    <a:gd name="T27" fmla="*/ 2147483647 h 56"/>
                    <a:gd name="T28" fmla="*/ 2147483647 w 368"/>
                    <a:gd name="T29" fmla="*/ 2147483647 h 56"/>
                    <a:gd name="T30" fmla="*/ 2147483647 w 368"/>
                    <a:gd name="T31" fmla="*/ 0 h 56"/>
                    <a:gd name="T32" fmla="*/ 0 w 368"/>
                    <a:gd name="T33" fmla="*/ 0 h 56"/>
                    <a:gd name="T34" fmla="*/ 0 w 368"/>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8"/>
                    <a:gd name="T55" fmla="*/ 0 h 56"/>
                    <a:gd name="T56" fmla="*/ 368 w 36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8" h="56">
                      <a:moveTo>
                        <a:pt x="0" y="0"/>
                      </a:moveTo>
                      <a:lnTo>
                        <a:pt x="47" y="0"/>
                      </a:lnTo>
                      <a:lnTo>
                        <a:pt x="93" y="5"/>
                      </a:lnTo>
                      <a:lnTo>
                        <a:pt x="140" y="8"/>
                      </a:lnTo>
                      <a:lnTo>
                        <a:pt x="186" y="16"/>
                      </a:lnTo>
                      <a:lnTo>
                        <a:pt x="231" y="22"/>
                      </a:lnTo>
                      <a:lnTo>
                        <a:pt x="278" y="34"/>
                      </a:lnTo>
                      <a:lnTo>
                        <a:pt x="323" y="42"/>
                      </a:lnTo>
                      <a:lnTo>
                        <a:pt x="368" y="56"/>
                      </a:lnTo>
                      <a:lnTo>
                        <a:pt x="323" y="42"/>
                      </a:lnTo>
                      <a:lnTo>
                        <a:pt x="278" y="34"/>
                      </a:lnTo>
                      <a:lnTo>
                        <a:pt x="231" y="22"/>
                      </a:lnTo>
                      <a:lnTo>
                        <a:pt x="186" y="16"/>
                      </a:lnTo>
                      <a:lnTo>
                        <a:pt x="140" y="8"/>
                      </a:lnTo>
                      <a:lnTo>
                        <a:pt x="93" y="5"/>
                      </a:lnTo>
                      <a:lnTo>
                        <a:pt x="47"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0" name="Freeform 2935"/>
                <p:cNvSpPr>
                  <a:spLocks noChangeAspect="1"/>
                </p:cNvSpPr>
                <p:nvPr/>
              </p:nvSpPr>
              <p:spPr bwMode="auto">
                <a:xfrm rot="8643414" flipV="1">
                  <a:off x="4333471" y="2377166"/>
                  <a:ext cx="97659" cy="17299"/>
                </a:xfrm>
                <a:custGeom>
                  <a:avLst/>
                  <a:gdLst>
                    <a:gd name="T0" fmla="*/ 0 w 711"/>
                    <a:gd name="T1" fmla="*/ 2147483647 h 103"/>
                    <a:gd name="T2" fmla="*/ 2147483647 w 711"/>
                    <a:gd name="T3" fmla="*/ 2147483647 h 103"/>
                    <a:gd name="T4" fmla="*/ 2147483647 w 711"/>
                    <a:gd name="T5" fmla="*/ 2147483647 h 103"/>
                    <a:gd name="T6" fmla="*/ 2147483647 w 711"/>
                    <a:gd name="T7" fmla="*/ 2147483647 h 103"/>
                    <a:gd name="T8" fmla="*/ 2147483647 w 711"/>
                    <a:gd name="T9" fmla="*/ 2147483647 h 103"/>
                    <a:gd name="T10" fmla="*/ 2147483647 w 711"/>
                    <a:gd name="T11" fmla="*/ 2147483647 h 103"/>
                    <a:gd name="T12" fmla="*/ 2147483647 w 711"/>
                    <a:gd name="T13" fmla="*/ 2147483647 h 103"/>
                    <a:gd name="T14" fmla="*/ 2147483647 w 711"/>
                    <a:gd name="T15" fmla="*/ 2147483647 h 103"/>
                    <a:gd name="T16" fmla="*/ 2147483647 w 711"/>
                    <a:gd name="T17" fmla="*/ 0 h 103"/>
                    <a:gd name="T18" fmla="*/ 2147483647 w 711"/>
                    <a:gd name="T19" fmla="*/ 2147483647 h 103"/>
                    <a:gd name="T20" fmla="*/ 2147483647 w 711"/>
                    <a:gd name="T21" fmla="*/ 2147483647 h 103"/>
                    <a:gd name="T22" fmla="*/ 2147483647 w 711"/>
                    <a:gd name="T23" fmla="*/ 2147483647 h 103"/>
                    <a:gd name="T24" fmla="*/ 2147483647 w 711"/>
                    <a:gd name="T25" fmla="*/ 2147483647 h 103"/>
                    <a:gd name="T26" fmla="*/ 2147483647 w 711"/>
                    <a:gd name="T27" fmla="*/ 2147483647 h 103"/>
                    <a:gd name="T28" fmla="*/ 2147483647 w 711"/>
                    <a:gd name="T29" fmla="*/ 2147483647 h 103"/>
                    <a:gd name="T30" fmla="*/ 2147483647 w 711"/>
                    <a:gd name="T31" fmla="*/ 2147483647 h 103"/>
                    <a:gd name="T32" fmla="*/ 0 w 711"/>
                    <a:gd name="T33" fmla="*/ 2147483647 h 103"/>
                    <a:gd name="T34" fmla="*/ 0 w 711"/>
                    <a:gd name="T35" fmla="*/ 2147483647 h 1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1"/>
                    <a:gd name="T55" fmla="*/ 0 h 103"/>
                    <a:gd name="T56" fmla="*/ 711 w 711"/>
                    <a:gd name="T57" fmla="*/ 103 h 1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1" h="103">
                      <a:moveTo>
                        <a:pt x="0" y="103"/>
                      </a:moveTo>
                      <a:lnTo>
                        <a:pt x="85" y="103"/>
                      </a:lnTo>
                      <a:lnTo>
                        <a:pt x="172" y="103"/>
                      </a:lnTo>
                      <a:lnTo>
                        <a:pt x="260" y="95"/>
                      </a:lnTo>
                      <a:lnTo>
                        <a:pt x="348" y="87"/>
                      </a:lnTo>
                      <a:lnTo>
                        <a:pt x="435" y="69"/>
                      </a:lnTo>
                      <a:lnTo>
                        <a:pt x="526" y="50"/>
                      </a:lnTo>
                      <a:lnTo>
                        <a:pt x="616" y="28"/>
                      </a:lnTo>
                      <a:lnTo>
                        <a:pt x="711" y="0"/>
                      </a:lnTo>
                      <a:lnTo>
                        <a:pt x="616" y="28"/>
                      </a:lnTo>
                      <a:lnTo>
                        <a:pt x="526" y="50"/>
                      </a:lnTo>
                      <a:lnTo>
                        <a:pt x="435" y="69"/>
                      </a:lnTo>
                      <a:lnTo>
                        <a:pt x="348" y="87"/>
                      </a:lnTo>
                      <a:lnTo>
                        <a:pt x="260" y="95"/>
                      </a:lnTo>
                      <a:lnTo>
                        <a:pt x="172" y="103"/>
                      </a:lnTo>
                      <a:lnTo>
                        <a:pt x="85" y="103"/>
                      </a:lnTo>
                      <a:lnTo>
                        <a:pt x="0" y="1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1" name="Freeform 2936"/>
                <p:cNvSpPr>
                  <a:spLocks noChangeAspect="1"/>
                </p:cNvSpPr>
                <p:nvPr/>
              </p:nvSpPr>
              <p:spPr bwMode="auto">
                <a:xfrm rot="8643414" flipV="1">
                  <a:off x="4704270" y="2006019"/>
                  <a:ext cx="96133" cy="18872"/>
                </a:xfrm>
                <a:custGeom>
                  <a:avLst/>
                  <a:gdLst>
                    <a:gd name="T0" fmla="*/ 2147483647 w 691"/>
                    <a:gd name="T1" fmla="*/ 0 h 106"/>
                    <a:gd name="T2" fmla="*/ 2147483647 w 691"/>
                    <a:gd name="T3" fmla="*/ 2147483647 h 106"/>
                    <a:gd name="T4" fmla="*/ 2147483647 w 691"/>
                    <a:gd name="T5" fmla="*/ 2147483647 h 106"/>
                    <a:gd name="T6" fmla="*/ 2147483647 w 691"/>
                    <a:gd name="T7" fmla="*/ 2147483647 h 106"/>
                    <a:gd name="T8" fmla="*/ 2147483647 w 691"/>
                    <a:gd name="T9" fmla="*/ 2147483647 h 106"/>
                    <a:gd name="T10" fmla="*/ 2147483647 w 691"/>
                    <a:gd name="T11" fmla="*/ 2147483647 h 106"/>
                    <a:gd name="T12" fmla="*/ 2147483647 w 691"/>
                    <a:gd name="T13" fmla="*/ 2147483647 h 106"/>
                    <a:gd name="T14" fmla="*/ 2147483647 w 691"/>
                    <a:gd name="T15" fmla="*/ 2147483647 h 106"/>
                    <a:gd name="T16" fmla="*/ 0 w 691"/>
                    <a:gd name="T17" fmla="*/ 2147483647 h 106"/>
                    <a:gd name="T18" fmla="*/ 2147483647 w 691"/>
                    <a:gd name="T19" fmla="*/ 2147483647 h 106"/>
                    <a:gd name="T20" fmla="*/ 2147483647 w 691"/>
                    <a:gd name="T21" fmla="*/ 2147483647 h 106"/>
                    <a:gd name="T22" fmla="*/ 2147483647 w 691"/>
                    <a:gd name="T23" fmla="*/ 2147483647 h 106"/>
                    <a:gd name="T24" fmla="*/ 2147483647 w 691"/>
                    <a:gd name="T25" fmla="*/ 2147483647 h 106"/>
                    <a:gd name="T26" fmla="*/ 2147483647 w 691"/>
                    <a:gd name="T27" fmla="*/ 2147483647 h 106"/>
                    <a:gd name="T28" fmla="*/ 2147483647 w 691"/>
                    <a:gd name="T29" fmla="*/ 2147483647 h 106"/>
                    <a:gd name="T30" fmla="*/ 2147483647 w 691"/>
                    <a:gd name="T31" fmla="*/ 2147483647 h 106"/>
                    <a:gd name="T32" fmla="*/ 2147483647 w 691"/>
                    <a:gd name="T33" fmla="*/ 0 h 106"/>
                    <a:gd name="T34" fmla="*/ 2147483647 w 691"/>
                    <a:gd name="T35" fmla="*/ 0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1"/>
                    <a:gd name="T55" fmla="*/ 0 h 106"/>
                    <a:gd name="T56" fmla="*/ 691 w 691"/>
                    <a:gd name="T57" fmla="*/ 106 h 1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1" h="106">
                      <a:moveTo>
                        <a:pt x="691" y="0"/>
                      </a:moveTo>
                      <a:lnTo>
                        <a:pt x="600" y="27"/>
                      </a:lnTo>
                      <a:lnTo>
                        <a:pt x="511" y="49"/>
                      </a:lnTo>
                      <a:lnTo>
                        <a:pt x="423" y="69"/>
                      </a:lnTo>
                      <a:lnTo>
                        <a:pt x="340" y="85"/>
                      </a:lnTo>
                      <a:lnTo>
                        <a:pt x="252" y="96"/>
                      </a:lnTo>
                      <a:lnTo>
                        <a:pt x="167" y="104"/>
                      </a:lnTo>
                      <a:lnTo>
                        <a:pt x="83" y="106"/>
                      </a:lnTo>
                      <a:lnTo>
                        <a:pt x="0" y="106"/>
                      </a:lnTo>
                      <a:lnTo>
                        <a:pt x="83" y="106"/>
                      </a:lnTo>
                      <a:lnTo>
                        <a:pt x="167" y="104"/>
                      </a:lnTo>
                      <a:lnTo>
                        <a:pt x="252" y="96"/>
                      </a:lnTo>
                      <a:lnTo>
                        <a:pt x="340" y="85"/>
                      </a:lnTo>
                      <a:lnTo>
                        <a:pt x="423" y="69"/>
                      </a:lnTo>
                      <a:lnTo>
                        <a:pt x="511" y="49"/>
                      </a:lnTo>
                      <a:lnTo>
                        <a:pt x="600" y="27"/>
                      </a:lnTo>
                      <a:lnTo>
                        <a:pt x="69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2" name="Freeform 2937"/>
                <p:cNvSpPr>
                  <a:spLocks noChangeAspect="1"/>
                </p:cNvSpPr>
                <p:nvPr/>
              </p:nvSpPr>
              <p:spPr bwMode="auto">
                <a:xfrm rot="8643414" flipV="1">
                  <a:off x="4721055" y="2029609"/>
                  <a:ext cx="99185" cy="20445"/>
                </a:xfrm>
                <a:custGeom>
                  <a:avLst/>
                  <a:gdLst>
                    <a:gd name="T0" fmla="*/ 2147483647 w 715"/>
                    <a:gd name="T1" fmla="*/ 0 h 112"/>
                    <a:gd name="T2" fmla="*/ 2147483647 w 715"/>
                    <a:gd name="T3" fmla="*/ 2147483647 h 112"/>
                    <a:gd name="T4" fmla="*/ 2147483647 w 715"/>
                    <a:gd name="T5" fmla="*/ 2147483647 h 112"/>
                    <a:gd name="T6" fmla="*/ 2147483647 w 715"/>
                    <a:gd name="T7" fmla="*/ 2147483647 h 112"/>
                    <a:gd name="T8" fmla="*/ 2147483647 w 715"/>
                    <a:gd name="T9" fmla="*/ 2147483647 h 112"/>
                    <a:gd name="T10" fmla="*/ 2147483647 w 715"/>
                    <a:gd name="T11" fmla="*/ 2147483647 h 112"/>
                    <a:gd name="T12" fmla="*/ 2147483647 w 715"/>
                    <a:gd name="T13" fmla="*/ 2147483647 h 112"/>
                    <a:gd name="T14" fmla="*/ 2147483647 w 715"/>
                    <a:gd name="T15" fmla="*/ 2147483647 h 112"/>
                    <a:gd name="T16" fmla="*/ 0 w 715"/>
                    <a:gd name="T17" fmla="*/ 2147483647 h 112"/>
                    <a:gd name="T18" fmla="*/ 2147483647 w 715"/>
                    <a:gd name="T19" fmla="*/ 2147483647 h 112"/>
                    <a:gd name="T20" fmla="*/ 2147483647 w 715"/>
                    <a:gd name="T21" fmla="*/ 2147483647 h 112"/>
                    <a:gd name="T22" fmla="*/ 2147483647 w 715"/>
                    <a:gd name="T23" fmla="*/ 2147483647 h 112"/>
                    <a:gd name="T24" fmla="*/ 2147483647 w 715"/>
                    <a:gd name="T25" fmla="*/ 2147483647 h 112"/>
                    <a:gd name="T26" fmla="*/ 2147483647 w 715"/>
                    <a:gd name="T27" fmla="*/ 2147483647 h 112"/>
                    <a:gd name="T28" fmla="*/ 2147483647 w 715"/>
                    <a:gd name="T29" fmla="*/ 2147483647 h 112"/>
                    <a:gd name="T30" fmla="*/ 2147483647 w 715"/>
                    <a:gd name="T31" fmla="*/ 2147483647 h 112"/>
                    <a:gd name="T32" fmla="*/ 2147483647 w 715"/>
                    <a:gd name="T33" fmla="*/ 0 h 112"/>
                    <a:gd name="T34" fmla="*/ 2147483647 w 715"/>
                    <a:gd name="T35" fmla="*/ 0 h 1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5"/>
                    <a:gd name="T55" fmla="*/ 0 h 112"/>
                    <a:gd name="T56" fmla="*/ 715 w 715"/>
                    <a:gd name="T57" fmla="*/ 112 h 1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5" h="112">
                      <a:moveTo>
                        <a:pt x="715" y="0"/>
                      </a:moveTo>
                      <a:lnTo>
                        <a:pt x="620" y="27"/>
                      </a:lnTo>
                      <a:lnTo>
                        <a:pt x="529" y="54"/>
                      </a:lnTo>
                      <a:lnTo>
                        <a:pt x="439" y="73"/>
                      </a:lnTo>
                      <a:lnTo>
                        <a:pt x="351" y="89"/>
                      </a:lnTo>
                      <a:lnTo>
                        <a:pt x="261" y="101"/>
                      </a:lnTo>
                      <a:lnTo>
                        <a:pt x="173" y="109"/>
                      </a:lnTo>
                      <a:lnTo>
                        <a:pt x="85" y="112"/>
                      </a:lnTo>
                      <a:lnTo>
                        <a:pt x="0" y="112"/>
                      </a:lnTo>
                      <a:lnTo>
                        <a:pt x="85" y="112"/>
                      </a:lnTo>
                      <a:lnTo>
                        <a:pt x="173" y="109"/>
                      </a:lnTo>
                      <a:lnTo>
                        <a:pt x="261" y="101"/>
                      </a:lnTo>
                      <a:lnTo>
                        <a:pt x="351" y="89"/>
                      </a:lnTo>
                      <a:lnTo>
                        <a:pt x="439" y="73"/>
                      </a:lnTo>
                      <a:lnTo>
                        <a:pt x="529" y="54"/>
                      </a:lnTo>
                      <a:lnTo>
                        <a:pt x="620" y="27"/>
                      </a:lnTo>
                      <a:lnTo>
                        <a:pt x="7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3" name="Freeform 2938"/>
                <p:cNvSpPr>
                  <a:spLocks noChangeAspect="1"/>
                </p:cNvSpPr>
                <p:nvPr/>
              </p:nvSpPr>
              <p:spPr bwMode="auto">
                <a:xfrm rot="8643414" flipV="1">
                  <a:off x="4312108" y="2377166"/>
                  <a:ext cx="1526" cy="0"/>
                </a:xfrm>
                <a:custGeom>
                  <a:avLst/>
                  <a:gdLst>
                    <a:gd name="T0" fmla="*/ 2147483647 w 5"/>
                    <a:gd name="T1" fmla="*/ 2147483647 w 5"/>
                    <a:gd name="T2" fmla="*/ 0 w 5"/>
                    <a:gd name="T3" fmla="*/ 2147483647 w 5"/>
                    <a:gd name="T4" fmla="*/ 2147483647 w 5"/>
                    <a:gd name="T5" fmla="*/ 2147483647 w 5"/>
                    <a:gd name="T6" fmla="*/ 0 60000 65536"/>
                    <a:gd name="T7" fmla="*/ 0 60000 65536"/>
                    <a:gd name="T8" fmla="*/ 0 60000 65536"/>
                    <a:gd name="T9" fmla="*/ 0 60000 65536"/>
                    <a:gd name="T10" fmla="*/ 0 60000 65536"/>
                    <a:gd name="T11" fmla="*/ 0 60000 65536"/>
                    <a:gd name="T12" fmla="*/ 0 w 5"/>
                    <a:gd name="T13" fmla="*/ 5 w 5"/>
                  </a:gdLst>
                  <a:ahLst/>
                  <a:cxnLst>
                    <a:cxn ang="T6">
                      <a:pos x="T0" y="0"/>
                    </a:cxn>
                    <a:cxn ang="T7">
                      <a:pos x="T1" y="0"/>
                    </a:cxn>
                    <a:cxn ang="T8">
                      <a:pos x="T2" y="0"/>
                    </a:cxn>
                    <a:cxn ang="T9">
                      <a:pos x="T3" y="0"/>
                    </a:cxn>
                    <a:cxn ang="T10">
                      <a:pos x="T4" y="0"/>
                    </a:cxn>
                    <a:cxn ang="T11">
                      <a:pos x="T5" y="0"/>
                    </a:cxn>
                  </a:cxnLst>
                  <a:rect l="T12" t="0" r="T13" b="0"/>
                  <a:pathLst>
                    <a:path w="5">
                      <a:moveTo>
                        <a:pt x="5" y="0"/>
                      </a:moveTo>
                      <a:lnTo>
                        <a:pt x="2" y="0"/>
                      </a:lnTo>
                      <a:lnTo>
                        <a:pt x="0" y="0"/>
                      </a:lnTo>
                      <a:lnTo>
                        <a:pt x="2" y="0"/>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4" name="Freeform 2939"/>
                <p:cNvSpPr>
                  <a:spLocks noChangeAspect="1"/>
                </p:cNvSpPr>
                <p:nvPr/>
              </p:nvSpPr>
              <p:spPr bwMode="auto">
                <a:xfrm rot="8643414" flipV="1">
                  <a:off x="4397559" y="2020173"/>
                  <a:ext cx="44252" cy="9436"/>
                </a:xfrm>
                <a:custGeom>
                  <a:avLst/>
                  <a:gdLst>
                    <a:gd name="T0" fmla="*/ 0 w 326"/>
                    <a:gd name="T1" fmla="*/ 0 h 56"/>
                    <a:gd name="T2" fmla="*/ 2147483647 w 326"/>
                    <a:gd name="T3" fmla="*/ 2147483647 h 56"/>
                    <a:gd name="T4" fmla="*/ 2147483647 w 326"/>
                    <a:gd name="T5" fmla="*/ 2147483647 h 56"/>
                    <a:gd name="T6" fmla="*/ 2147483647 w 326"/>
                    <a:gd name="T7" fmla="*/ 2147483647 h 56"/>
                    <a:gd name="T8" fmla="*/ 2147483647 w 326"/>
                    <a:gd name="T9" fmla="*/ 2147483647 h 56"/>
                    <a:gd name="T10" fmla="*/ 2147483647 w 326"/>
                    <a:gd name="T11" fmla="*/ 2147483647 h 56"/>
                    <a:gd name="T12" fmla="*/ 2147483647 w 326"/>
                    <a:gd name="T13" fmla="*/ 2147483647 h 56"/>
                    <a:gd name="T14" fmla="*/ 2147483647 w 326"/>
                    <a:gd name="T15" fmla="*/ 2147483647 h 56"/>
                    <a:gd name="T16" fmla="*/ 2147483647 w 326"/>
                    <a:gd name="T17" fmla="*/ 2147483647 h 56"/>
                    <a:gd name="T18" fmla="*/ 2147483647 w 326"/>
                    <a:gd name="T19" fmla="*/ 2147483647 h 56"/>
                    <a:gd name="T20" fmla="*/ 2147483647 w 326"/>
                    <a:gd name="T21" fmla="*/ 2147483647 h 56"/>
                    <a:gd name="T22" fmla="*/ 2147483647 w 326"/>
                    <a:gd name="T23" fmla="*/ 2147483647 h 56"/>
                    <a:gd name="T24" fmla="*/ 2147483647 w 326"/>
                    <a:gd name="T25" fmla="*/ 2147483647 h 56"/>
                    <a:gd name="T26" fmla="*/ 2147483647 w 326"/>
                    <a:gd name="T27" fmla="*/ 2147483647 h 56"/>
                    <a:gd name="T28" fmla="*/ 2147483647 w 326"/>
                    <a:gd name="T29" fmla="*/ 2147483647 h 56"/>
                    <a:gd name="T30" fmla="*/ 2147483647 w 326"/>
                    <a:gd name="T31" fmla="*/ 2147483647 h 56"/>
                    <a:gd name="T32" fmla="*/ 0 w 326"/>
                    <a:gd name="T33" fmla="*/ 0 h 56"/>
                    <a:gd name="T34" fmla="*/ 0 w 326"/>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6"/>
                    <a:gd name="T55" fmla="*/ 0 h 56"/>
                    <a:gd name="T56" fmla="*/ 326 w 32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6" h="56">
                      <a:moveTo>
                        <a:pt x="0" y="0"/>
                      </a:moveTo>
                      <a:lnTo>
                        <a:pt x="42" y="3"/>
                      </a:lnTo>
                      <a:lnTo>
                        <a:pt x="82" y="6"/>
                      </a:lnTo>
                      <a:lnTo>
                        <a:pt x="124" y="11"/>
                      </a:lnTo>
                      <a:lnTo>
                        <a:pt x="164" y="19"/>
                      </a:lnTo>
                      <a:lnTo>
                        <a:pt x="202" y="26"/>
                      </a:lnTo>
                      <a:lnTo>
                        <a:pt x="244" y="34"/>
                      </a:lnTo>
                      <a:lnTo>
                        <a:pt x="284" y="45"/>
                      </a:lnTo>
                      <a:lnTo>
                        <a:pt x="326" y="56"/>
                      </a:lnTo>
                      <a:lnTo>
                        <a:pt x="284" y="45"/>
                      </a:lnTo>
                      <a:lnTo>
                        <a:pt x="244" y="34"/>
                      </a:lnTo>
                      <a:lnTo>
                        <a:pt x="202" y="26"/>
                      </a:lnTo>
                      <a:lnTo>
                        <a:pt x="164" y="19"/>
                      </a:lnTo>
                      <a:lnTo>
                        <a:pt x="124" y="11"/>
                      </a:lnTo>
                      <a:lnTo>
                        <a:pt x="82" y="6"/>
                      </a:lnTo>
                      <a:lnTo>
                        <a:pt x="42"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5" name="Freeform 2940"/>
                <p:cNvSpPr>
                  <a:spLocks noChangeAspect="1"/>
                </p:cNvSpPr>
                <p:nvPr/>
              </p:nvSpPr>
              <p:spPr bwMode="auto">
                <a:xfrm rot="8643414" flipV="1">
                  <a:off x="4701218" y="2002874"/>
                  <a:ext cx="96133" cy="18872"/>
                </a:xfrm>
                <a:custGeom>
                  <a:avLst/>
                  <a:gdLst>
                    <a:gd name="T0" fmla="*/ 2147483647 w 688"/>
                    <a:gd name="T1" fmla="*/ 0 h 103"/>
                    <a:gd name="T2" fmla="*/ 2147483647 w 688"/>
                    <a:gd name="T3" fmla="*/ 2147483647 h 103"/>
                    <a:gd name="T4" fmla="*/ 2147483647 w 688"/>
                    <a:gd name="T5" fmla="*/ 2147483647 h 103"/>
                    <a:gd name="T6" fmla="*/ 2147483647 w 688"/>
                    <a:gd name="T7" fmla="*/ 2147483647 h 103"/>
                    <a:gd name="T8" fmla="*/ 2147483647 w 688"/>
                    <a:gd name="T9" fmla="*/ 2147483647 h 103"/>
                    <a:gd name="T10" fmla="*/ 2147483647 w 688"/>
                    <a:gd name="T11" fmla="*/ 2147483647 h 103"/>
                    <a:gd name="T12" fmla="*/ 2147483647 w 688"/>
                    <a:gd name="T13" fmla="*/ 2147483647 h 103"/>
                    <a:gd name="T14" fmla="*/ 2147483647 w 688"/>
                    <a:gd name="T15" fmla="*/ 2147483647 h 103"/>
                    <a:gd name="T16" fmla="*/ 0 w 688"/>
                    <a:gd name="T17" fmla="*/ 2147483647 h 103"/>
                    <a:gd name="T18" fmla="*/ 2147483647 w 688"/>
                    <a:gd name="T19" fmla="*/ 2147483647 h 103"/>
                    <a:gd name="T20" fmla="*/ 2147483647 w 688"/>
                    <a:gd name="T21" fmla="*/ 2147483647 h 103"/>
                    <a:gd name="T22" fmla="*/ 2147483647 w 688"/>
                    <a:gd name="T23" fmla="*/ 2147483647 h 103"/>
                    <a:gd name="T24" fmla="*/ 2147483647 w 688"/>
                    <a:gd name="T25" fmla="*/ 2147483647 h 103"/>
                    <a:gd name="T26" fmla="*/ 2147483647 w 688"/>
                    <a:gd name="T27" fmla="*/ 2147483647 h 103"/>
                    <a:gd name="T28" fmla="*/ 2147483647 w 688"/>
                    <a:gd name="T29" fmla="*/ 2147483647 h 103"/>
                    <a:gd name="T30" fmla="*/ 2147483647 w 688"/>
                    <a:gd name="T31" fmla="*/ 2147483647 h 103"/>
                    <a:gd name="T32" fmla="*/ 2147483647 w 688"/>
                    <a:gd name="T33" fmla="*/ 0 h 103"/>
                    <a:gd name="T34" fmla="*/ 2147483647 w 688"/>
                    <a:gd name="T35" fmla="*/ 0 h 1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8"/>
                    <a:gd name="T55" fmla="*/ 0 h 103"/>
                    <a:gd name="T56" fmla="*/ 688 w 688"/>
                    <a:gd name="T57" fmla="*/ 103 h 1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8" h="103">
                      <a:moveTo>
                        <a:pt x="688" y="0"/>
                      </a:moveTo>
                      <a:lnTo>
                        <a:pt x="598" y="26"/>
                      </a:lnTo>
                      <a:lnTo>
                        <a:pt x="508" y="50"/>
                      </a:lnTo>
                      <a:lnTo>
                        <a:pt x="422" y="68"/>
                      </a:lnTo>
                      <a:lnTo>
                        <a:pt x="337" y="84"/>
                      </a:lnTo>
                      <a:lnTo>
                        <a:pt x="252" y="93"/>
                      </a:lnTo>
                      <a:lnTo>
                        <a:pt x="165" y="101"/>
                      </a:lnTo>
                      <a:lnTo>
                        <a:pt x="82" y="103"/>
                      </a:lnTo>
                      <a:lnTo>
                        <a:pt x="0" y="103"/>
                      </a:lnTo>
                      <a:lnTo>
                        <a:pt x="82" y="103"/>
                      </a:lnTo>
                      <a:lnTo>
                        <a:pt x="165" y="101"/>
                      </a:lnTo>
                      <a:lnTo>
                        <a:pt x="252" y="95"/>
                      </a:lnTo>
                      <a:lnTo>
                        <a:pt x="337" y="84"/>
                      </a:lnTo>
                      <a:lnTo>
                        <a:pt x="422" y="68"/>
                      </a:lnTo>
                      <a:lnTo>
                        <a:pt x="508" y="50"/>
                      </a:lnTo>
                      <a:lnTo>
                        <a:pt x="598" y="26"/>
                      </a:lnTo>
                      <a:lnTo>
                        <a:pt x="6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6" name="Freeform 2941"/>
                <p:cNvSpPr>
                  <a:spLocks noChangeAspect="1"/>
                </p:cNvSpPr>
                <p:nvPr/>
              </p:nvSpPr>
              <p:spPr bwMode="auto">
                <a:xfrm rot="8643414" flipV="1">
                  <a:off x="4434181" y="2002874"/>
                  <a:ext cx="16785" cy="0"/>
                </a:xfrm>
                <a:custGeom>
                  <a:avLst/>
                  <a:gdLst>
                    <a:gd name="T0" fmla="*/ 2147483647 w 121"/>
                    <a:gd name="T1" fmla="*/ 0 h 2"/>
                    <a:gd name="T2" fmla="*/ 2147483647 w 121"/>
                    <a:gd name="T3" fmla="*/ 0 h 2"/>
                    <a:gd name="T4" fmla="*/ 2147483647 w 121"/>
                    <a:gd name="T5" fmla="*/ 0 h 2"/>
                    <a:gd name="T6" fmla="*/ 2147483647 w 121"/>
                    <a:gd name="T7" fmla="*/ 0 h 2"/>
                    <a:gd name="T8" fmla="*/ 2147483647 w 121"/>
                    <a:gd name="T9" fmla="*/ 0 h 2"/>
                    <a:gd name="T10" fmla="*/ 2147483647 w 121"/>
                    <a:gd name="T11" fmla="*/ 0 h 2"/>
                    <a:gd name="T12" fmla="*/ 2147483647 w 121"/>
                    <a:gd name="T13" fmla="*/ 0 h 2"/>
                    <a:gd name="T14" fmla="*/ 2147483647 w 121"/>
                    <a:gd name="T15" fmla="*/ 0 h 2"/>
                    <a:gd name="T16" fmla="*/ 0 w 121"/>
                    <a:gd name="T17" fmla="*/ 0 h 2"/>
                    <a:gd name="T18" fmla="*/ 2147483647 w 121"/>
                    <a:gd name="T19" fmla="*/ 0 h 2"/>
                    <a:gd name="T20" fmla="*/ 2147483647 w 121"/>
                    <a:gd name="T21" fmla="*/ 0 h 2"/>
                    <a:gd name="T22" fmla="*/ 2147483647 w 121"/>
                    <a:gd name="T23" fmla="*/ 0 h 2"/>
                    <a:gd name="T24" fmla="*/ 2147483647 w 121"/>
                    <a:gd name="T25" fmla="*/ 0 h 2"/>
                    <a:gd name="T26" fmla="*/ 2147483647 w 121"/>
                    <a:gd name="T27" fmla="*/ 0 h 2"/>
                    <a:gd name="T28" fmla="*/ 2147483647 w 121"/>
                    <a:gd name="T29" fmla="*/ 0 h 2"/>
                    <a:gd name="T30" fmla="*/ 2147483647 w 121"/>
                    <a:gd name="T31" fmla="*/ 0 h 2"/>
                    <a:gd name="T32" fmla="*/ 2147483647 w 121"/>
                    <a:gd name="T33" fmla="*/ 0 h 2"/>
                    <a:gd name="T34" fmla="*/ 2147483647 w 121"/>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1"/>
                    <a:gd name="T55" fmla="*/ 0 h 2"/>
                    <a:gd name="T56" fmla="*/ 121 w 121"/>
                    <a:gd name="T57" fmla="*/ 0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1" h="2">
                      <a:moveTo>
                        <a:pt x="121" y="2"/>
                      </a:moveTo>
                      <a:lnTo>
                        <a:pt x="105" y="0"/>
                      </a:lnTo>
                      <a:lnTo>
                        <a:pt x="91" y="0"/>
                      </a:lnTo>
                      <a:lnTo>
                        <a:pt x="75" y="0"/>
                      </a:lnTo>
                      <a:lnTo>
                        <a:pt x="60" y="0"/>
                      </a:lnTo>
                      <a:lnTo>
                        <a:pt x="44" y="0"/>
                      </a:lnTo>
                      <a:lnTo>
                        <a:pt x="30" y="0"/>
                      </a:lnTo>
                      <a:lnTo>
                        <a:pt x="14" y="0"/>
                      </a:lnTo>
                      <a:lnTo>
                        <a:pt x="0" y="2"/>
                      </a:lnTo>
                      <a:lnTo>
                        <a:pt x="14" y="0"/>
                      </a:lnTo>
                      <a:lnTo>
                        <a:pt x="30" y="0"/>
                      </a:lnTo>
                      <a:lnTo>
                        <a:pt x="44" y="0"/>
                      </a:lnTo>
                      <a:lnTo>
                        <a:pt x="60" y="0"/>
                      </a:lnTo>
                      <a:lnTo>
                        <a:pt x="75" y="0"/>
                      </a:lnTo>
                      <a:lnTo>
                        <a:pt x="91" y="0"/>
                      </a:lnTo>
                      <a:lnTo>
                        <a:pt x="105" y="0"/>
                      </a:lnTo>
                      <a:lnTo>
                        <a:pt x="12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7" name="Freeform 2942"/>
                <p:cNvSpPr>
                  <a:spLocks noChangeAspect="1"/>
                </p:cNvSpPr>
                <p:nvPr/>
              </p:nvSpPr>
              <p:spPr bwMode="auto">
                <a:xfrm rot="8643414" flipV="1">
                  <a:off x="4415870" y="1974566"/>
                  <a:ext cx="15259" cy="0"/>
                </a:xfrm>
                <a:custGeom>
                  <a:avLst/>
                  <a:gdLst>
                    <a:gd name="T0" fmla="*/ 2147483647 w 107"/>
                    <a:gd name="T1" fmla="*/ 0 h 2"/>
                    <a:gd name="T2" fmla="*/ 2147483647 w 107"/>
                    <a:gd name="T3" fmla="*/ 0 h 2"/>
                    <a:gd name="T4" fmla="*/ 2147483647 w 107"/>
                    <a:gd name="T5" fmla="*/ 0 h 2"/>
                    <a:gd name="T6" fmla="*/ 2147483647 w 107"/>
                    <a:gd name="T7" fmla="*/ 0 h 2"/>
                    <a:gd name="T8" fmla="*/ 2147483647 w 107"/>
                    <a:gd name="T9" fmla="*/ 0 h 2"/>
                    <a:gd name="T10" fmla="*/ 2147483647 w 107"/>
                    <a:gd name="T11" fmla="*/ 0 h 2"/>
                    <a:gd name="T12" fmla="*/ 2147483647 w 107"/>
                    <a:gd name="T13" fmla="*/ 0 h 2"/>
                    <a:gd name="T14" fmla="*/ 2147483647 w 107"/>
                    <a:gd name="T15" fmla="*/ 0 h 2"/>
                    <a:gd name="T16" fmla="*/ 0 w 107"/>
                    <a:gd name="T17" fmla="*/ 0 h 2"/>
                    <a:gd name="T18" fmla="*/ 2147483647 w 107"/>
                    <a:gd name="T19" fmla="*/ 0 h 2"/>
                    <a:gd name="T20" fmla="*/ 2147483647 w 107"/>
                    <a:gd name="T21" fmla="*/ 0 h 2"/>
                    <a:gd name="T22" fmla="*/ 2147483647 w 107"/>
                    <a:gd name="T23" fmla="*/ 0 h 2"/>
                    <a:gd name="T24" fmla="*/ 2147483647 w 107"/>
                    <a:gd name="T25" fmla="*/ 0 h 2"/>
                    <a:gd name="T26" fmla="*/ 2147483647 w 107"/>
                    <a:gd name="T27" fmla="*/ 0 h 2"/>
                    <a:gd name="T28" fmla="*/ 2147483647 w 107"/>
                    <a:gd name="T29" fmla="*/ 0 h 2"/>
                    <a:gd name="T30" fmla="*/ 2147483647 w 107"/>
                    <a:gd name="T31" fmla="*/ 0 h 2"/>
                    <a:gd name="T32" fmla="*/ 2147483647 w 107"/>
                    <a:gd name="T33" fmla="*/ 0 h 2"/>
                    <a:gd name="T34" fmla="*/ 2147483647 w 107"/>
                    <a:gd name="T35" fmla="*/ 0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7"/>
                    <a:gd name="T55" fmla="*/ 0 h 2"/>
                    <a:gd name="T56" fmla="*/ 107 w 107"/>
                    <a:gd name="T57" fmla="*/ 0 h 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7" h="2">
                      <a:moveTo>
                        <a:pt x="107" y="2"/>
                      </a:moveTo>
                      <a:lnTo>
                        <a:pt x="93" y="0"/>
                      </a:lnTo>
                      <a:lnTo>
                        <a:pt x="80" y="0"/>
                      </a:lnTo>
                      <a:lnTo>
                        <a:pt x="67" y="0"/>
                      </a:lnTo>
                      <a:lnTo>
                        <a:pt x="54" y="0"/>
                      </a:lnTo>
                      <a:lnTo>
                        <a:pt x="40" y="0"/>
                      </a:lnTo>
                      <a:lnTo>
                        <a:pt x="26" y="0"/>
                      </a:lnTo>
                      <a:lnTo>
                        <a:pt x="13" y="0"/>
                      </a:lnTo>
                      <a:lnTo>
                        <a:pt x="0" y="2"/>
                      </a:lnTo>
                      <a:lnTo>
                        <a:pt x="13" y="0"/>
                      </a:lnTo>
                      <a:lnTo>
                        <a:pt x="26" y="0"/>
                      </a:lnTo>
                      <a:lnTo>
                        <a:pt x="40" y="0"/>
                      </a:lnTo>
                      <a:lnTo>
                        <a:pt x="54" y="0"/>
                      </a:lnTo>
                      <a:lnTo>
                        <a:pt x="67" y="0"/>
                      </a:lnTo>
                      <a:lnTo>
                        <a:pt x="80" y="0"/>
                      </a:lnTo>
                      <a:lnTo>
                        <a:pt x="93" y="0"/>
                      </a:lnTo>
                      <a:lnTo>
                        <a:pt x="107"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8" name="Freeform 2943"/>
                <p:cNvSpPr>
                  <a:spLocks noChangeAspect="1"/>
                </p:cNvSpPr>
                <p:nvPr/>
              </p:nvSpPr>
              <p:spPr bwMode="auto">
                <a:xfrm rot="8643414" flipV="1">
                  <a:off x="4354833" y="1998156"/>
                  <a:ext cx="76296" cy="23590"/>
                </a:xfrm>
                <a:custGeom>
                  <a:avLst/>
                  <a:gdLst>
                    <a:gd name="T0" fmla="*/ 0 w 555"/>
                    <a:gd name="T1" fmla="*/ 0 h 125"/>
                    <a:gd name="T2" fmla="*/ 2147483647 w 555"/>
                    <a:gd name="T3" fmla="*/ 2147483647 h 125"/>
                    <a:gd name="T4" fmla="*/ 2147483647 w 555"/>
                    <a:gd name="T5" fmla="*/ 2147483647 h 125"/>
                    <a:gd name="T6" fmla="*/ 2147483647 w 555"/>
                    <a:gd name="T7" fmla="*/ 2147483647 h 125"/>
                    <a:gd name="T8" fmla="*/ 2147483647 w 555"/>
                    <a:gd name="T9" fmla="*/ 2147483647 h 125"/>
                    <a:gd name="T10" fmla="*/ 2147483647 w 555"/>
                    <a:gd name="T11" fmla="*/ 2147483647 h 125"/>
                    <a:gd name="T12" fmla="*/ 2147483647 w 555"/>
                    <a:gd name="T13" fmla="*/ 2147483647 h 125"/>
                    <a:gd name="T14" fmla="*/ 2147483647 w 555"/>
                    <a:gd name="T15" fmla="*/ 2147483647 h 125"/>
                    <a:gd name="T16" fmla="*/ 2147483647 w 555"/>
                    <a:gd name="T17" fmla="*/ 2147483647 h 125"/>
                    <a:gd name="T18" fmla="*/ 2147483647 w 555"/>
                    <a:gd name="T19" fmla="*/ 2147483647 h 125"/>
                    <a:gd name="T20" fmla="*/ 2147483647 w 555"/>
                    <a:gd name="T21" fmla="*/ 2147483647 h 125"/>
                    <a:gd name="T22" fmla="*/ 2147483647 w 555"/>
                    <a:gd name="T23" fmla="*/ 2147483647 h 125"/>
                    <a:gd name="T24" fmla="*/ 2147483647 w 555"/>
                    <a:gd name="T25" fmla="*/ 2147483647 h 125"/>
                    <a:gd name="T26" fmla="*/ 2147483647 w 555"/>
                    <a:gd name="T27" fmla="*/ 2147483647 h 125"/>
                    <a:gd name="T28" fmla="*/ 2147483647 w 555"/>
                    <a:gd name="T29" fmla="*/ 2147483647 h 125"/>
                    <a:gd name="T30" fmla="*/ 2147483647 w 555"/>
                    <a:gd name="T31" fmla="*/ 2147483647 h 125"/>
                    <a:gd name="T32" fmla="*/ 0 w 555"/>
                    <a:gd name="T33" fmla="*/ 0 h 125"/>
                    <a:gd name="T34" fmla="*/ 0 w 555"/>
                    <a:gd name="T35" fmla="*/ 0 h 1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5"/>
                    <a:gd name="T55" fmla="*/ 0 h 125"/>
                    <a:gd name="T56" fmla="*/ 555 w 555"/>
                    <a:gd name="T57" fmla="*/ 125 h 1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5" h="125">
                      <a:moveTo>
                        <a:pt x="0" y="0"/>
                      </a:moveTo>
                      <a:lnTo>
                        <a:pt x="69" y="3"/>
                      </a:lnTo>
                      <a:lnTo>
                        <a:pt x="140" y="11"/>
                      </a:lnTo>
                      <a:lnTo>
                        <a:pt x="211" y="22"/>
                      </a:lnTo>
                      <a:lnTo>
                        <a:pt x="281" y="38"/>
                      </a:lnTo>
                      <a:lnTo>
                        <a:pt x="350" y="53"/>
                      </a:lnTo>
                      <a:lnTo>
                        <a:pt x="419" y="75"/>
                      </a:lnTo>
                      <a:lnTo>
                        <a:pt x="488" y="96"/>
                      </a:lnTo>
                      <a:lnTo>
                        <a:pt x="555" y="125"/>
                      </a:lnTo>
                      <a:lnTo>
                        <a:pt x="488" y="96"/>
                      </a:lnTo>
                      <a:lnTo>
                        <a:pt x="419" y="75"/>
                      </a:lnTo>
                      <a:lnTo>
                        <a:pt x="350" y="53"/>
                      </a:lnTo>
                      <a:lnTo>
                        <a:pt x="281" y="38"/>
                      </a:lnTo>
                      <a:lnTo>
                        <a:pt x="211" y="22"/>
                      </a:lnTo>
                      <a:lnTo>
                        <a:pt x="140" y="11"/>
                      </a:lnTo>
                      <a:lnTo>
                        <a:pt x="69"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9" name="Freeform 2944"/>
                <p:cNvSpPr>
                  <a:spLocks noChangeAspect="1"/>
                </p:cNvSpPr>
                <p:nvPr/>
              </p:nvSpPr>
              <p:spPr bwMode="auto">
                <a:xfrm rot="8643414" flipV="1">
                  <a:off x="4412819" y="1968275"/>
                  <a:ext cx="15259" cy="1573"/>
                </a:xfrm>
                <a:custGeom>
                  <a:avLst/>
                  <a:gdLst>
                    <a:gd name="T0" fmla="*/ 2147483647 w 105"/>
                    <a:gd name="T1" fmla="*/ 0 h 4"/>
                    <a:gd name="T2" fmla="*/ 2147483647 w 105"/>
                    <a:gd name="T3" fmla="*/ 0 h 4"/>
                    <a:gd name="T4" fmla="*/ 2147483647 w 105"/>
                    <a:gd name="T5" fmla="*/ 0 h 4"/>
                    <a:gd name="T6" fmla="*/ 2147483647 w 105"/>
                    <a:gd name="T7" fmla="*/ 0 h 4"/>
                    <a:gd name="T8" fmla="*/ 2147483647 w 105"/>
                    <a:gd name="T9" fmla="*/ 0 h 4"/>
                    <a:gd name="T10" fmla="*/ 2147483647 w 105"/>
                    <a:gd name="T11" fmla="*/ 0 h 4"/>
                    <a:gd name="T12" fmla="*/ 2147483647 w 105"/>
                    <a:gd name="T13" fmla="*/ 0 h 4"/>
                    <a:gd name="T14" fmla="*/ 2147483647 w 105"/>
                    <a:gd name="T15" fmla="*/ 0 h 4"/>
                    <a:gd name="T16" fmla="*/ 0 w 105"/>
                    <a:gd name="T17" fmla="*/ 2147483647 h 4"/>
                    <a:gd name="T18" fmla="*/ 2147483647 w 105"/>
                    <a:gd name="T19" fmla="*/ 0 h 4"/>
                    <a:gd name="T20" fmla="*/ 2147483647 w 105"/>
                    <a:gd name="T21" fmla="*/ 0 h 4"/>
                    <a:gd name="T22" fmla="*/ 2147483647 w 105"/>
                    <a:gd name="T23" fmla="*/ 0 h 4"/>
                    <a:gd name="T24" fmla="*/ 2147483647 w 105"/>
                    <a:gd name="T25" fmla="*/ 0 h 4"/>
                    <a:gd name="T26" fmla="*/ 2147483647 w 105"/>
                    <a:gd name="T27" fmla="*/ 0 h 4"/>
                    <a:gd name="T28" fmla="*/ 2147483647 w 105"/>
                    <a:gd name="T29" fmla="*/ 0 h 4"/>
                    <a:gd name="T30" fmla="*/ 2147483647 w 105"/>
                    <a:gd name="T31" fmla="*/ 0 h 4"/>
                    <a:gd name="T32" fmla="*/ 2147483647 w 105"/>
                    <a:gd name="T33" fmla="*/ 0 h 4"/>
                    <a:gd name="T34" fmla="*/ 2147483647 w 105"/>
                    <a:gd name="T35" fmla="*/ 0 h 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5"/>
                    <a:gd name="T55" fmla="*/ 0 h 4"/>
                    <a:gd name="T56" fmla="*/ 105 w 105"/>
                    <a:gd name="T57" fmla="*/ 4 h 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5" h="4">
                      <a:moveTo>
                        <a:pt x="105" y="0"/>
                      </a:moveTo>
                      <a:lnTo>
                        <a:pt x="91" y="0"/>
                      </a:lnTo>
                      <a:lnTo>
                        <a:pt x="78" y="0"/>
                      </a:lnTo>
                      <a:lnTo>
                        <a:pt x="65" y="0"/>
                      </a:lnTo>
                      <a:lnTo>
                        <a:pt x="52" y="0"/>
                      </a:lnTo>
                      <a:lnTo>
                        <a:pt x="38" y="0"/>
                      </a:lnTo>
                      <a:lnTo>
                        <a:pt x="27" y="0"/>
                      </a:lnTo>
                      <a:lnTo>
                        <a:pt x="11" y="0"/>
                      </a:lnTo>
                      <a:lnTo>
                        <a:pt x="0" y="4"/>
                      </a:lnTo>
                      <a:lnTo>
                        <a:pt x="11" y="0"/>
                      </a:lnTo>
                      <a:lnTo>
                        <a:pt x="27" y="0"/>
                      </a:lnTo>
                      <a:lnTo>
                        <a:pt x="38" y="0"/>
                      </a:lnTo>
                      <a:lnTo>
                        <a:pt x="52" y="0"/>
                      </a:lnTo>
                      <a:lnTo>
                        <a:pt x="65" y="0"/>
                      </a:lnTo>
                      <a:lnTo>
                        <a:pt x="78" y="0"/>
                      </a:lnTo>
                      <a:lnTo>
                        <a:pt x="91" y="0"/>
                      </a:lnTo>
                      <a:lnTo>
                        <a:pt x="1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0" name="Freeform 2945"/>
                <p:cNvSpPr>
                  <a:spLocks noChangeAspect="1"/>
                </p:cNvSpPr>
                <p:nvPr/>
              </p:nvSpPr>
              <p:spPr bwMode="auto">
                <a:xfrm rot="8643414" flipV="1">
                  <a:off x="4743944" y="2057917"/>
                  <a:ext cx="103763" cy="20445"/>
                </a:xfrm>
                <a:custGeom>
                  <a:avLst/>
                  <a:gdLst>
                    <a:gd name="T0" fmla="*/ 2147483647 w 743"/>
                    <a:gd name="T1" fmla="*/ 0 h 120"/>
                    <a:gd name="T2" fmla="*/ 2147483647 w 743"/>
                    <a:gd name="T3" fmla="*/ 2147483647 h 120"/>
                    <a:gd name="T4" fmla="*/ 2147483647 w 743"/>
                    <a:gd name="T5" fmla="*/ 2147483647 h 120"/>
                    <a:gd name="T6" fmla="*/ 2147483647 w 743"/>
                    <a:gd name="T7" fmla="*/ 2147483647 h 120"/>
                    <a:gd name="T8" fmla="*/ 2147483647 w 743"/>
                    <a:gd name="T9" fmla="*/ 2147483647 h 120"/>
                    <a:gd name="T10" fmla="*/ 2147483647 w 743"/>
                    <a:gd name="T11" fmla="*/ 2147483647 h 120"/>
                    <a:gd name="T12" fmla="*/ 2147483647 w 743"/>
                    <a:gd name="T13" fmla="*/ 2147483647 h 120"/>
                    <a:gd name="T14" fmla="*/ 2147483647 w 743"/>
                    <a:gd name="T15" fmla="*/ 2147483647 h 120"/>
                    <a:gd name="T16" fmla="*/ 0 w 743"/>
                    <a:gd name="T17" fmla="*/ 2147483647 h 120"/>
                    <a:gd name="T18" fmla="*/ 2147483647 w 743"/>
                    <a:gd name="T19" fmla="*/ 2147483647 h 120"/>
                    <a:gd name="T20" fmla="*/ 2147483647 w 743"/>
                    <a:gd name="T21" fmla="*/ 2147483647 h 120"/>
                    <a:gd name="T22" fmla="*/ 2147483647 w 743"/>
                    <a:gd name="T23" fmla="*/ 2147483647 h 120"/>
                    <a:gd name="T24" fmla="*/ 2147483647 w 743"/>
                    <a:gd name="T25" fmla="*/ 2147483647 h 120"/>
                    <a:gd name="T26" fmla="*/ 2147483647 w 743"/>
                    <a:gd name="T27" fmla="*/ 2147483647 h 120"/>
                    <a:gd name="T28" fmla="*/ 2147483647 w 743"/>
                    <a:gd name="T29" fmla="*/ 2147483647 h 120"/>
                    <a:gd name="T30" fmla="*/ 2147483647 w 743"/>
                    <a:gd name="T31" fmla="*/ 2147483647 h 120"/>
                    <a:gd name="T32" fmla="*/ 2147483647 w 743"/>
                    <a:gd name="T33" fmla="*/ 0 h 120"/>
                    <a:gd name="T34" fmla="*/ 2147483647 w 743"/>
                    <a:gd name="T35" fmla="*/ 0 h 1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3"/>
                    <a:gd name="T55" fmla="*/ 0 h 120"/>
                    <a:gd name="T56" fmla="*/ 743 w 743"/>
                    <a:gd name="T57" fmla="*/ 120 h 1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3" h="120">
                      <a:moveTo>
                        <a:pt x="743" y="0"/>
                      </a:moveTo>
                      <a:lnTo>
                        <a:pt x="645" y="31"/>
                      </a:lnTo>
                      <a:lnTo>
                        <a:pt x="551" y="56"/>
                      </a:lnTo>
                      <a:lnTo>
                        <a:pt x="456" y="79"/>
                      </a:lnTo>
                      <a:lnTo>
                        <a:pt x="366" y="98"/>
                      </a:lnTo>
                      <a:lnTo>
                        <a:pt x="271" y="109"/>
                      </a:lnTo>
                      <a:lnTo>
                        <a:pt x="180" y="119"/>
                      </a:lnTo>
                      <a:lnTo>
                        <a:pt x="89" y="120"/>
                      </a:lnTo>
                      <a:lnTo>
                        <a:pt x="0" y="120"/>
                      </a:lnTo>
                      <a:lnTo>
                        <a:pt x="89" y="120"/>
                      </a:lnTo>
                      <a:lnTo>
                        <a:pt x="180" y="119"/>
                      </a:lnTo>
                      <a:lnTo>
                        <a:pt x="271" y="109"/>
                      </a:lnTo>
                      <a:lnTo>
                        <a:pt x="366" y="98"/>
                      </a:lnTo>
                      <a:lnTo>
                        <a:pt x="456" y="79"/>
                      </a:lnTo>
                      <a:lnTo>
                        <a:pt x="551" y="56"/>
                      </a:lnTo>
                      <a:lnTo>
                        <a:pt x="645" y="31"/>
                      </a:lnTo>
                      <a:lnTo>
                        <a:pt x="7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1" name="Freeform 2946"/>
                <p:cNvSpPr>
                  <a:spLocks noChangeAspect="1"/>
                </p:cNvSpPr>
                <p:nvPr/>
              </p:nvSpPr>
              <p:spPr bwMode="auto">
                <a:xfrm rot="8643414" flipV="1">
                  <a:off x="4725633" y="2032754"/>
                  <a:ext cx="100711" cy="20445"/>
                </a:xfrm>
                <a:custGeom>
                  <a:avLst/>
                  <a:gdLst>
                    <a:gd name="T0" fmla="*/ 2147483647 w 719"/>
                    <a:gd name="T1" fmla="*/ 0 h 112"/>
                    <a:gd name="T2" fmla="*/ 2147483647 w 719"/>
                    <a:gd name="T3" fmla="*/ 2147483647 h 112"/>
                    <a:gd name="T4" fmla="*/ 2147483647 w 719"/>
                    <a:gd name="T5" fmla="*/ 2147483647 h 112"/>
                    <a:gd name="T6" fmla="*/ 2147483647 w 719"/>
                    <a:gd name="T7" fmla="*/ 2147483647 h 112"/>
                    <a:gd name="T8" fmla="*/ 2147483647 w 719"/>
                    <a:gd name="T9" fmla="*/ 2147483647 h 112"/>
                    <a:gd name="T10" fmla="*/ 2147483647 w 719"/>
                    <a:gd name="T11" fmla="*/ 2147483647 h 112"/>
                    <a:gd name="T12" fmla="*/ 2147483647 w 719"/>
                    <a:gd name="T13" fmla="*/ 2147483647 h 112"/>
                    <a:gd name="T14" fmla="*/ 2147483647 w 719"/>
                    <a:gd name="T15" fmla="*/ 2147483647 h 112"/>
                    <a:gd name="T16" fmla="*/ 0 w 719"/>
                    <a:gd name="T17" fmla="*/ 2147483647 h 112"/>
                    <a:gd name="T18" fmla="*/ 2147483647 w 719"/>
                    <a:gd name="T19" fmla="*/ 2147483647 h 112"/>
                    <a:gd name="T20" fmla="*/ 2147483647 w 719"/>
                    <a:gd name="T21" fmla="*/ 2147483647 h 112"/>
                    <a:gd name="T22" fmla="*/ 2147483647 w 719"/>
                    <a:gd name="T23" fmla="*/ 2147483647 h 112"/>
                    <a:gd name="T24" fmla="*/ 2147483647 w 719"/>
                    <a:gd name="T25" fmla="*/ 2147483647 h 112"/>
                    <a:gd name="T26" fmla="*/ 2147483647 w 719"/>
                    <a:gd name="T27" fmla="*/ 2147483647 h 112"/>
                    <a:gd name="T28" fmla="*/ 2147483647 w 719"/>
                    <a:gd name="T29" fmla="*/ 2147483647 h 112"/>
                    <a:gd name="T30" fmla="*/ 2147483647 w 719"/>
                    <a:gd name="T31" fmla="*/ 2147483647 h 112"/>
                    <a:gd name="T32" fmla="*/ 2147483647 w 719"/>
                    <a:gd name="T33" fmla="*/ 0 h 112"/>
                    <a:gd name="T34" fmla="*/ 2147483647 w 719"/>
                    <a:gd name="T35" fmla="*/ 0 h 1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9"/>
                    <a:gd name="T55" fmla="*/ 0 h 112"/>
                    <a:gd name="T56" fmla="*/ 719 w 719"/>
                    <a:gd name="T57" fmla="*/ 112 h 1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9" h="112">
                      <a:moveTo>
                        <a:pt x="719" y="0"/>
                      </a:moveTo>
                      <a:lnTo>
                        <a:pt x="624" y="29"/>
                      </a:lnTo>
                      <a:lnTo>
                        <a:pt x="533" y="54"/>
                      </a:lnTo>
                      <a:lnTo>
                        <a:pt x="442" y="74"/>
                      </a:lnTo>
                      <a:lnTo>
                        <a:pt x="353" y="90"/>
                      </a:lnTo>
                      <a:lnTo>
                        <a:pt x="262" y="101"/>
                      </a:lnTo>
                      <a:lnTo>
                        <a:pt x="172" y="109"/>
                      </a:lnTo>
                      <a:lnTo>
                        <a:pt x="85" y="112"/>
                      </a:lnTo>
                      <a:lnTo>
                        <a:pt x="0" y="112"/>
                      </a:lnTo>
                      <a:lnTo>
                        <a:pt x="85" y="112"/>
                      </a:lnTo>
                      <a:lnTo>
                        <a:pt x="172" y="109"/>
                      </a:lnTo>
                      <a:lnTo>
                        <a:pt x="262" y="101"/>
                      </a:lnTo>
                      <a:lnTo>
                        <a:pt x="353" y="90"/>
                      </a:lnTo>
                      <a:lnTo>
                        <a:pt x="442" y="74"/>
                      </a:lnTo>
                      <a:lnTo>
                        <a:pt x="533" y="54"/>
                      </a:lnTo>
                      <a:lnTo>
                        <a:pt x="624" y="29"/>
                      </a:lnTo>
                      <a:lnTo>
                        <a:pt x="7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2" name="Freeform 2947"/>
                <p:cNvSpPr>
                  <a:spLocks noChangeAspect="1"/>
                </p:cNvSpPr>
                <p:nvPr/>
              </p:nvSpPr>
              <p:spPr bwMode="auto">
                <a:xfrm rot="8643414" flipV="1">
                  <a:off x="4463174" y="1935250"/>
                  <a:ext cx="178533" cy="72342"/>
                </a:xfrm>
                <a:custGeom>
                  <a:avLst/>
                  <a:gdLst>
                    <a:gd name="T0" fmla="*/ 2147483647 w 1277"/>
                    <a:gd name="T1" fmla="*/ 0 h 402"/>
                    <a:gd name="T2" fmla="*/ 2147483647 w 1277"/>
                    <a:gd name="T3" fmla="*/ 2147483647 h 402"/>
                    <a:gd name="T4" fmla="*/ 2147483647 w 1277"/>
                    <a:gd name="T5" fmla="*/ 2147483647 h 402"/>
                    <a:gd name="T6" fmla="*/ 2147483647 w 1277"/>
                    <a:gd name="T7" fmla="*/ 2147483647 h 402"/>
                    <a:gd name="T8" fmla="*/ 2147483647 w 1277"/>
                    <a:gd name="T9" fmla="*/ 2147483647 h 402"/>
                    <a:gd name="T10" fmla="*/ 2147483647 w 1277"/>
                    <a:gd name="T11" fmla="*/ 2147483647 h 402"/>
                    <a:gd name="T12" fmla="*/ 2147483647 w 1277"/>
                    <a:gd name="T13" fmla="*/ 2147483647 h 402"/>
                    <a:gd name="T14" fmla="*/ 2147483647 w 1277"/>
                    <a:gd name="T15" fmla="*/ 2147483647 h 402"/>
                    <a:gd name="T16" fmla="*/ 0 w 1277"/>
                    <a:gd name="T17" fmla="*/ 2147483647 h 402"/>
                    <a:gd name="T18" fmla="*/ 2147483647 w 1277"/>
                    <a:gd name="T19" fmla="*/ 2147483647 h 402"/>
                    <a:gd name="T20" fmla="*/ 2147483647 w 1277"/>
                    <a:gd name="T21" fmla="*/ 2147483647 h 402"/>
                    <a:gd name="T22" fmla="*/ 2147483647 w 1277"/>
                    <a:gd name="T23" fmla="*/ 2147483647 h 402"/>
                    <a:gd name="T24" fmla="*/ 2147483647 w 1277"/>
                    <a:gd name="T25" fmla="*/ 2147483647 h 402"/>
                    <a:gd name="T26" fmla="*/ 2147483647 w 1277"/>
                    <a:gd name="T27" fmla="*/ 2147483647 h 402"/>
                    <a:gd name="T28" fmla="*/ 2147483647 w 1277"/>
                    <a:gd name="T29" fmla="*/ 2147483647 h 402"/>
                    <a:gd name="T30" fmla="*/ 2147483647 w 1277"/>
                    <a:gd name="T31" fmla="*/ 2147483647 h 402"/>
                    <a:gd name="T32" fmla="*/ 2147483647 w 1277"/>
                    <a:gd name="T33" fmla="*/ 0 h 402"/>
                    <a:gd name="T34" fmla="*/ 2147483647 w 1277"/>
                    <a:gd name="T35" fmla="*/ 0 h 4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7"/>
                    <a:gd name="T55" fmla="*/ 0 h 402"/>
                    <a:gd name="T56" fmla="*/ 1277 w 1277"/>
                    <a:gd name="T57" fmla="*/ 402 h 40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7" h="402">
                      <a:moveTo>
                        <a:pt x="1277" y="0"/>
                      </a:moveTo>
                      <a:lnTo>
                        <a:pt x="1118" y="18"/>
                      </a:lnTo>
                      <a:lnTo>
                        <a:pt x="959" y="57"/>
                      </a:lnTo>
                      <a:lnTo>
                        <a:pt x="800" y="103"/>
                      </a:lnTo>
                      <a:lnTo>
                        <a:pt x="643" y="161"/>
                      </a:lnTo>
                      <a:lnTo>
                        <a:pt x="481" y="220"/>
                      </a:lnTo>
                      <a:lnTo>
                        <a:pt x="321" y="284"/>
                      </a:lnTo>
                      <a:lnTo>
                        <a:pt x="161" y="344"/>
                      </a:lnTo>
                      <a:lnTo>
                        <a:pt x="0" y="402"/>
                      </a:lnTo>
                      <a:lnTo>
                        <a:pt x="161" y="345"/>
                      </a:lnTo>
                      <a:lnTo>
                        <a:pt x="321" y="284"/>
                      </a:lnTo>
                      <a:lnTo>
                        <a:pt x="481" y="220"/>
                      </a:lnTo>
                      <a:lnTo>
                        <a:pt x="643" y="161"/>
                      </a:lnTo>
                      <a:lnTo>
                        <a:pt x="800" y="103"/>
                      </a:lnTo>
                      <a:lnTo>
                        <a:pt x="959" y="57"/>
                      </a:lnTo>
                      <a:lnTo>
                        <a:pt x="1118" y="18"/>
                      </a:lnTo>
                      <a:lnTo>
                        <a:pt x="127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3" name="Freeform 2948"/>
                <p:cNvSpPr>
                  <a:spLocks noChangeAspect="1"/>
                </p:cNvSpPr>
                <p:nvPr/>
              </p:nvSpPr>
              <p:spPr bwMode="auto">
                <a:xfrm rot="8643414" flipV="1">
                  <a:off x="4421974" y="2007592"/>
                  <a:ext cx="35096" cy="4718"/>
                </a:xfrm>
                <a:custGeom>
                  <a:avLst/>
                  <a:gdLst>
                    <a:gd name="T0" fmla="*/ 2147483647 w 250"/>
                    <a:gd name="T1" fmla="*/ 2147483647 h 20"/>
                    <a:gd name="T2" fmla="*/ 2147483647 w 250"/>
                    <a:gd name="T3" fmla="*/ 2147483647 h 20"/>
                    <a:gd name="T4" fmla="*/ 2147483647 w 250"/>
                    <a:gd name="T5" fmla="*/ 2147483647 h 20"/>
                    <a:gd name="T6" fmla="*/ 2147483647 w 250"/>
                    <a:gd name="T7" fmla="*/ 2147483647 h 20"/>
                    <a:gd name="T8" fmla="*/ 2147483647 w 250"/>
                    <a:gd name="T9" fmla="*/ 2147483647 h 20"/>
                    <a:gd name="T10" fmla="*/ 2147483647 w 250"/>
                    <a:gd name="T11" fmla="*/ 2147483647 h 20"/>
                    <a:gd name="T12" fmla="*/ 2147483647 w 250"/>
                    <a:gd name="T13" fmla="*/ 0 h 20"/>
                    <a:gd name="T14" fmla="*/ 2147483647 w 250"/>
                    <a:gd name="T15" fmla="*/ 0 h 20"/>
                    <a:gd name="T16" fmla="*/ 0 w 250"/>
                    <a:gd name="T17" fmla="*/ 2147483647 h 20"/>
                    <a:gd name="T18" fmla="*/ 2147483647 w 250"/>
                    <a:gd name="T19" fmla="*/ 0 h 20"/>
                    <a:gd name="T20" fmla="*/ 2147483647 w 250"/>
                    <a:gd name="T21" fmla="*/ 0 h 20"/>
                    <a:gd name="T22" fmla="*/ 2147483647 w 250"/>
                    <a:gd name="T23" fmla="*/ 2147483647 h 20"/>
                    <a:gd name="T24" fmla="*/ 2147483647 w 250"/>
                    <a:gd name="T25" fmla="*/ 2147483647 h 20"/>
                    <a:gd name="T26" fmla="*/ 2147483647 w 250"/>
                    <a:gd name="T27" fmla="*/ 2147483647 h 20"/>
                    <a:gd name="T28" fmla="*/ 2147483647 w 250"/>
                    <a:gd name="T29" fmla="*/ 2147483647 h 20"/>
                    <a:gd name="T30" fmla="*/ 2147483647 w 250"/>
                    <a:gd name="T31" fmla="*/ 2147483647 h 20"/>
                    <a:gd name="T32" fmla="*/ 2147483647 w 250"/>
                    <a:gd name="T33" fmla="*/ 2147483647 h 20"/>
                    <a:gd name="T34" fmla="*/ 2147483647 w 250"/>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0"/>
                    <a:gd name="T55" fmla="*/ 0 h 20"/>
                    <a:gd name="T56" fmla="*/ 250 w 250"/>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0" h="20">
                      <a:moveTo>
                        <a:pt x="250" y="20"/>
                      </a:moveTo>
                      <a:lnTo>
                        <a:pt x="218" y="16"/>
                      </a:lnTo>
                      <a:lnTo>
                        <a:pt x="188" y="9"/>
                      </a:lnTo>
                      <a:lnTo>
                        <a:pt x="155" y="6"/>
                      </a:lnTo>
                      <a:lnTo>
                        <a:pt x="127" y="6"/>
                      </a:lnTo>
                      <a:lnTo>
                        <a:pt x="93" y="3"/>
                      </a:lnTo>
                      <a:lnTo>
                        <a:pt x="62" y="0"/>
                      </a:lnTo>
                      <a:lnTo>
                        <a:pt x="29" y="0"/>
                      </a:lnTo>
                      <a:lnTo>
                        <a:pt x="0" y="3"/>
                      </a:lnTo>
                      <a:lnTo>
                        <a:pt x="29" y="0"/>
                      </a:lnTo>
                      <a:lnTo>
                        <a:pt x="62" y="0"/>
                      </a:lnTo>
                      <a:lnTo>
                        <a:pt x="93" y="3"/>
                      </a:lnTo>
                      <a:lnTo>
                        <a:pt x="127" y="6"/>
                      </a:lnTo>
                      <a:lnTo>
                        <a:pt x="155" y="6"/>
                      </a:lnTo>
                      <a:lnTo>
                        <a:pt x="188" y="9"/>
                      </a:lnTo>
                      <a:lnTo>
                        <a:pt x="218" y="16"/>
                      </a:lnTo>
                      <a:lnTo>
                        <a:pt x="25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4" name="Freeform 2949"/>
                <p:cNvSpPr>
                  <a:spLocks noChangeAspect="1"/>
                </p:cNvSpPr>
                <p:nvPr/>
              </p:nvSpPr>
              <p:spPr bwMode="auto">
                <a:xfrm rot="8643414" flipV="1">
                  <a:off x="4307530" y="1822019"/>
                  <a:ext cx="3052" cy="0"/>
                </a:xfrm>
                <a:custGeom>
                  <a:avLst/>
                  <a:gdLst>
                    <a:gd name="T0" fmla="*/ 0 w 19"/>
                    <a:gd name="T1" fmla="*/ 0 h 1"/>
                    <a:gd name="T2" fmla="*/ 0 w 19"/>
                    <a:gd name="T3" fmla="*/ 0 h 1"/>
                    <a:gd name="T4" fmla="*/ 2147483647 w 19"/>
                    <a:gd name="T5" fmla="*/ 0 h 1"/>
                    <a:gd name="T6" fmla="*/ 2147483647 w 19"/>
                    <a:gd name="T7" fmla="*/ 0 h 1"/>
                    <a:gd name="T8" fmla="*/ 2147483647 w 19"/>
                    <a:gd name="T9" fmla="*/ 0 h 1"/>
                    <a:gd name="T10" fmla="*/ 0 w 19"/>
                    <a:gd name="T11" fmla="*/ 0 h 1"/>
                    <a:gd name="T12" fmla="*/ 0 w 19"/>
                    <a:gd name="T13" fmla="*/ 0 h 1"/>
                    <a:gd name="T14" fmla="*/ 0 60000 65536"/>
                    <a:gd name="T15" fmla="*/ 0 60000 65536"/>
                    <a:gd name="T16" fmla="*/ 0 60000 65536"/>
                    <a:gd name="T17" fmla="*/ 0 60000 65536"/>
                    <a:gd name="T18" fmla="*/ 0 60000 65536"/>
                    <a:gd name="T19" fmla="*/ 0 60000 65536"/>
                    <a:gd name="T20" fmla="*/ 0 60000 65536"/>
                    <a:gd name="T21" fmla="*/ 0 w 19"/>
                    <a:gd name="T22" fmla="*/ 0 h 1"/>
                    <a:gd name="T23" fmla="*/ 19 w 19"/>
                    <a:gd name="T24" fmla="*/ 0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
                      <a:moveTo>
                        <a:pt x="0" y="1"/>
                      </a:moveTo>
                      <a:lnTo>
                        <a:pt x="0" y="1"/>
                      </a:lnTo>
                      <a:lnTo>
                        <a:pt x="8" y="0"/>
                      </a:lnTo>
                      <a:lnTo>
                        <a:pt x="19" y="0"/>
                      </a:lnTo>
                      <a:lnTo>
                        <a:pt x="8"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5" name="Freeform 2950"/>
                <p:cNvSpPr>
                  <a:spLocks noChangeAspect="1"/>
                </p:cNvSpPr>
                <p:nvPr/>
              </p:nvSpPr>
              <p:spPr bwMode="auto">
                <a:xfrm rot="8643414" flipV="1">
                  <a:off x="4348730" y="1957267"/>
                  <a:ext cx="51881" cy="11009"/>
                </a:xfrm>
                <a:custGeom>
                  <a:avLst/>
                  <a:gdLst>
                    <a:gd name="T0" fmla="*/ 0 w 379"/>
                    <a:gd name="T1" fmla="*/ 0 h 60"/>
                    <a:gd name="T2" fmla="*/ 2147483647 w 379"/>
                    <a:gd name="T3" fmla="*/ 0 h 60"/>
                    <a:gd name="T4" fmla="*/ 2147483647 w 379"/>
                    <a:gd name="T5" fmla="*/ 2147483647 h 60"/>
                    <a:gd name="T6" fmla="*/ 2147483647 w 379"/>
                    <a:gd name="T7" fmla="*/ 2147483647 h 60"/>
                    <a:gd name="T8" fmla="*/ 2147483647 w 379"/>
                    <a:gd name="T9" fmla="*/ 2147483647 h 60"/>
                    <a:gd name="T10" fmla="*/ 2147483647 w 379"/>
                    <a:gd name="T11" fmla="*/ 2147483647 h 60"/>
                    <a:gd name="T12" fmla="*/ 2147483647 w 379"/>
                    <a:gd name="T13" fmla="*/ 2147483647 h 60"/>
                    <a:gd name="T14" fmla="*/ 2147483647 w 379"/>
                    <a:gd name="T15" fmla="*/ 2147483647 h 60"/>
                    <a:gd name="T16" fmla="*/ 2147483647 w 379"/>
                    <a:gd name="T17" fmla="*/ 2147483647 h 60"/>
                    <a:gd name="T18" fmla="*/ 2147483647 w 379"/>
                    <a:gd name="T19" fmla="*/ 2147483647 h 60"/>
                    <a:gd name="T20" fmla="*/ 2147483647 w 379"/>
                    <a:gd name="T21" fmla="*/ 2147483647 h 60"/>
                    <a:gd name="T22" fmla="*/ 2147483647 w 379"/>
                    <a:gd name="T23" fmla="*/ 2147483647 h 60"/>
                    <a:gd name="T24" fmla="*/ 2147483647 w 379"/>
                    <a:gd name="T25" fmla="*/ 2147483647 h 60"/>
                    <a:gd name="T26" fmla="*/ 2147483647 w 379"/>
                    <a:gd name="T27" fmla="*/ 2147483647 h 60"/>
                    <a:gd name="T28" fmla="*/ 2147483647 w 379"/>
                    <a:gd name="T29" fmla="*/ 2147483647 h 60"/>
                    <a:gd name="T30" fmla="*/ 2147483647 w 379"/>
                    <a:gd name="T31" fmla="*/ 0 h 60"/>
                    <a:gd name="T32" fmla="*/ 0 w 379"/>
                    <a:gd name="T33" fmla="*/ 0 h 60"/>
                    <a:gd name="T34" fmla="*/ 0 w 379"/>
                    <a:gd name="T35" fmla="*/ 0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9"/>
                    <a:gd name="T55" fmla="*/ 0 h 60"/>
                    <a:gd name="T56" fmla="*/ 379 w 379"/>
                    <a:gd name="T57" fmla="*/ 60 h 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9" h="60">
                      <a:moveTo>
                        <a:pt x="0" y="0"/>
                      </a:moveTo>
                      <a:lnTo>
                        <a:pt x="47" y="0"/>
                      </a:lnTo>
                      <a:lnTo>
                        <a:pt x="95" y="5"/>
                      </a:lnTo>
                      <a:lnTo>
                        <a:pt x="143" y="8"/>
                      </a:lnTo>
                      <a:lnTo>
                        <a:pt x="193" y="18"/>
                      </a:lnTo>
                      <a:lnTo>
                        <a:pt x="238" y="23"/>
                      </a:lnTo>
                      <a:lnTo>
                        <a:pt x="284" y="34"/>
                      </a:lnTo>
                      <a:lnTo>
                        <a:pt x="331" y="45"/>
                      </a:lnTo>
                      <a:lnTo>
                        <a:pt x="379" y="60"/>
                      </a:lnTo>
                      <a:lnTo>
                        <a:pt x="331" y="45"/>
                      </a:lnTo>
                      <a:lnTo>
                        <a:pt x="284" y="34"/>
                      </a:lnTo>
                      <a:lnTo>
                        <a:pt x="238" y="23"/>
                      </a:lnTo>
                      <a:lnTo>
                        <a:pt x="193" y="18"/>
                      </a:lnTo>
                      <a:lnTo>
                        <a:pt x="143" y="8"/>
                      </a:lnTo>
                      <a:lnTo>
                        <a:pt x="95" y="5"/>
                      </a:lnTo>
                      <a:lnTo>
                        <a:pt x="47"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6" name="Freeform 2951"/>
                <p:cNvSpPr>
                  <a:spLocks noChangeAspect="1"/>
                </p:cNvSpPr>
                <p:nvPr/>
              </p:nvSpPr>
              <p:spPr bwMode="auto">
                <a:xfrm rot="8643414" flipV="1">
                  <a:off x="4251071" y="1839318"/>
                  <a:ext cx="62563" cy="11009"/>
                </a:xfrm>
                <a:custGeom>
                  <a:avLst/>
                  <a:gdLst>
                    <a:gd name="T0" fmla="*/ 2147483647 w 454"/>
                    <a:gd name="T1" fmla="*/ 2147483647 h 55"/>
                    <a:gd name="T2" fmla="*/ 2147483647 w 454"/>
                    <a:gd name="T3" fmla="*/ 2147483647 h 55"/>
                    <a:gd name="T4" fmla="*/ 2147483647 w 454"/>
                    <a:gd name="T5" fmla="*/ 2147483647 h 55"/>
                    <a:gd name="T6" fmla="*/ 2147483647 w 454"/>
                    <a:gd name="T7" fmla="*/ 2147483647 h 55"/>
                    <a:gd name="T8" fmla="*/ 2147483647 w 454"/>
                    <a:gd name="T9" fmla="*/ 2147483647 h 55"/>
                    <a:gd name="T10" fmla="*/ 2147483647 w 454"/>
                    <a:gd name="T11" fmla="*/ 2147483647 h 55"/>
                    <a:gd name="T12" fmla="*/ 2147483647 w 454"/>
                    <a:gd name="T13" fmla="*/ 0 h 55"/>
                    <a:gd name="T14" fmla="*/ 2147483647 w 454"/>
                    <a:gd name="T15" fmla="*/ 0 h 55"/>
                    <a:gd name="T16" fmla="*/ 0 w 454"/>
                    <a:gd name="T17" fmla="*/ 2147483647 h 55"/>
                    <a:gd name="T18" fmla="*/ 2147483647 w 454"/>
                    <a:gd name="T19" fmla="*/ 0 h 55"/>
                    <a:gd name="T20" fmla="*/ 2147483647 w 454"/>
                    <a:gd name="T21" fmla="*/ 0 h 55"/>
                    <a:gd name="T22" fmla="*/ 2147483647 w 454"/>
                    <a:gd name="T23" fmla="*/ 2147483647 h 55"/>
                    <a:gd name="T24" fmla="*/ 2147483647 w 454"/>
                    <a:gd name="T25" fmla="*/ 2147483647 h 55"/>
                    <a:gd name="T26" fmla="*/ 2147483647 w 454"/>
                    <a:gd name="T27" fmla="*/ 2147483647 h 55"/>
                    <a:gd name="T28" fmla="*/ 2147483647 w 454"/>
                    <a:gd name="T29" fmla="*/ 2147483647 h 55"/>
                    <a:gd name="T30" fmla="*/ 2147483647 w 454"/>
                    <a:gd name="T31" fmla="*/ 2147483647 h 55"/>
                    <a:gd name="T32" fmla="*/ 2147483647 w 454"/>
                    <a:gd name="T33" fmla="*/ 2147483647 h 55"/>
                    <a:gd name="T34" fmla="*/ 2147483647 w 454"/>
                    <a:gd name="T35" fmla="*/ 2147483647 h 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4"/>
                    <a:gd name="T55" fmla="*/ 0 h 55"/>
                    <a:gd name="T56" fmla="*/ 454 w 454"/>
                    <a:gd name="T57" fmla="*/ 55 h 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4" h="55">
                      <a:moveTo>
                        <a:pt x="454" y="55"/>
                      </a:moveTo>
                      <a:lnTo>
                        <a:pt x="397" y="39"/>
                      </a:lnTo>
                      <a:lnTo>
                        <a:pt x="340" y="27"/>
                      </a:lnTo>
                      <a:lnTo>
                        <a:pt x="284" y="16"/>
                      </a:lnTo>
                      <a:lnTo>
                        <a:pt x="230" y="11"/>
                      </a:lnTo>
                      <a:lnTo>
                        <a:pt x="172" y="3"/>
                      </a:lnTo>
                      <a:lnTo>
                        <a:pt x="116" y="0"/>
                      </a:lnTo>
                      <a:lnTo>
                        <a:pt x="58" y="0"/>
                      </a:lnTo>
                      <a:lnTo>
                        <a:pt x="0" y="2"/>
                      </a:lnTo>
                      <a:lnTo>
                        <a:pt x="58" y="0"/>
                      </a:lnTo>
                      <a:lnTo>
                        <a:pt x="116" y="0"/>
                      </a:lnTo>
                      <a:lnTo>
                        <a:pt x="172" y="3"/>
                      </a:lnTo>
                      <a:lnTo>
                        <a:pt x="230" y="11"/>
                      </a:lnTo>
                      <a:lnTo>
                        <a:pt x="284" y="16"/>
                      </a:lnTo>
                      <a:lnTo>
                        <a:pt x="340" y="27"/>
                      </a:lnTo>
                      <a:lnTo>
                        <a:pt x="397" y="39"/>
                      </a:lnTo>
                      <a:lnTo>
                        <a:pt x="454"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7" name="Freeform 2952"/>
                <p:cNvSpPr>
                  <a:spLocks noChangeAspect="1"/>
                </p:cNvSpPr>
                <p:nvPr/>
              </p:nvSpPr>
              <p:spPr bwMode="auto">
                <a:xfrm rot="8643414" flipV="1">
                  <a:off x="4324315" y="1847181"/>
                  <a:ext cx="4578" cy="1573"/>
                </a:xfrm>
                <a:custGeom>
                  <a:avLst/>
                  <a:gdLst>
                    <a:gd name="T0" fmla="*/ 0 w 35"/>
                    <a:gd name="T1" fmla="*/ 2147483647 h 1"/>
                    <a:gd name="T2" fmla="*/ 0 w 35"/>
                    <a:gd name="T3" fmla="*/ 2147483647 h 1"/>
                    <a:gd name="T4" fmla="*/ 2147483647 w 35"/>
                    <a:gd name="T5" fmla="*/ 0 h 1"/>
                    <a:gd name="T6" fmla="*/ 2147483647 w 35"/>
                    <a:gd name="T7" fmla="*/ 0 h 1"/>
                    <a:gd name="T8" fmla="*/ 2147483647 w 35"/>
                    <a:gd name="T9" fmla="*/ 0 h 1"/>
                    <a:gd name="T10" fmla="*/ 0 w 35"/>
                    <a:gd name="T11" fmla="*/ 2147483647 h 1"/>
                    <a:gd name="T12" fmla="*/ 0 w 35"/>
                    <a:gd name="T13" fmla="*/ 2147483647 h 1"/>
                    <a:gd name="T14" fmla="*/ 0 60000 65536"/>
                    <a:gd name="T15" fmla="*/ 0 60000 65536"/>
                    <a:gd name="T16" fmla="*/ 0 60000 65536"/>
                    <a:gd name="T17" fmla="*/ 0 60000 65536"/>
                    <a:gd name="T18" fmla="*/ 0 60000 65536"/>
                    <a:gd name="T19" fmla="*/ 0 60000 65536"/>
                    <a:gd name="T20" fmla="*/ 0 60000 65536"/>
                    <a:gd name="T21" fmla="*/ 0 w 35"/>
                    <a:gd name="T22" fmla="*/ 0 h 1"/>
                    <a:gd name="T23" fmla="*/ 35 w 35"/>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1">
                      <a:moveTo>
                        <a:pt x="0" y="1"/>
                      </a:moveTo>
                      <a:lnTo>
                        <a:pt x="0" y="1"/>
                      </a:lnTo>
                      <a:lnTo>
                        <a:pt x="18" y="0"/>
                      </a:lnTo>
                      <a:lnTo>
                        <a:pt x="35" y="0"/>
                      </a:lnTo>
                      <a:lnTo>
                        <a:pt x="18"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8" name="Freeform 2953"/>
                <p:cNvSpPr>
                  <a:spLocks noChangeAspect="1"/>
                </p:cNvSpPr>
                <p:nvPr/>
              </p:nvSpPr>
              <p:spPr bwMode="auto">
                <a:xfrm rot="8643414" flipV="1">
                  <a:off x="4273960" y="1866053"/>
                  <a:ext cx="61037" cy="11009"/>
                </a:xfrm>
                <a:custGeom>
                  <a:avLst/>
                  <a:gdLst>
                    <a:gd name="T0" fmla="*/ 0 w 448"/>
                    <a:gd name="T1" fmla="*/ 2147483647 h 60"/>
                    <a:gd name="T2" fmla="*/ 2147483647 w 448"/>
                    <a:gd name="T3" fmla="*/ 0 h 60"/>
                    <a:gd name="T4" fmla="*/ 2147483647 w 448"/>
                    <a:gd name="T5" fmla="*/ 2147483647 h 60"/>
                    <a:gd name="T6" fmla="*/ 2147483647 w 448"/>
                    <a:gd name="T7" fmla="*/ 2147483647 h 60"/>
                    <a:gd name="T8" fmla="*/ 2147483647 w 448"/>
                    <a:gd name="T9" fmla="*/ 2147483647 h 60"/>
                    <a:gd name="T10" fmla="*/ 2147483647 w 448"/>
                    <a:gd name="T11" fmla="*/ 2147483647 h 60"/>
                    <a:gd name="T12" fmla="*/ 2147483647 w 448"/>
                    <a:gd name="T13" fmla="*/ 2147483647 h 60"/>
                    <a:gd name="T14" fmla="*/ 2147483647 w 448"/>
                    <a:gd name="T15" fmla="*/ 2147483647 h 60"/>
                    <a:gd name="T16" fmla="*/ 2147483647 w 448"/>
                    <a:gd name="T17" fmla="*/ 2147483647 h 60"/>
                    <a:gd name="T18" fmla="*/ 2147483647 w 448"/>
                    <a:gd name="T19" fmla="*/ 2147483647 h 60"/>
                    <a:gd name="T20" fmla="*/ 2147483647 w 448"/>
                    <a:gd name="T21" fmla="*/ 2147483647 h 60"/>
                    <a:gd name="T22" fmla="*/ 2147483647 w 448"/>
                    <a:gd name="T23" fmla="*/ 2147483647 h 60"/>
                    <a:gd name="T24" fmla="*/ 2147483647 w 448"/>
                    <a:gd name="T25" fmla="*/ 2147483647 h 60"/>
                    <a:gd name="T26" fmla="*/ 2147483647 w 448"/>
                    <a:gd name="T27" fmla="*/ 2147483647 h 60"/>
                    <a:gd name="T28" fmla="*/ 2147483647 w 448"/>
                    <a:gd name="T29" fmla="*/ 2147483647 h 60"/>
                    <a:gd name="T30" fmla="*/ 2147483647 w 448"/>
                    <a:gd name="T31" fmla="*/ 0 h 60"/>
                    <a:gd name="T32" fmla="*/ 0 w 448"/>
                    <a:gd name="T33" fmla="*/ 2147483647 h 60"/>
                    <a:gd name="T34" fmla="*/ 0 w 448"/>
                    <a:gd name="T35" fmla="*/ 2147483647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48"/>
                    <a:gd name="T55" fmla="*/ 0 h 60"/>
                    <a:gd name="T56" fmla="*/ 448 w 448"/>
                    <a:gd name="T57" fmla="*/ 60 h 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48" h="60">
                      <a:moveTo>
                        <a:pt x="0" y="2"/>
                      </a:moveTo>
                      <a:lnTo>
                        <a:pt x="57" y="0"/>
                      </a:lnTo>
                      <a:lnTo>
                        <a:pt x="114" y="2"/>
                      </a:lnTo>
                      <a:lnTo>
                        <a:pt x="170" y="5"/>
                      </a:lnTo>
                      <a:lnTo>
                        <a:pt x="228" y="13"/>
                      </a:lnTo>
                      <a:lnTo>
                        <a:pt x="281" y="19"/>
                      </a:lnTo>
                      <a:lnTo>
                        <a:pt x="337" y="31"/>
                      </a:lnTo>
                      <a:lnTo>
                        <a:pt x="393" y="42"/>
                      </a:lnTo>
                      <a:lnTo>
                        <a:pt x="448" y="60"/>
                      </a:lnTo>
                      <a:lnTo>
                        <a:pt x="393" y="42"/>
                      </a:lnTo>
                      <a:lnTo>
                        <a:pt x="337" y="31"/>
                      </a:lnTo>
                      <a:lnTo>
                        <a:pt x="281" y="19"/>
                      </a:lnTo>
                      <a:lnTo>
                        <a:pt x="228" y="13"/>
                      </a:lnTo>
                      <a:lnTo>
                        <a:pt x="170" y="5"/>
                      </a:lnTo>
                      <a:lnTo>
                        <a:pt x="114" y="2"/>
                      </a:lnTo>
                      <a:lnTo>
                        <a:pt x="57"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9" name="Freeform 2954"/>
                <p:cNvSpPr>
                  <a:spLocks noChangeAspect="1"/>
                </p:cNvSpPr>
                <p:nvPr/>
              </p:nvSpPr>
              <p:spPr bwMode="auto">
                <a:xfrm rot="8643414" flipV="1">
                  <a:off x="4484537" y="1963557"/>
                  <a:ext cx="177007" cy="70769"/>
                </a:xfrm>
                <a:custGeom>
                  <a:avLst/>
                  <a:gdLst>
                    <a:gd name="T0" fmla="*/ 2147483647 w 1275"/>
                    <a:gd name="T1" fmla="*/ 0 h 395"/>
                    <a:gd name="T2" fmla="*/ 2147483647 w 1275"/>
                    <a:gd name="T3" fmla="*/ 2147483647 h 395"/>
                    <a:gd name="T4" fmla="*/ 2147483647 w 1275"/>
                    <a:gd name="T5" fmla="*/ 2147483647 h 395"/>
                    <a:gd name="T6" fmla="*/ 2147483647 w 1275"/>
                    <a:gd name="T7" fmla="*/ 2147483647 h 395"/>
                    <a:gd name="T8" fmla="*/ 2147483647 w 1275"/>
                    <a:gd name="T9" fmla="*/ 2147483647 h 395"/>
                    <a:gd name="T10" fmla="*/ 2147483647 w 1275"/>
                    <a:gd name="T11" fmla="*/ 2147483647 h 395"/>
                    <a:gd name="T12" fmla="*/ 2147483647 w 1275"/>
                    <a:gd name="T13" fmla="*/ 2147483647 h 395"/>
                    <a:gd name="T14" fmla="*/ 2147483647 w 1275"/>
                    <a:gd name="T15" fmla="*/ 2147483647 h 395"/>
                    <a:gd name="T16" fmla="*/ 0 w 1275"/>
                    <a:gd name="T17" fmla="*/ 2147483647 h 395"/>
                    <a:gd name="T18" fmla="*/ 2147483647 w 1275"/>
                    <a:gd name="T19" fmla="*/ 2147483647 h 395"/>
                    <a:gd name="T20" fmla="*/ 2147483647 w 1275"/>
                    <a:gd name="T21" fmla="*/ 2147483647 h 395"/>
                    <a:gd name="T22" fmla="*/ 2147483647 w 1275"/>
                    <a:gd name="T23" fmla="*/ 2147483647 h 395"/>
                    <a:gd name="T24" fmla="*/ 2147483647 w 1275"/>
                    <a:gd name="T25" fmla="*/ 2147483647 h 395"/>
                    <a:gd name="T26" fmla="*/ 2147483647 w 1275"/>
                    <a:gd name="T27" fmla="*/ 2147483647 h 395"/>
                    <a:gd name="T28" fmla="*/ 2147483647 w 1275"/>
                    <a:gd name="T29" fmla="*/ 2147483647 h 395"/>
                    <a:gd name="T30" fmla="*/ 2147483647 w 1275"/>
                    <a:gd name="T31" fmla="*/ 2147483647 h 395"/>
                    <a:gd name="T32" fmla="*/ 2147483647 w 1275"/>
                    <a:gd name="T33" fmla="*/ 0 h 395"/>
                    <a:gd name="T34" fmla="*/ 2147483647 w 1275"/>
                    <a:gd name="T35" fmla="*/ 0 h 3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5"/>
                    <a:gd name="T55" fmla="*/ 0 h 395"/>
                    <a:gd name="T56" fmla="*/ 1275 w 1275"/>
                    <a:gd name="T57" fmla="*/ 395 h 39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5" h="395">
                      <a:moveTo>
                        <a:pt x="1275" y="0"/>
                      </a:moveTo>
                      <a:lnTo>
                        <a:pt x="1116" y="16"/>
                      </a:lnTo>
                      <a:lnTo>
                        <a:pt x="960" y="51"/>
                      </a:lnTo>
                      <a:lnTo>
                        <a:pt x="800" y="96"/>
                      </a:lnTo>
                      <a:lnTo>
                        <a:pt x="643" y="152"/>
                      </a:lnTo>
                      <a:lnTo>
                        <a:pt x="481" y="212"/>
                      </a:lnTo>
                      <a:lnTo>
                        <a:pt x="322" y="276"/>
                      </a:lnTo>
                      <a:lnTo>
                        <a:pt x="160" y="337"/>
                      </a:lnTo>
                      <a:lnTo>
                        <a:pt x="0" y="395"/>
                      </a:lnTo>
                      <a:lnTo>
                        <a:pt x="160" y="337"/>
                      </a:lnTo>
                      <a:lnTo>
                        <a:pt x="322" y="276"/>
                      </a:lnTo>
                      <a:lnTo>
                        <a:pt x="481" y="212"/>
                      </a:lnTo>
                      <a:lnTo>
                        <a:pt x="643" y="152"/>
                      </a:lnTo>
                      <a:lnTo>
                        <a:pt x="800" y="96"/>
                      </a:lnTo>
                      <a:lnTo>
                        <a:pt x="960" y="51"/>
                      </a:lnTo>
                      <a:lnTo>
                        <a:pt x="1116" y="16"/>
                      </a:lnTo>
                      <a:lnTo>
                        <a:pt x="127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0" name="Freeform 2955"/>
                <p:cNvSpPr>
                  <a:spLocks noChangeAspect="1"/>
                </p:cNvSpPr>
                <p:nvPr/>
              </p:nvSpPr>
              <p:spPr bwMode="auto">
                <a:xfrm rot="8643414" flipV="1">
                  <a:off x="4504374" y="1993438"/>
                  <a:ext cx="177007" cy="69197"/>
                </a:xfrm>
                <a:custGeom>
                  <a:avLst/>
                  <a:gdLst>
                    <a:gd name="T0" fmla="*/ 2147483647 w 1275"/>
                    <a:gd name="T1" fmla="*/ 0 h 390"/>
                    <a:gd name="T2" fmla="*/ 2147483647 w 1275"/>
                    <a:gd name="T3" fmla="*/ 2147483647 h 390"/>
                    <a:gd name="T4" fmla="*/ 2147483647 w 1275"/>
                    <a:gd name="T5" fmla="*/ 2147483647 h 390"/>
                    <a:gd name="T6" fmla="*/ 2147483647 w 1275"/>
                    <a:gd name="T7" fmla="*/ 2147483647 h 390"/>
                    <a:gd name="T8" fmla="*/ 2147483647 w 1275"/>
                    <a:gd name="T9" fmla="*/ 2147483647 h 390"/>
                    <a:gd name="T10" fmla="*/ 2147483647 w 1275"/>
                    <a:gd name="T11" fmla="*/ 2147483647 h 390"/>
                    <a:gd name="T12" fmla="*/ 2147483647 w 1275"/>
                    <a:gd name="T13" fmla="*/ 2147483647 h 390"/>
                    <a:gd name="T14" fmla="*/ 2147483647 w 1275"/>
                    <a:gd name="T15" fmla="*/ 2147483647 h 390"/>
                    <a:gd name="T16" fmla="*/ 0 w 1275"/>
                    <a:gd name="T17" fmla="*/ 2147483647 h 390"/>
                    <a:gd name="T18" fmla="*/ 2147483647 w 1275"/>
                    <a:gd name="T19" fmla="*/ 2147483647 h 390"/>
                    <a:gd name="T20" fmla="*/ 2147483647 w 1275"/>
                    <a:gd name="T21" fmla="*/ 2147483647 h 390"/>
                    <a:gd name="T22" fmla="*/ 2147483647 w 1275"/>
                    <a:gd name="T23" fmla="*/ 2147483647 h 390"/>
                    <a:gd name="T24" fmla="*/ 2147483647 w 1275"/>
                    <a:gd name="T25" fmla="*/ 2147483647 h 390"/>
                    <a:gd name="T26" fmla="*/ 2147483647 w 1275"/>
                    <a:gd name="T27" fmla="*/ 2147483647 h 390"/>
                    <a:gd name="T28" fmla="*/ 2147483647 w 1275"/>
                    <a:gd name="T29" fmla="*/ 2147483647 h 390"/>
                    <a:gd name="T30" fmla="*/ 2147483647 w 1275"/>
                    <a:gd name="T31" fmla="*/ 2147483647 h 390"/>
                    <a:gd name="T32" fmla="*/ 2147483647 w 1275"/>
                    <a:gd name="T33" fmla="*/ 0 h 390"/>
                    <a:gd name="T34" fmla="*/ 2147483647 w 1275"/>
                    <a:gd name="T35" fmla="*/ 0 h 3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5"/>
                    <a:gd name="T55" fmla="*/ 0 h 390"/>
                    <a:gd name="T56" fmla="*/ 1275 w 1275"/>
                    <a:gd name="T57" fmla="*/ 390 h 3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5" h="390">
                      <a:moveTo>
                        <a:pt x="1275" y="0"/>
                      </a:moveTo>
                      <a:lnTo>
                        <a:pt x="1116" y="16"/>
                      </a:lnTo>
                      <a:lnTo>
                        <a:pt x="960" y="47"/>
                      </a:lnTo>
                      <a:lnTo>
                        <a:pt x="800" y="90"/>
                      </a:lnTo>
                      <a:lnTo>
                        <a:pt x="643" y="146"/>
                      </a:lnTo>
                      <a:lnTo>
                        <a:pt x="481" y="204"/>
                      </a:lnTo>
                      <a:lnTo>
                        <a:pt x="322" y="268"/>
                      </a:lnTo>
                      <a:lnTo>
                        <a:pt x="160" y="329"/>
                      </a:lnTo>
                      <a:lnTo>
                        <a:pt x="0" y="390"/>
                      </a:lnTo>
                      <a:lnTo>
                        <a:pt x="160" y="329"/>
                      </a:lnTo>
                      <a:lnTo>
                        <a:pt x="322" y="268"/>
                      </a:lnTo>
                      <a:lnTo>
                        <a:pt x="481" y="204"/>
                      </a:lnTo>
                      <a:lnTo>
                        <a:pt x="643" y="146"/>
                      </a:lnTo>
                      <a:lnTo>
                        <a:pt x="800" y="90"/>
                      </a:lnTo>
                      <a:lnTo>
                        <a:pt x="960" y="47"/>
                      </a:lnTo>
                      <a:lnTo>
                        <a:pt x="1116" y="16"/>
                      </a:lnTo>
                      <a:lnTo>
                        <a:pt x="127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1" name="Freeform 2956"/>
                <p:cNvSpPr>
                  <a:spLocks noChangeAspect="1"/>
                </p:cNvSpPr>
                <p:nvPr/>
              </p:nvSpPr>
              <p:spPr bwMode="auto">
                <a:xfrm rot="8643414" flipV="1">
                  <a:off x="4499796" y="2054771"/>
                  <a:ext cx="3052" cy="0"/>
                </a:xfrm>
                <a:custGeom>
                  <a:avLst/>
                  <a:gdLst>
                    <a:gd name="T0" fmla="*/ 0 w 30"/>
                    <a:gd name="T1" fmla="*/ 2147483647 w 30"/>
                    <a:gd name="T2" fmla="*/ 2147483647 w 30"/>
                    <a:gd name="T3" fmla="*/ 2147483647 w 30"/>
                    <a:gd name="T4" fmla="*/ 0 w 30"/>
                    <a:gd name="T5" fmla="*/ 0 w 30"/>
                    <a:gd name="T6" fmla="*/ 0 60000 65536"/>
                    <a:gd name="T7" fmla="*/ 0 60000 65536"/>
                    <a:gd name="T8" fmla="*/ 0 60000 65536"/>
                    <a:gd name="T9" fmla="*/ 0 60000 65536"/>
                    <a:gd name="T10" fmla="*/ 0 60000 65536"/>
                    <a:gd name="T11" fmla="*/ 0 60000 65536"/>
                    <a:gd name="T12" fmla="*/ 0 w 30"/>
                    <a:gd name="T13" fmla="*/ 30 w 30"/>
                  </a:gdLst>
                  <a:ahLst/>
                  <a:cxnLst>
                    <a:cxn ang="T6">
                      <a:pos x="T0" y="0"/>
                    </a:cxn>
                    <a:cxn ang="T7">
                      <a:pos x="T1" y="0"/>
                    </a:cxn>
                    <a:cxn ang="T8">
                      <a:pos x="T2" y="0"/>
                    </a:cxn>
                    <a:cxn ang="T9">
                      <a:pos x="T3" y="0"/>
                    </a:cxn>
                    <a:cxn ang="T10">
                      <a:pos x="T4" y="0"/>
                    </a:cxn>
                    <a:cxn ang="T11">
                      <a:pos x="T5" y="0"/>
                    </a:cxn>
                  </a:cxnLst>
                  <a:rect l="T12" t="0" r="T13" b="0"/>
                  <a:pathLst>
                    <a:path w="30">
                      <a:moveTo>
                        <a:pt x="0" y="0"/>
                      </a:moveTo>
                      <a:lnTo>
                        <a:pt x="16" y="0"/>
                      </a:lnTo>
                      <a:lnTo>
                        <a:pt x="30" y="0"/>
                      </a:lnTo>
                      <a:lnTo>
                        <a:pt x="16"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2" name="Freeform 2957"/>
                <p:cNvSpPr>
                  <a:spLocks noChangeAspect="1"/>
                </p:cNvSpPr>
                <p:nvPr/>
              </p:nvSpPr>
              <p:spPr bwMode="auto">
                <a:xfrm rot="8643414" flipV="1">
                  <a:off x="4328893" y="1851899"/>
                  <a:ext cx="6104" cy="0"/>
                </a:xfrm>
                <a:custGeom>
                  <a:avLst/>
                  <a:gdLst>
                    <a:gd name="T0" fmla="*/ 0 w 36"/>
                    <a:gd name="T1" fmla="*/ 0 h 1"/>
                    <a:gd name="T2" fmla="*/ 0 w 36"/>
                    <a:gd name="T3" fmla="*/ 0 h 1"/>
                    <a:gd name="T4" fmla="*/ 2147483647 w 36"/>
                    <a:gd name="T5" fmla="*/ 0 h 1"/>
                    <a:gd name="T6" fmla="*/ 2147483647 w 36"/>
                    <a:gd name="T7" fmla="*/ 0 h 1"/>
                    <a:gd name="T8" fmla="*/ 2147483647 w 36"/>
                    <a:gd name="T9" fmla="*/ 0 h 1"/>
                    <a:gd name="T10" fmla="*/ 0 w 36"/>
                    <a:gd name="T11" fmla="*/ 0 h 1"/>
                    <a:gd name="T12" fmla="*/ 0 w 36"/>
                    <a:gd name="T13" fmla="*/ 0 h 1"/>
                    <a:gd name="T14" fmla="*/ 0 60000 65536"/>
                    <a:gd name="T15" fmla="*/ 0 60000 65536"/>
                    <a:gd name="T16" fmla="*/ 0 60000 65536"/>
                    <a:gd name="T17" fmla="*/ 0 60000 65536"/>
                    <a:gd name="T18" fmla="*/ 0 60000 65536"/>
                    <a:gd name="T19" fmla="*/ 0 60000 65536"/>
                    <a:gd name="T20" fmla="*/ 0 60000 65536"/>
                    <a:gd name="T21" fmla="*/ 0 w 36"/>
                    <a:gd name="T22" fmla="*/ 0 h 1"/>
                    <a:gd name="T23" fmla="*/ 36 w 36"/>
                    <a:gd name="T24" fmla="*/ 0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1">
                      <a:moveTo>
                        <a:pt x="0" y="1"/>
                      </a:moveTo>
                      <a:lnTo>
                        <a:pt x="0" y="1"/>
                      </a:lnTo>
                      <a:lnTo>
                        <a:pt x="19" y="0"/>
                      </a:lnTo>
                      <a:lnTo>
                        <a:pt x="36" y="0"/>
                      </a:lnTo>
                      <a:lnTo>
                        <a:pt x="19"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3" name="Freeform 2958"/>
                <p:cNvSpPr>
                  <a:spLocks noChangeAspect="1"/>
                </p:cNvSpPr>
                <p:nvPr/>
              </p:nvSpPr>
              <p:spPr bwMode="auto">
                <a:xfrm rot="8643414" flipV="1">
                  <a:off x="4476907" y="2028036"/>
                  <a:ext cx="6104" cy="0"/>
                </a:xfrm>
                <a:custGeom>
                  <a:avLst/>
                  <a:gdLst>
                    <a:gd name="T0" fmla="*/ 0 w 45"/>
                    <a:gd name="T1" fmla="*/ 2147483647 w 45"/>
                    <a:gd name="T2" fmla="*/ 2147483647 w 45"/>
                    <a:gd name="T3" fmla="*/ 2147483647 w 45"/>
                    <a:gd name="T4" fmla="*/ 2147483647 w 45"/>
                    <a:gd name="T5" fmla="*/ 2147483647 w 45"/>
                    <a:gd name="T6" fmla="*/ 2147483647 w 45"/>
                    <a:gd name="T7" fmla="*/ 2147483647 w 45"/>
                    <a:gd name="T8" fmla="*/ 0 w 45"/>
                    <a:gd name="T9" fmla="*/ 0 w 45"/>
                    <a:gd name="T10" fmla="*/ 0 60000 65536"/>
                    <a:gd name="T11" fmla="*/ 0 60000 65536"/>
                    <a:gd name="T12" fmla="*/ 0 60000 65536"/>
                    <a:gd name="T13" fmla="*/ 0 60000 65536"/>
                    <a:gd name="T14" fmla="*/ 0 60000 65536"/>
                    <a:gd name="T15" fmla="*/ 0 60000 65536"/>
                    <a:gd name="T16" fmla="*/ 0 60000 65536"/>
                    <a:gd name="T17" fmla="*/ 0 60000 65536"/>
                    <a:gd name="T18" fmla="*/ 0 60000 65536"/>
                    <a:gd name="T19" fmla="*/ 0 60000 65536"/>
                    <a:gd name="T20" fmla="*/ 0 w 45"/>
                    <a:gd name="T21" fmla="*/ 45 w 45"/>
                  </a:gdLst>
                  <a:ahLst/>
                  <a:cxnLst>
                    <a:cxn ang="T10">
                      <a:pos x="T0" y="0"/>
                    </a:cxn>
                    <a:cxn ang="T11">
                      <a:pos x="T1" y="0"/>
                    </a:cxn>
                    <a:cxn ang="T12">
                      <a:pos x="T2" y="0"/>
                    </a:cxn>
                    <a:cxn ang="T13">
                      <a:pos x="T3" y="0"/>
                    </a:cxn>
                    <a:cxn ang="T14">
                      <a:pos x="T4" y="0"/>
                    </a:cxn>
                    <a:cxn ang="T15">
                      <a:pos x="T5" y="0"/>
                    </a:cxn>
                    <a:cxn ang="T16">
                      <a:pos x="T6" y="0"/>
                    </a:cxn>
                    <a:cxn ang="T17">
                      <a:pos x="T7" y="0"/>
                    </a:cxn>
                    <a:cxn ang="T18">
                      <a:pos x="T8" y="0"/>
                    </a:cxn>
                    <a:cxn ang="T19">
                      <a:pos x="T9" y="0"/>
                    </a:cxn>
                  </a:cxnLst>
                  <a:rect l="T20" t="0" r="T21" b="0"/>
                  <a:pathLst>
                    <a:path w="45">
                      <a:moveTo>
                        <a:pt x="0" y="0"/>
                      </a:moveTo>
                      <a:lnTo>
                        <a:pt x="11" y="0"/>
                      </a:lnTo>
                      <a:lnTo>
                        <a:pt x="22" y="0"/>
                      </a:lnTo>
                      <a:lnTo>
                        <a:pt x="33" y="0"/>
                      </a:lnTo>
                      <a:lnTo>
                        <a:pt x="45" y="0"/>
                      </a:lnTo>
                      <a:lnTo>
                        <a:pt x="33" y="0"/>
                      </a:lnTo>
                      <a:lnTo>
                        <a:pt x="22" y="0"/>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4" name="Freeform 2959"/>
                <p:cNvSpPr>
                  <a:spLocks noChangeAspect="1"/>
                </p:cNvSpPr>
                <p:nvPr/>
              </p:nvSpPr>
              <p:spPr bwMode="auto">
                <a:xfrm rot="8643414" flipV="1">
                  <a:off x="4483011" y="1961985"/>
                  <a:ext cx="177007" cy="70769"/>
                </a:xfrm>
                <a:custGeom>
                  <a:avLst/>
                  <a:gdLst>
                    <a:gd name="T0" fmla="*/ 2147483647 w 1275"/>
                    <a:gd name="T1" fmla="*/ 0 h 397"/>
                    <a:gd name="T2" fmla="*/ 2147483647 w 1275"/>
                    <a:gd name="T3" fmla="*/ 2147483647 h 397"/>
                    <a:gd name="T4" fmla="*/ 2147483647 w 1275"/>
                    <a:gd name="T5" fmla="*/ 2147483647 h 397"/>
                    <a:gd name="T6" fmla="*/ 2147483647 w 1275"/>
                    <a:gd name="T7" fmla="*/ 2147483647 h 397"/>
                    <a:gd name="T8" fmla="*/ 2147483647 w 1275"/>
                    <a:gd name="T9" fmla="*/ 2147483647 h 397"/>
                    <a:gd name="T10" fmla="*/ 2147483647 w 1275"/>
                    <a:gd name="T11" fmla="*/ 2147483647 h 397"/>
                    <a:gd name="T12" fmla="*/ 2147483647 w 1275"/>
                    <a:gd name="T13" fmla="*/ 2147483647 h 397"/>
                    <a:gd name="T14" fmla="*/ 2147483647 w 1275"/>
                    <a:gd name="T15" fmla="*/ 2147483647 h 397"/>
                    <a:gd name="T16" fmla="*/ 0 w 1275"/>
                    <a:gd name="T17" fmla="*/ 2147483647 h 397"/>
                    <a:gd name="T18" fmla="*/ 2147483647 w 1275"/>
                    <a:gd name="T19" fmla="*/ 2147483647 h 397"/>
                    <a:gd name="T20" fmla="*/ 2147483647 w 1275"/>
                    <a:gd name="T21" fmla="*/ 2147483647 h 397"/>
                    <a:gd name="T22" fmla="*/ 2147483647 w 1275"/>
                    <a:gd name="T23" fmla="*/ 2147483647 h 397"/>
                    <a:gd name="T24" fmla="*/ 2147483647 w 1275"/>
                    <a:gd name="T25" fmla="*/ 2147483647 h 397"/>
                    <a:gd name="T26" fmla="*/ 2147483647 w 1275"/>
                    <a:gd name="T27" fmla="*/ 2147483647 h 397"/>
                    <a:gd name="T28" fmla="*/ 2147483647 w 1275"/>
                    <a:gd name="T29" fmla="*/ 2147483647 h 397"/>
                    <a:gd name="T30" fmla="*/ 2147483647 w 1275"/>
                    <a:gd name="T31" fmla="*/ 2147483647 h 397"/>
                    <a:gd name="T32" fmla="*/ 2147483647 w 1275"/>
                    <a:gd name="T33" fmla="*/ 0 h 397"/>
                    <a:gd name="T34" fmla="*/ 2147483647 w 1275"/>
                    <a:gd name="T35" fmla="*/ 0 h 3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5"/>
                    <a:gd name="T55" fmla="*/ 0 h 397"/>
                    <a:gd name="T56" fmla="*/ 1275 w 1275"/>
                    <a:gd name="T57" fmla="*/ 397 h 39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5" h="397">
                      <a:moveTo>
                        <a:pt x="1275" y="0"/>
                      </a:moveTo>
                      <a:lnTo>
                        <a:pt x="1116" y="18"/>
                      </a:lnTo>
                      <a:lnTo>
                        <a:pt x="960" y="53"/>
                      </a:lnTo>
                      <a:lnTo>
                        <a:pt x="800" y="100"/>
                      </a:lnTo>
                      <a:lnTo>
                        <a:pt x="643" y="156"/>
                      </a:lnTo>
                      <a:lnTo>
                        <a:pt x="481" y="215"/>
                      </a:lnTo>
                      <a:lnTo>
                        <a:pt x="322" y="279"/>
                      </a:lnTo>
                      <a:lnTo>
                        <a:pt x="160" y="339"/>
                      </a:lnTo>
                      <a:lnTo>
                        <a:pt x="0" y="397"/>
                      </a:lnTo>
                      <a:lnTo>
                        <a:pt x="160" y="339"/>
                      </a:lnTo>
                      <a:lnTo>
                        <a:pt x="322" y="279"/>
                      </a:lnTo>
                      <a:lnTo>
                        <a:pt x="481" y="215"/>
                      </a:lnTo>
                      <a:lnTo>
                        <a:pt x="643" y="156"/>
                      </a:lnTo>
                      <a:lnTo>
                        <a:pt x="800" y="100"/>
                      </a:lnTo>
                      <a:lnTo>
                        <a:pt x="960" y="53"/>
                      </a:lnTo>
                      <a:lnTo>
                        <a:pt x="1116" y="18"/>
                      </a:lnTo>
                      <a:lnTo>
                        <a:pt x="127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5" name="Freeform 2960"/>
                <p:cNvSpPr>
                  <a:spLocks noChangeAspect="1"/>
                </p:cNvSpPr>
                <p:nvPr/>
              </p:nvSpPr>
              <p:spPr bwMode="auto">
                <a:xfrm rot="8643414" flipV="1">
                  <a:off x="4452493" y="1998156"/>
                  <a:ext cx="7630" cy="0"/>
                </a:xfrm>
                <a:custGeom>
                  <a:avLst/>
                  <a:gdLst>
                    <a:gd name="T0" fmla="*/ 0 w 64"/>
                    <a:gd name="T1" fmla="*/ 0 h 1"/>
                    <a:gd name="T2" fmla="*/ 2147483647 w 64"/>
                    <a:gd name="T3" fmla="*/ 0 h 1"/>
                    <a:gd name="T4" fmla="*/ 2147483647 w 64"/>
                    <a:gd name="T5" fmla="*/ 0 h 1"/>
                    <a:gd name="T6" fmla="*/ 2147483647 w 64"/>
                    <a:gd name="T7" fmla="*/ 0 h 1"/>
                    <a:gd name="T8" fmla="*/ 2147483647 w 64"/>
                    <a:gd name="T9" fmla="*/ 0 h 1"/>
                    <a:gd name="T10" fmla="*/ 2147483647 w 64"/>
                    <a:gd name="T11" fmla="*/ 0 h 1"/>
                    <a:gd name="T12" fmla="*/ 2147483647 w 64"/>
                    <a:gd name="T13" fmla="*/ 0 h 1"/>
                    <a:gd name="T14" fmla="*/ 2147483647 w 64"/>
                    <a:gd name="T15" fmla="*/ 0 h 1"/>
                    <a:gd name="T16" fmla="*/ 0 w 64"/>
                    <a:gd name="T17" fmla="*/ 0 h 1"/>
                    <a:gd name="T18" fmla="*/ 0 w 64"/>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1"/>
                    <a:gd name="T32" fmla="*/ 64 w 64"/>
                    <a:gd name="T33" fmla="*/ 0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1">
                      <a:moveTo>
                        <a:pt x="0" y="1"/>
                      </a:moveTo>
                      <a:lnTo>
                        <a:pt x="16" y="0"/>
                      </a:lnTo>
                      <a:lnTo>
                        <a:pt x="30" y="0"/>
                      </a:lnTo>
                      <a:lnTo>
                        <a:pt x="46" y="0"/>
                      </a:lnTo>
                      <a:lnTo>
                        <a:pt x="64" y="0"/>
                      </a:lnTo>
                      <a:lnTo>
                        <a:pt x="46" y="0"/>
                      </a:lnTo>
                      <a:lnTo>
                        <a:pt x="30" y="0"/>
                      </a:lnTo>
                      <a:lnTo>
                        <a:pt x="16"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6" name="Freeform 2961"/>
                <p:cNvSpPr>
                  <a:spLocks noChangeAspect="1"/>
                </p:cNvSpPr>
                <p:nvPr/>
              </p:nvSpPr>
              <p:spPr bwMode="auto">
                <a:xfrm rot="8643414" flipV="1">
                  <a:off x="4321263" y="1928959"/>
                  <a:ext cx="57985" cy="12581"/>
                </a:xfrm>
                <a:custGeom>
                  <a:avLst/>
                  <a:gdLst>
                    <a:gd name="T0" fmla="*/ 0 w 422"/>
                    <a:gd name="T1" fmla="*/ 0 h 67"/>
                    <a:gd name="T2" fmla="*/ 2147483647 w 422"/>
                    <a:gd name="T3" fmla="*/ 0 h 67"/>
                    <a:gd name="T4" fmla="*/ 2147483647 w 422"/>
                    <a:gd name="T5" fmla="*/ 2147483647 h 67"/>
                    <a:gd name="T6" fmla="*/ 2147483647 w 422"/>
                    <a:gd name="T7" fmla="*/ 2147483647 h 67"/>
                    <a:gd name="T8" fmla="*/ 2147483647 w 422"/>
                    <a:gd name="T9" fmla="*/ 2147483647 h 67"/>
                    <a:gd name="T10" fmla="*/ 2147483647 w 422"/>
                    <a:gd name="T11" fmla="*/ 2147483647 h 67"/>
                    <a:gd name="T12" fmla="*/ 2147483647 w 422"/>
                    <a:gd name="T13" fmla="*/ 2147483647 h 67"/>
                    <a:gd name="T14" fmla="*/ 2147483647 w 422"/>
                    <a:gd name="T15" fmla="*/ 2147483647 h 67"/>
                    <a:gd name="T16" fmla="*/ 2147483647 w 422"/>
                    <a:gd name="T17" fmla="*/ 2147483647 h 67"/>
                    <a:gd name="T18" fmla="*/ 2147483647 w 422"/>
                    <a:gd name="T19" fmla="*/ 2147483647 h 67"/>
                    <a:gd name="T20" fmla="*/ 2147483647 w 422"/>
                    <a:gd name="T21" fmla="*/ 2147483647 h 67"/>
                    <a:gd name="T22" fmla="*/ 2147483647 w 422"/>
                    <a:gd name="T23" fmla="*/ 2147483647 h 67"/>
                    <a:gd name="T24" fmla="*/ 2147483647 w 422"/>
                    <a:gd name="T25" fmla="*/ 2147483647 h 67"/>
                    <a:gd name="T26" fmla="*/ 2147483647 w 422"/>
                    <a:gd name="T27" fmla="*/ 2147483647 h 67"/>
                    <a:gd name="T28" fmla="*/ 2147483647 w 422"/>
                    <a:gd name="T29" fmla="*/ 2147483647 h 67"/>
                    <a:gd name="T30" fmla="*/ 2147483647 w 422"/>
                    <a:gd name="T31" fmla="*/ 0 h 67"/>
                    <a:gd name="T32" fmla="*/ 0 w 422"/>
                    <a:gd name="T33" fmla="*/ 0 h 67"/>
                    <a:gd name="T34" fmla="*/ 0 w 422"/>
                    <a:gd name="T35" fmla="*/ 0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2"/>
                    <a:gd name="T55" fmla="*/ 0 h 67"/>
                    <a:gd name="T56" fmla="*/ 422 w 422"/>
                    <a:gd name="T57" fmla="*/ 67 h 6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2" h="67">
                      <a:moveTo>
                        <a:pt x="0" y="0"/>
                      </a:moveTo>
                      <a:lnTo>
                        <a:pt x="53" y="0"/>
                      </a:lnTo>
                      <a:lnTo>
                        <a:pt x="106" y="5"/>
                      </a:lnTo>
                      <a:lnTo>
                        <a:pt x="161" y="9"/>
                      </a:lnTo>
                      <a:lnTo>
                        <a:pt x="214" y="19"/>
                      </a:lnTo>
                      <a:lnTo>
                        <a:pt x="265" y="27"/>
                      </a:lnTo>
                      <a:lnTo>
                        <a:pt x="318" y="40"/>
                      </a:lnTo>
                      <a:lnTo>
                        <a:pt x="368" y="51"/>
                      </a:lnTo>
                      <a:lnTo>
                        <a:pt x="422" y="67"/>
                      </a:lnTo>
                      <a:lnTo>
                        <a:pt x="368" y="51"/>
                      </a:lnTo>
                      <a:lnTo>
                        <a:pt x="318" y="40"/>
                      </a:lnTo>
                      <a:lnTo>
                        <a:pt x="265" y="27"/>
                      </a:lnTo>
                      <a:lnTo>
                        <a:pt x="214" y="19"/>
                      </a:lnTo>
                      <a:lnTo>
                        <a:pt x="161" y="9"/>
                      </a:lnTo>
                      <a:lnTo>
                        <a:pt x="106" y="5"/>
                      </a:lnTo>
                      <a:lnTo>
                        <a:pt x="53"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7" name="Freeform 2962"/>
                <p:cNvSpPr>
                  <a:spLocks noChangeAspect="1"/>
                </p:cNvSpPr>
                <p:nvPr/>
              </p:nvSpPr>
              <p:spPr bwMode="auto">
                <a:xfrm rot="8643414" flipV="1">
                  <a:off x="4368567" y="1908515"/>
                  <a:ext cx="10681" cy="1573"/>
                </a:xfrm>
                <a:custGeom>
                  <a:avLst/>
                  <a:gdLst>
                    <a:gd name="T0" fmla="*/ 0 w 70"/>
                    <a:gd name="T1" fmla="*/ 2147483647 h 5"/>
                    <a:gd name="T2" fmla="*/ 0 w 70"/>
                    <a:gd name="T3" fmla="*/ 2147483647 h 5"/>
                    <a:gd name="T4" fmla="*/ 2147483647 w 70"/>
                    <a:gd name="T5" fmla="*/ 2147483647 h 5"/>
                    <a:gd name="T6" fmla="*/ 2147483647 w 70"/>
                    <a:gd name="T7" fmla="*/ 0 h 5"/>
                    <a:gd name="T8" fmla="*/ 2147483647 w 70"/>
                    <a:gd name="T9" fmla="*/ 0 h 5"/>
                    <a:gd name="T10" fmla="*/ 2147483647 w 70"/>
                    <a:gd name="T11" fmla="*/ 0 h 5"/>
                    <a:gd name="T12" fmla="*/ 2147483647 w 70"/>
                    <a:gd name="T13" fmla="*/ 0 h 5"/>
                    <a:gd name="T14" fmla="*/ 2147483647 w 70"/>
                    <a:gd name="T15" fmla="*/ 0 h 5"/>
                    <a:gd name="T16" fmla="*/ 2147483647 w 70"/>
                    <a:gd name="T17" fmla="*/ 2147483647 h 5"/>
                    <a:gd name="T18" fmla="*/ 0 w 70"/>
                    <a:gd name="T19" fmla="*/ 2147483647 h 5"/>
                    <a:gd name="T20" fmla="*/ 0 w 70"/>
                    <a:gd name="T21" fmla="*/ 2147483647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0"/>
                    <a:gd name="T34" fmla="*/ 0 h 5"/>
                    <a:gd name="T35" fmla="*/ 70 w 70"/>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0" h="5">
                      <a:moveTo>
                        <a:pt x="0" y="5"/>
                      </a:moveTo>
                      <a:lnTo>
                        <a:pt x="0" y="5"/>
                      </a:lnTo>
                      <a:lnTo>
                        <a:pt x="17" y="3"/>
                      </a:lnTo>
                      <a:lnTo>
                        <a:pt x="35" y="0"/>
                      </a:lnTo>
                      <a:lnTo>
                        <a:pt x="53" y="0"/>
                      </a:lnTo>
                      <a:lnTo>
                        <a:pt x="70" y="0"/>
                      </a:lnTo>
                      <a:lnTo>
                        <a:pt x="53" y="0"/>
                      </a:lnTo>
                      <a:lnTo>
                        <a:pt x="35" y="0"/>
                      </a:lnTo>
                      <a:lnTo>
                        <a:pt x="17" y="3"/>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8" name="Freeform 2963"/>
                <p:cNvSpPr>
                  <a:spLocks noChangeAspect="1"/>
                </p:cNvSpPr>
                <p:nvPr/>
              </p:nvSpPr>
              <p:spPr bwMode="auto">
                <a:xfrm rot="8643414" flipV="1">
                  <a:off x="4266330" y="1913233"/>
                  <a:ext cx="102237" cy="29880"/>
                </a:xfrm>
                <a:custGeom>
                  <a:avLst/>
                  <a:gdLst>
                    <a:gd name="T0" fmla="*/ 0 w 741"/>
                    <a:gd name="T1" fmla="*/ 0 h 170"/>
                    <a:gd name="T2" fmla="*/ 2147483647 w 741"/>
                    <a:gd name="T3" fmla="*/ 0 h 170"/>
                    <a:gd name="T4" fmla="*/ 2147483647 w 741"/>
                    <a:gd name="T5" fmla="*/ 2147483647 h 170"/>
                    <a:gd name="T6" fmla="*/ 2147483647 w 741"/>
                    <a:gd name="T7" fmla="*/ 2147483647 h 170"/>
                    <a:gd name="T8" fmla="*/ 2147483647 w 741"/>
                    <a:gd name="T9" fmla="*/ 2147483647 h 170"/>
                    <a:gd name="T10" fmla="*/ 2147483647 w 741"/>
                    <a:gd name="T11" fmla="*/ 2147483647 h 170"/>
                    <a:gd name="T12" fmla="*/ 2147483647 w 741"/>
                    <a:gd name="T13" fmla="*/ 2147483647 h 170"/>
                    <a:gd name="T14" fmla="*/ 2147483647 w 741"/>
                    <a:gd name="T15" fmla="*/ 2147483647 h 170"/>
                    <a:gd name="T16" fmla="*/ 2147483647 w 741"/>
                    <a:gd name="T17" fmla="*/ 2147483647 h 170"/>
                    <a:gd name="T18" fmla="*/ 2147483647 w 741"/>
                    <a:gd name="T19" fmla="*/ 2147483647 h 170"/>
                    <a:gd name="T20" fmla="*/ 2147483647 w 741"/>
                    <a:gd name="T21" fmla="*/ 2147483647 h 170"/>
                    <a:gd name="T22" fmla="*/ 2147483647 w 741"/>
                    <a:gd name="T23" fmla="*/ 2147483647 h 170"/>
                    <a:gd name="T24" fmla="*/ 2147483647 w 741"/>
                    <a:gd name="T25" fmla="*/ 2147483647 h 170"/>
                    <a:gd name="T26" fmla="*/ 2147483647 w 741"/>
                    <a:gd name="T27" fmla="*/ 2147483647 h 170"/>
                    <a:gd name="T28" fmla="*/ 2147483647 w 741"/>
                    <a:gd name="T29" fmla="*/ 2147483647 h 170"/>
                    <a:gd name="T30" fmla="*/ 2147483647 w 741"/>
                    <a:gd name="T31" fmla="*/ 0 h 170"/>
                    <a:gd name="T32" fmla="*/ 0 w 741"/>
                    <a:gd name="T33" fmla="*/ 0 h 170"/>
                    <a:gd name="T34" fmla="*/ 0 w 741"/>
                    <a:gd name="T35" fmla="*/ 0 h 1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1"/>
                    <a:gd name="T55" fmla="*/ 0 h 170"/>
                    <a:gd name="T56" fmla="*/ 741 w 741"/>
                    <a:gd name="T57" fmla="*/ 170 h 1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1" h="170">
                      <a:moveTo>
                        <a:pt x="0" y="0"/>
                      </a:moveTo>
                      <a:lnTo>
                        <a:pt x="95" y="0"/>
                      </a:lnTo>
                      <a:lnTo>
                        <a:pt x="190" y="10"/>
                      </a:lnTo>
                      <a:lnTo>
                        <a:pt x="283" y="24"/>
                      </a:lnTo>
                      <a:lnTo>
                        <a:pt x="376" y="45"/>
                      </a:lnTo>
                      <a:lnTo>
                        <a:pt x="467" y="69"/>
                      </a:lnTo>
                      <a:lnTo>
                        <a:pt x="559" y="98"/>
                      </a:lnTo>
                      <a:lnTo>
                        <a:pt x="648" y="132"/>
                      </a:lnTo>
                      <a:lnTo>
                        <a:pt x="741" y="170"/>
                      </a:lnTo>
                      <a:lnTo>
                        <a:pt x="648" y="130"/>
                      </a:lnTo>
                      <a:lnTo>
                        <a:pt x="559" y="98"/>
                      </a:lnTo>
                      <a:lnTo>
                        <a:pt x="467" y="69"/>
                      </a:lnTo>
                      <a:lnTo>
                        <a:pt x="376" y="45"/>
                      </a:lnTo>
                      <a:lnTo>
                        <a:pt x="283" y="24"/>
                      </a:lnTo>
                      <a:lnTo>
                        <a:pt x="190" y="10"/>
                      </a:lnTo>
                      <a:lnTo>
                        <a:pt x="95"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9" name="Freeform 2964"/>
                <p:cNvSpPr>
                  <a:spLocks noChangeAspect="1"/>
                </p:cNvSpPr>
                <p:nvPr/>
              </p:nvSpPr>
              <p:spPr bwMode="auto">
                <a:xfrm rot="8643414" flipV="1">
                  <a:off x="4325841" y="1930532"/>
                  <a:ext cx="54933" cy="11009"/>
                </a:xfrm>
                <a:custGeom>
                  <a:avLst/>
                  <a:gdLst>
                    <a:gd name="T0" fmla="*/ 0 w 403"/>
                    <a:gd name="T1" fmla="*/ 0 h 59"/>
                    <a:gd name="T2" fmla="*/ 2147483647 w 403"/>
                    <a:gd name="T3" fmla="*/ 0 h 59"/>
                    <a:gd name="T4" fmla="*/ 2147483647 w 403"/>
                    <a:gd name="T5" fmla="*/ 2147483647 h 59"/>
                    <a:gd name="T6" fmla="*/ 2147483647 w 403"/>
                    <a:gd name="T7" fmla="*/ 2147483647 h 59"/>
                    <a:gd name="T8" fmla="*/ 2147483647 w 403"/>
                    <a:gd name="T9" fmla="*/ 2147483647 h 59"/>
                    <a:gd name="T10" fmla="*/ 2147483647 w 403"/>
                    <a:gd name="T11" fmla="*/ 2147483647 h 59"/>
                    <a:gd name="T12" fmla="*/ 2147483647 w 403"/>
                    <a:gd name="T13" fmla="*/ 2147483647 h 59"/>
                    <a:gd name="T14" fmla="*/ 2147483647 w 403"/>
                    <a:gd name="T15" fmla="*/ 2147483647 h 59"/>
                    <a:gd name="T16" fmla="*/ 2147483647 w 403"/>
                    <a:gd name="T17" fmla="*/ 2147483647 h 59"/>
                    <a:gd name="T18" fmla="*/ 2147483647 w 403"/>
                    <a:gd name="T19" fmla="*/ 2147483647 h 59"/>
                    <a:gd name="T20" fmla="*/ 2147483647 w 403"/>
                    <a:gd name="T21" fmla="*/ 2147483647 h 59"/>
                    <a:gd name="T22" fmla="*/ 2147483647 w 403"/>
                    <a:gd name="T23" fmla="*/ 2147483647 h 59"/>
                    <a:gd name="T24" fmla="*/ 2147483647 w 403"/>
                    <a:gd name="T25" fmla="*/ 2147483647 h 59"/>
                    <a:gd name="T26" fmla="*/ 2147483647 w 403"/>
                    <a:gd name="T27" fmla="*/ 2147483647 h 59"/>
                    <a:gd name="T28" fmla="*/ 2147483647 w 403"/>
                    <a:gd name="T29" fmla="*/ 2147483647 h 59"/>
                    <a:gd name="T30" fmla="*/ 2147483647 w 403"/>
                    <a:gd name="T31" fmla="*/ 0 h 59"/>
                    <a:gd name="T32" fmla="*/ 0 w 403"/>
                    <a:gd name="T33" fmla="*/ 0 h 59"/>
                    <a:gd name="T34" fmla="*/ 0 w 403"/>
                    <a:gd name="T35" fmla="*/ 0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3"/>
                    <a:gd name="T55" fmla="*/ 0 h 59"/>
                    <a:gd name="T56" fmla="*/ 403 w 403"/>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3" h="59">
                      <a:moveTo>
                        <a:pt x="0" y="0"/>
                      </a:moveTo>
                      <a:lnTo>
                        <a:pt x="52" y="0"/>
                      </a:lnTo>
                      <a:lnTo>
                        <a:pt x="103" y="3"/>
                      </a:lnTo>
                      <a:lnTo>
                        <a:pt x="153" y="6"/>
                      </a:lnTo>
                      <a:lnTo>
                        <a:pt x="206" y="14"/>
                      </a:lnTo>
                      <a:lnTo>
                        <a:pt x="254" y="22"/>
                      </a:lnTo>
                      <a:lnTo>
                        <a:pt x="304" y="34"/>
                      </a:lnTo>
                      <a:lnTo>
                        <a:pt x="353" y="45"/>
                      </a:lnTo>
                      <a:lnTo>
                        <a:pt x="403" y="59"/>
                      </a:lnTo>
                      <a:lnTo>
                        <a:pt x="353" y="45"/>
                      </a:lnTo>
                      <a:lnTo>
                        <a:pt x="304" y="34"/>
                      </a:lnTo>
                      <a:lnTo>
                        <a:pt x="254" y="22"/>
                      </a:lnTo>
                      <a:lnTo>
                        <a:pt x="206" y="14"/>
                      </a:lnTo>
                      <a:lnTo>
                        <a:pt x="153" y="6"/>
                      </a:lnTo>
                      <a:lnTo>
                        <a:pt x="103" y="3"/>
                      </a:lnTo>
                      <a:lnTo>
                        <a:pt x="5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0" name="Freeform 2965"/>
                <p:cNvSpPr>
                  <a:spLocks noChangeAspect="1"/>
                </p:cNvSpPr>
                <p:nvPr/>
              </p:nvSpPr>
              <p:spPr bwMode="auto">
                <a:xfrm rot="8643414" flipV="1">
                  <a:off x="4350256" y="1884925"/>
                  <a:ext cx="7630" cy="0"/>
                </a:xfrm>
                <a:custGeom>
                  <a:avLst/>
                  <a:gdLst>
                    <a:gd name="T0" fmla="*/ 0 w 54"/>
                    <a:gd name="T1" fmla="*/ 0 h 2"/>
                    <a:gd name="T2" fmla="*/ 0 w 54"/>
                    <a:gd name="T3" fmla="*/ 0 h 2"/>
                    <a:gd name="T4" fmla="*/ 2147483647 w 54"/>
                    <a:gd name="T5" fmla="*/ 0 h 2"/>
                    <a:gd name="T6" fmla="*/ 2147483647 w 54"/>
                    <a:gd name="T7" fmla="*/ 0 h 2"/>
                    <a:gd name="T8" fmla="*/ 2147483647 w 54"/>
                    <a:gd name="T9" fmla="*/ 0 h 2"/>
                    <a:gd name="T10" fmla="*/ 2147483647 w 54"/>
                    <a:gd name="T11" fmla="*/ 0 h 2"/>
                    <a:gd name="T12" fmla="*/ 2147483647 w 54"/>
                    <a:gd name="T13" fmla="*/ 0 h 2"/>
                    <a:gd name="T14" fmla="*/ 2147483647 w 54"/>
                    <a:gd name="T15" fmla="*/ 0 h 2"/>
                    <a:gd name="T16" fmla="*/ 2147483647 w 54"/>
                    <a:gd name="T17" fmla="*/ 0 h 2"/>
                    <a:gd name="T18" fmla="*/ 0 w 54"/>
                    <a:gd name="T19" fmla="*/ 0 h 2"/>
                    <a:gd name="T20" fmla="*/ 0 w 5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
                    <a:gd name="T34" fmla="*/ 0 h 2"/>
                    <a:gd name="T35" fmla="*/ 54 w 54"/>
                    <a:gd name="T36" fmla="*/ 0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 h="2">
                      <a:moveTo>
                        <a:pt x="0" y="2"/>
                      </a:moveTo>
                      <a:lnTo>
                        <a:pt x="0" y="2"/>
                      </a:lnTo>
                      <a:lnTo>
                        <a:pt x="13" y="0"/>
                      </a:lnTo>
                      <a:lnTo>
                        <a:pt x="27" y="0"/>
                      </a:lnTo>
                      <a:lnTo>
                        <a:pt x="40" y="0"/>
                      </a:lnTo>
                      <a:lnTo>
                        <a:pt x="54" y="0"/>
                      </a:lnTo>
                      <a:lnTo>
                        <a:pt x="40" y="0"/>
                      </a:lnTo>
                      <a:lnTo>
                        <a:pt x="27" y="0"/>
                      </a:lnTo>
                      <a:lnTo>
                        <a:pt x="13"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1" name="Freeform 2966"/>
                <p:cNvSpPr>
                  <a:spLocks noChangeAspect="1"/>
                </p:cNvSpPr>
                <p:nvPr/>
              </p:nvSpPr>
              <p:spPr bwMode="auto">
                <a:xfrm rot="8643414" flipV="1">
                  <a:off x="4371619" y="1913233"/>
                  <a:ext cx="10681" cy="0"/>
                </a:xfrm>
                <a:custGeom>
                  <a:avLst/>
                  <a:gdLst>
                    <a:gd name="T0" fmla="*/ 0 w 72"/>
                    <a:gd name="T1" fmla="*/ 0 h 2"/>
                    <a:gd name="T2" fmla="*/ 0 w 72"/>
                    <a:gd name="T3" fmla="*/ 0 h 2"/>
                    <a:gd name="T4" fmla="*/ 2147483647 w 72"/>
                    <a:gd name="T5" fmla="*/ 0 h 2"/>
                    <a:gd name="T6" fmla="*/ 2147483647 w 72"/>
                    <a:gd name="T7" fmla="*/ 0 h 2"/>
                    <a:gd name="T8" fmla="*/ 2147483647 w 72"/>
                    <a:gd name="T9" fmla="*/ 0 h 2"/>
                    <a:gd name="T10" fmla="*/ 2147483647 w 72"/>
                    <a:gd name="T11" fmla="*/ 0 h 2"/>
                    <a:gd name="T12" fmla="*/ 2147483647 w 72"/>
                    <a:gd name="T13" fmla="*/ 0 h 2"/>
                    <a:gd name="T14" fmla="*/ 2147483647 w 72"/>
                    <a:gd name="T15" fmla="*/ 0 h 2"/>
                    <a:gd name="T16" fmla="*/ 2147483647 w 72"/>
                    <a:gd name="T17" fmla="*/ 0 h 2"/>
                    <a:gd name="T18" fmla="*/ 0 w 72"/>
                    <a:gd name="T19" fmla="*/ 0 h 2"/>
                    <a:gd name="T20" fmla="*/ 0 w 72"/>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
                    <a:gd name="T34" fmla="*/ 0 h 2"/>
                    <a:gd name="T35" fmla="*/ 72 w 72"/>
                    <a:gd name="T36" fmla="*/ 0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 h="2">
                      <a:moveTo>
                        <a:pt x="0" y="2"/>
                      </a:moveTo>
                      <a:lnTo>
                        <a:pt x="0" y="2"/>
                      </a:lnTo>
                      <a:lnTo>
                        <a:pt x="18" y="0"/>
                      </a:lnTo>
                      <a:lnTo>
                        <a:pt x="36" y="0"/>
                      </a:lnTo>
                      <a:lnTo>
                        <a:pt x="55" y="0"/>
                      </a:lnTo>
                      <a:lnTo>
                        <a:pt x="72" y="0"/>
                      </a:lnTo>
                      <a:lnTo>
                        <a:pt x="55" y="0"/>
                      </a:lnTo>
                      <a:lnTo>
                        <a:pt x="36" y="0"/>
                      </a:lnTo>
                      <a:lnTo>
                        <a:pt x="18"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2" name="Freeform 2967"/>
                <p:cNvSpPr>
                  <a:spLocks noChangeAspect="1"/>
                </p:cNvSpPr>
                <p:nvPr/>
              </p:nvSpPr>
              <p:spPr bwMode="auto">
                <a:xfrm rot="8643414" flipV="1">
                  <a:off x="4306004" y="1894361"/>
                  <a:ext cx="47304" cy="7863"/>
                </a:xfrm>
                <a:custGeom>
                  <a:avLst/>
                  <a:gdLst>
                    <a:gd name="T0" fmla="*/ 0 w 347"/>
                    <a:gd name="T1" fmla="*/ 0 h 41"/>
                    <a:gd name="T2" fmla="*/ 2147483647 w 347"/>
                    <a:gd name="T3" fmla="*/ 0 h 41"/>
                    <a:gd name="T4" fmla="*/ 2147483647 w 347"/>
                    <a:gd name="T5" fmla="*/ 2147483647 h 41"/>
                    <a:gd name="T6" fmla="*/ 2147483647 w 347"/>
                    <a:gd name="T7" fmla="*/ 2147483647 h 41"/>
                    <a:gd name="T8" fmla="*/ 2147483647 w 347"/>
                    <a:gd name="T9" fmla="*/ 2147483647 h 41"/>
                    <a:gd name="T10" fmla="*/ 2147483647 w 347"/>
                    <a:gd name="T11" fmla="*/ 2147483647 h 41"/>
                    <a:gd name="T12" fmla="*/ 2147483647 w 347"/>
                    <a:gd name="T13" fmla="*/ 2147483647 h 41"/>
                    <a:gd name="T14" fmla="*/ 2147483647 w 347"/>
                    <a:gd name="T15" fmla="*/ 2147483647 h 41"/>
                    <a:gd name="T16" fmla="*/ 2147483647 w 347"/>
                    <a:gd name="T17" fmla="*/ 2147483647 h 41"/>
                    <a:gd name="T18" fmla="*/ 2147483647 w 347"/>
                    <a:gd name="T19" fmla="*/ 2147483647 h 41"/>
                    <a:gd name="T20" fmla="*/ 2147483647 w 347"/>
                    <a:gd name="T21" fmla="*/ 2147483647 h 41"/>
                    <a:gd name="T22" fmla="*/ 2147483647 w 347"/>
                    <a:gd name="T23" fmla="*/ 2147483647 h 41"/>
                    <a:gd name="T24" fmla="*/ 2147483647 w 347"/>
                    <a:gd name="T25" fmla="*/ 2147483647 h 41"/>
                    <a:gd name="T26" fmla="*/ 2147483647 w 347"/>
                    <a:gd name="T27" fmla="*/ 2147483647 h 41"/>
                    <a:gd name="T28" fmla="*/ 2147483647 w 347"/>
                    <a:gd name="T29" fmla="*/ 2147483647 h 41"/>
                    <a:gd name="T30" fmla="*/ 2147483647 w 347"/>
                    <a:gd name="T31" fmla="*/ 0 h 41"/>
                    <a:gd name="T32" fmla="*/ 0 w 347"/>
                    <a:gd name="T33" fmla="*/ 0 h 41"/>
                    <a:gd name="T34" fmla="*/ 0 w 347"/>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7"/>
                    <a:gd name="T55" fmla="*/ 0 h 41"/>
                    <a:gd name="T56" fmla="*/ 347 w 347"/>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7" h="41">
                      <a:moveTo>
                        <a:pt x="0" y="0"/>
                      </a:moveTo>
                      <a:lnTo>
                        <a:pt x="44" y="0"/>
                      </a:lnTo>
                      <a:lnTo>
                        <a:pt x="89" y="3"/>
                      </a:lnTo>
                      <a:lnTo>
                        <a:pt x="130" y="4"/>
                      </a:lnTo>
                      <a:lnTo>
                        <a:pt x="175" y="9"/>
                      </a:lnTo>
                      <a:lnTo>
                        <a:pt x="217" y="16"/>
                      </a:lnTo>
                      <a:lnTo>
                        <a:pt x="260" y="22"/>
                      </a:lnTo>
                      <a:lnTo>
                        <a:pt x="302" y="30"/>
                      </a:lnTo>
                      <a:lnTo>
                        <a:pt x="347" y="41"/>
                      </a:lnTo>
                      <a:lnTo>
                        <a:pt x="302" y="30"/>
                      </a:lnTo>
                      <a:lnTo>
                        <a:pt x="260" y="22"/>
                      </a:lnTo>
                      <a:lnTo>
                        <a:pt x="217" y="16"/>
                      </a:lnTo>
                      <a:lnTo>
                        <a:pt x="175" y="9"/>
                      </a:lnTo>
                      <a:lnTo>
                        <a:pt x="130" y="4"/>
                      </a:lnTo>
                      <a:lnTo>
                        <a:pt x="89" y="3"/>
                      </a:lnTo>
                      <a:lnTo>
                        <a:pt x="4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3" name="Freeform 2968"/>
                <p:cNvSpPr>
                  <a:spLocks noChangeAspect="1"/>
                </p:cNvSpPr>
                <p:nvPr/>
              </p:nvSpPr>
              <p:spPr bwMode="auto">
                <a:xfrm rot="8643414" flipV="1">
                  <a:off x="4277011" y="1870771"/>
                  <a:ext cx="59511" cy="11009"/>
                </a:xfrm>
                <a:custGeom>
                  <a:avLst/>
                  <a:gdLst>
                    <a:gd name="T0" fmla="*/ 0 w 435"/>
                    <a:gd name="T1" fmla="*/ 2147483647 h 58"/>
                    <a:gd name="T2" fmla="*/ 2147483647 w 435"/>
                    <a:gd name="T3" fmla="*/ 0 h 58"/>
                    <a:gd name="T4" fmla="*/ 2147483647 w 435"/>
                    <a:gd name="T5" fmla="*/ 2147483647 h 58"/>
                    <a:gd name="T6" fmla="*/ 2147483647 w 435"/>
                    <a:gd name="T7" fmla="*/ 2147483647 h 58"/>
                    <a:gd name="T8" fmla="*/ 2147483647 w 435"/>
                    <a:gd name="T9" fmla="*/ 2147483647 h 58"/>
                    <a:gd name="T10" fmla="*/ 2147483647 w 435"/>
                    <a:gd name="T11" fmla="*/ 2147483647 h 58"/>
                    <a:gd name="T12" fmla="*/ 2147483647 w 435"/>
                    <a:gd name="T13" fmla="*/ 2147483647 h 58"/>
                    <a:gd name="T14" fmla="*/ 2147483647 w 435"/>
                    <a:gd name="T15" fmla="*/ 2147483647 h 58"/>
                    <a:gd name="T16" fmla="*/ 2147483647 w 435"/>
                    <a:gd name="T17" fmla="*/ 2147483647 h 58"/>
                    <a:gd name="T18" fmla="*/ 2147483647 w 435"/>
                    <a:gd name="T19" fmla="*/ 2147483647 h 58"/>
                    <a:gd name="T20" fmla="*/ 2147483647 w 435"/>
                    <a:gd name="T21" fmla="*/ 2147483647 h 58"/>
                    <a:gd name="T22" fmla="*/ 2147483647 w 435"/>
                    <a:gd name="T23" fmla="*/ 2147483647 h 58"/>
                    <a:gd name="T24" fmla="*/ 2147483647 w 435"/>
                    <a:gd name="T25" fmla="*/ 2147483647 h 58"/>
                    <a:gd name="T26" fmla="*/ 2147483647 w 435"/>
                    <a:gd name="T27" fmla="*/ 2147483647 h 58"/>
                    <a:gd name="T28" fmla="*/ 2147483647 w 435"/>
                    <a:gd name="T29" fmla="*/ 2147483647 h 58"/>
                    <a:gd name="T30" fmla="*/ 2147483647 w 435"/>
                    <a:gd name="T31" fmla="*/ 0 h 58"/>
                    <a:gd name="T32" fmla="*/ 0 w 435"/>
                    <a:gd name="T33" fmla="*/ 2147483647 h 58"/>
                    <a:gd name="T34" fmla="*/ 0 w 435"/>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5"/>
                    <a:gd name="T55" fmla="*/ 0 h 58"/>
                    <a:gd name="T56" fmla="*/ 435 w 435"/>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5" h="58">
                      <a:moveTo>
                        <a:pt x="0" y="2"/>
                      </a:moveTo>
                      <a:lnTo>
                        <a:pt x="55" y="0"/>
                      </a:lnTo>
                      <a:lnTo>
                        <a:pt x="111" y="2"/>
                      </a:lnTo>
                      <a:lnTo>
                        <a:pt x="164" y="5"/>
                      </a:lnTo>
                      <a:lnTo>
                        <a:pt x="220" y="13"/>
                      </a:lnTo>
                      <a:lnTo>
                        <a:pt x="273" y="18"/>
                      </a:lnTo>
                      <a:lnTo>
                        <a:pt x="328" y="29"/>
                      </a:lnTo>
                      <a:lnTo>
                        <a:pt x="382" y="40"/>
                      </a:lnTo>
                      <a:lnTo>
                        <a:pt x="435" y="58"/>
                      </a:lnTo>
                      <a:lnTo>
                        <a:pt x="382" y="40"/>
                      </a:lnTo>
                      <a:lnTo>
                        <a:pt x="328" y="29"/>
                      </a:lnTo>
                      <a:lnTo>
                        <a:pt x="273" y="18"/>
                      </a:lnTo>
                      <a:lnTo>
                        <a:pt x="220" y="13"/>
                      </a:lnTo>
                      <a:lnTo>
                        <a:pt x="164" y="5"/>
                      </a:lnTo>
                      <a:lnTo>
                        <a:pt x="111" y="2"/>
                      </a:lnTo>
                      <a:lnTo>
                        <a:pt x="55" y="0"/>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4" name="Freeform 2969"/>
                <p:cNvSpPr>
                  <a:spLocks noChangeAspect="1"/>
                </p:cNvSpPr>
                <p:nvPr/>
              </p:nvSpPr>
              <p:spPr bwMode="auto">
                <a:xfrm rot="8643414" flipV="1">
                  <a:off x="4467752" y="1732377"/>
                  <a:ext cx="1526" cy="251625"/>
                </a:xfrm>
                <a:custGeom>
                  <a:avLst/>
                  <a:gdLst>
                    <a:gd name="T0" fmla="*/ 0 w 5"/>
                    <a:gd name="T1" fmla="*/ 0 h 1403"/>
                    <a:gd name="T2" fmla="*/ 0 w 5"/>
                    <a:gd name="T3" fmla="*/ 2147483647 h 1403"/>
                    <a:gd name="T4" fmla="*/ 0 w 5"/>
                    <a:gd name="T5" fmla="*/ 2147483647 h 1403"/>
                    <a:gd name="T6" fmla="*/ 0 w 5"/>
                    <a:gd name="T7" fmla="*/ 2147483647 h 1403"/>
                    <a:gd name="T8" fmla="*/ 2147483647 w 5"/>
                    <a:gd name="T9" fmla="*/ 2147483647 h 1403"/>
                    <a:gd name="T10" fmla="*/ 2147483647 w 5"/>
                    <a:gd name="T11" fmla="*/ 2147483647 h 1403"/>
                    <a:gd name="T12" fmla="*/ 2147483647 w 5"/>
                    <a:gd name="T13" fmla="*/ 2147483647 h 1403"/>
                    <a:gd name="T14" fmla="*/ 2147483647 w 5"/>
                    <a:gd name="T15" fmla="*/ 2147483647 h 1403"/>
                    <a:gd name="T16" fmla="*/ 2147483647 w 5"/>
                    <a:gd name="T17" fmla="*/ 2147483647 h 1403"/>
                    <a:gd name="T18" fmla="*/ 2147483647 w 5"/>
                    <a:gd name="T19" fmla="*/ 2147483647 h 1403"/>
                    <a:gd name="T20" fmla="*/ 2147483647 w 5"/>
                    <a:gd name="T21" fmla="*/ 2147483647 h 1403"/>
                    <a:gd name="T22" fmla="*/ 2147483647 w 5"/>
                    <a:gd name="T23" fmla="*/ 2147483647 h 1403"/>
                    <a:gd name="T24" fmla="*/ 2147483647 w 5"/>
                    <a:gd name="T25" fmla="*/ 2147483647 h 1403"/>
                    <a:gd name="T26" fmla="*/ 0 w 5"/>
                    <a:gd name="T27" fmla="*/ 2147483647 h 1403"/>
                    <a:gd name="T28" fmla="*/ 0 w 5"/>
                    <a:gd name="T29" fmla="*/ 2147483647 h 1403"/>
                    <a:gd name="T30" fmla="*/ 0 w 5"/>
                    <a:gd name="T31" fmla="*/ 2147483647 h 1403"/>
                    <a:gd name="T32" fmla="*/ 0 w 5"/>
                    <a:gd name="T33" fmla="*/ 0 h 1403"/>
                    <a:gd name="T34" fmla="*/ 0 w 5"/>
                    <a:gd name="T35" fmla="*/ 0 h 14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
                    <a:gd name="T55" fmla="*/ 0 h 1403"/>
                    <a:gd name="T56" fmla="*/ 5 w 5"/>
                    <a:gd name="T57" fmla="*/ 1403 h 14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 h="1403">
                      <a:moveTo>
                        <a:pt x="0" y="0"/>
                      </a:moveTo>
                      <a:lnTo>
                        <a:pt x="0" y="177"/>
                      </a:lnTo>
                      <a:lnTo>
                        <a:pt x="0" y="351"/>
                      </a:lnTo>
                      <a:lnTo>
                        <a:pt x="0" y="525"/>
                      </a:lnTo>
                      <a:lnTo>
                        <a:pt x="2" y="701"/>
                      </a:lnTo>
                      <a:lnTo>
                        <a:pt x="2" y="875"/>
                      </a:lnTo>
                      <a:lnTo>
                        <a:pt x="4" y="1050"/>
                      </a:lnTo>
                      <a:lnTo>
                        <a:pt x="4" y="1223"/>
                      </a:lnTo>
                      <a:lnTo>
                        <a:pt x="5" y="1403"/>
                      </a:lnTo>
                      <a:lnTo>
                        <a:pt x="4" y="1223"/>
                      </a:lnTo>
                      <a:lnTo>
                        <a:pt x="4" y="1050"/>
                      </a:lnTo>
                      <a:lnTo>
                        <a:pt x="2" y="875"/>
                      </a:lnTo>
                      <a:lnTo>
                        <a:pt x="2" y="701"/>
                      </a:lnTo>
                      <a:lnTo>
                        <a:pt x="0" y="525"/>
                      </a:lnTo>
                      <a:lnTo>
                        <a:pt x="0" y="351"/>
                      </a:lnTo>
                      <a:lnTo>
                        <a:pt x="0" y="17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5" name="Freeform 2970"/>
                <p:cNvSpPr>
                  <a:spLocks noChangeAspect="1"/>
                </p:cNvSpPr>
                <p:nvPr/>
              </p:nvSpPr>
              <p:spPr bwMode="auto">
                <a:xfrm rot="8643414" flipV="1">
                  <a:off x="4403663" y="1754394"/>
                  <a:ext cx="0" cy="31453"/>
                </a:xfrm>
                <a:custGeom>
                  <a:avLst/>
                  <a:gdLst>
                    <a:gd name="T0" fmla="*/ 0 h 182"/>
                    <a:gd name="T1" fmla="*/ 2147483647 h 182"/>
                    <a:gd name="T2" fmla="*/ 2147483647 h 182"/>
                    <a:gd name="T3" fmla="*/ 2147483647 h 182"/>
                    <a:gd name="T4" fmla="*/ 2147483647 h 182"/>
                    <a:gd name="T5" fmla="*/ 2147483647 h 182"/>
                    <a:gd name="T6" fmla="*/ 2147483647 h 182"/>
                    <a:gd name="T7" fmla="*/ 2147483647 h 182"/>
                    <a:gd name="T8" fmla="*/ 2147483647 h 182"/>
                    <a:gd name="T9" fmla="*/ 2147483647 h 182"/>
                    <a:gd name="T10" fmla="*/ 2147483647 h 182"/>
                    <a:gd name="T11" fmla="*/ 2147483647 h 182"/>
                    <a:gd name="T12" fmla="*/ 2147483647 h 182"/>
                    <a:gd name="T13" fmla="*/ 2147483647 h 182"/>
                    <a:gd name="T14" fmla="*/ 2147483647 h 182"/>
                    <a:gd name="T15" fmla="*/ 2147483647 h 182"/>
                    <a:gd name="T16" fmla="*/ 0 h 182"/>
                    <a:gd name="T17" fmla="*/ 0 h 1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h 182"/>
                    <a:gd name="T37" fmla="*/ 182 h 182"/>
                  </a:gdLst>
                  <a:ahLst/>
                  <a:cxnLst>
                    <a:cxn ang="T18">
                      <a:pos x="0" y="T0"/>
                    </a:cxn>
                    <a:cxn ang="T19">
                      <a:pos x="0" y="T1"/>
                    </a:cxn>
                    <a:cxn ang="T20">
                      <a:pos x="0" y="T2"/>
                    </a:cxn>
                    <a:cxn ang="T21">
                      <a:pos x="0" y="T3"/>
                    </a:cxn>
                    <a:cxn ang="T22">
                      <a:pos x="0" y="T4"/>
                    </a:cxn>
                    <a:cxn ang="T23">
                      <a:pos x="0" y="T5"/>
                    </a:cxn>
                    <a:cxn ang="T24">
                      <a:pos x="0" y="T6"/>
                    </a:cxn>
                    <a:cxn ang="T25">
                      <a:pos x="0" y="T7"/>
                    </a:cxn>
                    <a:cxn ang="T26">
                      <a:pos x="0" y="T8"/>
                    </a:cxn>
                    <a:cxn ang="T27">
                      <a:pos x="0" y="T9"/>
                    </a:cxn>
                    <a:cxn ang="T28">
                      <a:pos x="0" y="T10"/>
                    </a:cxn>
                    <a:cxn ang="T29">
                      <a:pos x="0" y="T11"/>
                    </a:cxn>
                    <a:cxn ang="T30">
                      <a:pos x="0" y="T12"/>
                    </a:cxn>
                    <a:cxn ang="T31">
                      <a:pos x="0" y="T13"/>
                    </a:cxn>
                    <a:cxn ang="T32">
                      <a:pos x="0" y="T14"/>
                    </a:cxn>
                    <a:cxn ang="T33">
                      <a:pos x="0" y="T15"/>
                    </a:cxn>
                    <a:cxn ang="T34">
                      <a:pos x="0" y="T16"/>
                    </a:cxn>
                    <a:cxn ang="T35">
                      <a:pos x="0" y="T17"/>
                    </a:cxn>
                  </a:cxnLst>
                  <a:rect l="0" t="T36" r="0" b="T37"/>
                  <a:pathLst>
                    <a:path h="182">
                      <a:moveTo>
                        <a:pt x="0" y="0"/>
                      </a:moveTo>
                      <a:lnTo>
                        <a:pt x="0" y="23"/>
                      </a:lnTo>
                      <a:lnTo>
                        <a:pt x="0" y="45"/>
                      </a:lnTo>
                      <a:lnTo>
                        <a:pt x="0" y="68"/>
                      </a:lnTo>
                      <a:lnTo>
                        <a:pt x="0" y="90"/>
                      </a:lnTo>
                      <a:lnTo>
                        <a:pt x="0" y="113"/>
                      </a:lnTo>
                      <a:lnTo>
                        <a:pt x="0" y="135"/>
                      </a:lnTo>
                      <a:lnTo>
                        <a:pt x="0" y="158"/>
                      </a:lnTo>
                      <a:lnTo>
                        <a:pt x="0" y="182"/>
                      </a:lnTo>
                      <a:lnTo>
                        <a:pt x="0" y="158"/>
                      </a:lnTo>
                      <a:lnTo>
                        <a:pt x="0" y="135"/>
                      </a:lnTo>
                      <a:lnTo>
                        <a:pt x="0" y="113"/>
                      </a:lnTo>
                      <a:lnTo>
                        <a:pt x="0" y="90"/>
                      </a:lnTo>
                      <a:lnTo>
                        <a:pt x="0" y="68"/>
                      </a:lnTo>
                      <a:lnTo>
                        <a:pt x="0" y="45"/>
                      </a:lnTo>
                      <a:lnTo>
                        <a:pt x="0" y="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6" name="Freeform 2971"/>
                <p:cNvSpPr>
                  <a:spLocks noChangeAspect="1"/>
                </p:cNvSpPr>
                <p:nvPr/>
              </p:nvSpPr>
              <p:spPr bwMode="auto">
                <a:xfrm rot="8643414" flipV="1">
                  <a:off x="4089323" y="2042190"/>
                  <a:ext cx="1526" cy="33026"/>
                </a:xfrm>
                <a:custGeom>
                  <a:avLst/>
                  <a:gdLst>
                    <a:gd name="T0" fmla="*/ 0 w 2"/>
                    <a:gd name="T1" fmla="*/ 0 h 184"/>
                    <a:gd name="T2" fmla="*/ 0 w 2"/>
                    <a:gd name="T3" fmla="*/ 2147483647 h 184"/>
                    <a:gd name="T4" fmla="*/ 0 w 2"/>
                    <a:gd name="T5" fmla="*/ 2147483647 h 184"/>
                    <a:gd name="T6" fmla="*/ 0 w 2"/>
                    <a:gd name="T7" fmla="*/ 2147483647 h 184"/>
                    <a:gd name="T8" fmla="*/ 0 w 2"/>
                    <a:gd name="T9" fmla="*/ 2147483647 h 184"/>
                    <a:gd name="T10" fmla="*/ 0 w 2"/>
                    <a:gd name="T11" fmla="*/ 2147483647 h 184"/>
                    <a:gd name="T12" fmla="*/ 0 w 2"/>
                    <a:gd name="T13" fmla="*/ 2147483647 h 184"/>
                    <a:gd name="T14" fmla="*/ 0 w 2"/>
                    <a:gd name="T15" fmla="*/ 2147483647 h 184"/>
                    <a:gd name="T16" fmla="*/ 2147483647 w 2"/>
                    <a:gd name="T17" fmla="*/ 2147483647 h 184"/>
                    <a:gd name="T18" fmla="*/ 0 w 2"/>
                    <a:gd name="T19" fmla="*/ 2147483647 h 184"/>
                    <a:gd name="T20" fmla="*/ 0 w 2"/>
                    <a:gd name="T21" fmla="*/ 2147483647 h 184"/>
                    <a:gd name="T22" fmla="*/ 0 w 2"/>
                    <a:gd name="T23" fmla="*/ 2147483647 h 184"/>
                    <a:gd name="T24" fmla="*/ 0 w 2"/>
                    <a:gd name="T25" fmla="*/ 2147483647 h 184"/>
                    <a:gd name="T26" fmla="*/ 0 w 2"/>
                    <a:gd name="T27" fmla="*/ 2147483647 h 184"/>
                    <a:gd name="T28" fmla="*/ 0 w 2"/>
                    <a:gd name="T29" fmla="*/ 2147483647 h 184"/>
                    <a:gd name="T30" fmla="*/ 0 w 2"/>
                    <a:gd name="T31" fmla="*/ 2147483647 h 184"/>
                    <a:gd name="T32" fmla="*/ 0 w 2"/>
                    <a:gd name="T33" fmla="*/ 0 h 184"/>
                    <a:gd name="T34" fmla="*/ 0 w 2"/>
                    <a:gd name="T35" fmla="*/ 0 h 1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184"/>
                    <a:gd name="T56" fmla="*/ 2 w 2"/>
                    <a:gd name="T57" fmla="*/ 184 h 1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184">
                      <a:moveTo>
                        <a:pt x="0" y="0"/>
                      </a:moveTo>
                      <a:lnTo>
                        <a:pt x="0" y="22"/>
                      </a:lnTo>
                      <a:lnTo>
                        <a:pt x="0" y="45"/>
                      </a:lnTo>
                      <a:lnTo>
                        <a:pt x="0" y="67"/>
                      </a:lnTo>
                      <a:lnTo>
                        <a:pt x="0" y="91"/>
                      </a:lnTo>
                      <a:lnTo>
                        <a:pt x="0" y="114"/>
                      </a:lnTo>
                      <a:lnTo>
                        <a:pt x="0" y="138"/>
                      </a:lnTo>
                      <a:lnTo>
                        <a:pt x="0" y="160"/>
                      </a:lnTo>
                      <a:lnTo>
                        <a:pt x="2" y="184"/>
                      </a:lnTo>
                      <a:lnTo>
                        <a:pt x="0" y="160"/>
                      </a:lnTo>
                      <a:lnTo>
                        <a:pt x="0" y="138"/>
                      </a:lnTo>
                      <a:lnTo>
                        <a:pt x="0" y="114"/>
                      </a:lnTo>
                      <a:lnTo>
                        <a:pt x="0" y="91"/>
                      </a:lnTo>
                      <a:lnTo>
                        <a:pt x="0" y="67"/>
                      </a:lnTo>
                      <a:lnTo>
                        <a:pt x="0" y="45"/>
                      </a:lnTo>
                      <a:lnTo>
                        <a:pt x="0" y="2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7" name="Freeform 2972"/>
                <p:cNvSpPr>
                  <a:spLocks noChangeAspect="1"/>
                </p:cNvSpPr>
                <p:nvPr/>
              </p:nvSpPr>
              <p:spPr bwMode="auto">
                <a:xfrm rot="8643414" flipV="1">
                  <a:off x="4345678" y="1877061"/>
                  <a:ext cx="7630" cy="1573"/>
                </a:xfrm>
                <a:custGeom>
                  <a:avLst/>
                  <a:gdLst>
                    <a:gd name="T0" fmla="*/ 0 w 51"/>
                    <a:gd name="T1" fmla="*/ 2147483647 h 4"/>
                    <a:gd name="T2" fmla="*/ 0 w 51"/>
                    <a:gd name="T3" fmla="*/ 2147483647 h 4"/>
                    <a:gd name="T4" fmla="*/ 2147483647 w 51"/>
                    <a:gd name="T5" fmla="*/ 2147483647 h 4"/>
                    <a:gd name="T6" fmla="*/ 2147483647 w 51"/>
                    <a:gd name="T7" fmla="*/ 0 h 4"/>
                    <a:gd name="T8" fmla="*/ 2147483647 w 51"/>
                    <a:gd name="T9" fmla="*/ 0 h 4"/>
                    <a:gd name="T10" fmla="*/ 2147483647 w 51"/>
                    <a:gd name="T11" fmla="*/ 0 h 4"/>
                    <a:gd name="T12" fmla="*/ 2147483647 w 51"/>
                    <a:gd name="T13" fmla="*/ 0 h 4"/>
                    <a:gd name="T14" fmla="*/ 2147483647 w 51"/>
                    <a:gd name="T15" fmla="*/ 0 h 4"/>
                    <a:gd name="T16" fmla="*/ 2147483647 w 51"/>
                    <a:gd name="T17" fmla="*/ 2147483647 h 4"/>
                    <a:gd name="T18" fmla="*/ 0 w 51"/>
                    <a:gd name="T19" fmla="*/ 2147483647 h 4"/>
                    <a:gd name="T20" fmla="*/ 0 w 51"/>
                    <a:gd name="T21" fmla="*/ 2147483647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
                    <a:gd name="T34" fmla="*/ 0 h 4"/>
                    <a:gd name="T35" fmla="*/ 51 w 51"/>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 h="4">
                      <a:moveTo>
                        <a:pt x="0" y="4"/>
                      </a:moveTo>
                      <a:lnTo>
                        <a:pt x="0" y="4"/>
                      </a:lnTo>
                      <a:lnTo>
                        <a:pt x="11" y="3"/>
                      </a:lnTo>
                      <a:lnTo>
                        <a:pt x="26" y="0"/>
                      </a:lnTo>
                      <a:lnTo>
                        <a:pt x="37" y="0"/>
                      </a:lnTo>
                      <a:lnTo>
                        <a:pt x="51" y="0"/>
                      </a:lnTo>
                      <a:lnTo>
                        <a:pt x="37" y="0"/>
                      </a:lnTo>
                      <a:lnTo>
                        <a:pt x="26" y="0"/>
                      </a:lnTo>
                      <a:lnTo>
                        <a:pt x="11" y="3"/>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8" name="Freeform 2973"/>
                <p:cNvSpPr>
                  <a:spLocks noChangeAspect="1"/>
                </p:cNvSpPr>
                <p:nvPr/>
              </p:nvSpPr>
              <p:spPr bwMode="auto">
                <a:xfrm rot="8643414" flipV="1">
                  <a:off x="4333471" y="1817301"/>
                  <a:ext cx="102237" cy="34598"/>
                </a:xfrm>
                <a:custGeom>
                  <a:avLst/>
                  <a:gdLst>
                    <a:gd name="T0" fmla="*/ 2147483647 w 741"/>
                    <a:gd name="T1" fmla="*/ 0 h 190"/>
                    <a:gd name="T2" fmla="*/ 2147483647 w 741"/>
                    <a:gd name="T3" fmla="*/ 2147483647 h 190"/>
                    <a:gd name="T4" fmla="*/ 2147483647 w 741"/>
                    <a:gd name="T5" fmla="*/ 2147483647 h 190"/>
                    <a:gd name="T6" fmla="*/ 2147483647 w 741"/>
                    <a:gd name="T7" fmla="*/ 2147483647 h 190"/>
                    <a:gd name="T8" fmla="*/ 2147483647 w 741"/>
                    <a:gd name="T9" fmla="*/ 2147483647 h 190"/>
                    <a:gd name="T10" fmla="*/ 2147483647 w 741"/>
                    <a:gd name="T11" fmla="*/ 2147483647 h 190"/>
                    <a:gd name="T12" fmla="*/ 2147483647 w 741"/>
                    <a:gd name="T13" fmla="*/ 2147483647 h 190"/>
                    <a:gd name="T14" fmla="*/ 2147483647 w 741"/>
                    <a:gd name="T15" fmla="*/ 2147483647 h 190"/>
                    <a:gd name="T16" fmla="*/ 0 w 741"/>
                    <a:gd name="T17" fmla="*/ 2147483647 h 190"/>
                    <a:gd name="T18" fmla="*/ 2147483647 w 741"/>
                    <a:gd name="T19" fmla="*/ 2147483647 h 190"/>
                    <a:gd name="T20" fmla="*/ 2147483647 w 741"/>
                    <a:gd name="T21" fmla="*/ 2147483647 h 190"/>
                    <a:gd name="T22" fmla="*/ 2147483647 w 741"/>
                    <a:gd name="T23" fmla="*/ 2147483647 h 190"/>
                    <a:gd name="T24" fmla="*/ 2147483647 w 741"/>
                    <a:gd name="T25" fmla="*/ 2147483647 h 190"/>
                    <a:gd name="T26" fmla="*/ 2147483647 w 741"/>
                    <a:gd name="T27" fmla="*/ 2147483647 h 190"/>
                    <a:gd name="T28" fmla="*/ 2147483647 w 741"/>
                    <a:gd name="T29" fmla="*/ 2147483647 h 190"/>
                    <a:gd name="T30" fmla="*/ 2147483647 w 741"/>
                    <a:gd name="T31" fmla="*/ 2147483647 h 190"/>
                    <a:gd name="T32" fmla="*/ 2147483647 w 741"/>
                    <a:gd name="T33" fmla="*/ 0 h 190"/>
                    <a:gd name="T34" fmla="*/ 2147483647 w 741"/>
                    <a:gd name="T35" fmla="*/ 0 h 1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1"/>
                    <a:gd name="T55" fmla="*/ 0 h 190"/>
                    <a:gd name="T56" fmla="*/ 741 w 741"/>
                    <a:gd name="T57" fmla="*/ 190 h 1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1" h="190">
                      <a:moveTo>
                        <a:pt x="741" y="0"/>
                      </a:moveTo>
                      <a:lnTo>
                        <a:pt x="648" y="5"/>
                      </a:lnTo>
                      <a:lnTo>
                        <a:pt x="554" y="20"/>
                      </a:lnTo>
                      <a:lnTo>
                        <a:pt x="463" y="36"/>
                      </a:lnTo>
                      <a:lnTo>
                        <a:pt x="373" y="60"/>
                      </a:lnTo>
                      <a:lnTo>
                        <a:pt x="280" y="87"/>
                      </a:lnTo>
                      <a:lnTo>
                        <a:pt x="187" y="118"/>
                      </a:lnTo>
                      <a:lnTo>
                        <a:pt x="93" y="150"/>
                      </a:lnTo>
                      <a:lnTo>
                        <a:pt x="0" y="190"/>
                      </a:lnTo>
                      <a:lnTo>
                        <a:pt x="93" y="150"/>
                      </a:lnTo>
                      <a:lnTo>
                        <a:pt x="187" y="118"/>
                      </a:lnTo>
                      <a:lnTo>
                        <a:pt x="280" y="87"/>
                      </a:lnTo>
                      <a:lnTo>
                        <a:pt x="373" y="60"/>
                      </a:lnTo>
                      <a:lnTo>
                        <a:pt x="463" y="36"/>
                      </a:lnTo>
                      <a:lnTo>
                        <a:pt x="554" y="20"/>
                      </a:lnTo>
                      <a:lnTo>
                        <a:pt x="648" y="5"/>
                      </a:lnTo>
                      <a:lnTo>
                        <a:pt x="7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9" name="Freeform 2974"/>
                <p:cNvSpPr>
                  <a:spLocks noChangeAspect="1"/>
                </p:cNvSpPr>
                <p:nvPr/>
              </p:nvSpPr>
              <p:spPr bwMode="auto">
                <a:xfrm rot="8643414" flipV="1">
                  <a:off x="4096952" y="2054771"/>
                  <a:ext cx="71718" cy="4718"/>
                </a:xfrm>
                <a:custGeom>
                  <a:avLst/>
                  <a:gdLst>
                    <a:gd name="T0" fmla="*/ 2147483647 w 507"/>
                    <a:gd name="T1" fmla="*/ 0 h 31"/>
                    <a:gd name="T2" fmla="*/ 2147483647 w 507"/>
                    <a:gd name="T3" fmla="*/ 2147483647 h 31"/>
                    <a:gd name="T4" fmla="*/ 2147483647 w 507"/>
                    <a:gd name="T5" fmla="*/ 2147483647 h 31"/>
                    <a:gd name="T6" fmla="*/ 2147483647 w 507"/>
                    <a:gd name="T7" fmla="*/ 2147483647 h 31"/>
                    <a:gd name="T8" fmla="*/ 2147483647 w 507"/>
                    <a:gd name="T9" fmla="*/ 2147483647 h 31"/>
                    <a:gd name="T10" fmla="*/ 2147483647 w 507"/>
                    <a:gd name="T11" fmla="*/ 2147483647 h 31"/>
                    <a:gd name="T12" fmla="*/ 2147483647 w 507"/>
                    <a:gd name="T13" fmla="*/ 2147483647 h 31"/>
                    <a:gd name="T14" fmla="*/ 2147483647 w 507"/>
                    <a:gd name="T15" fmla="*/ 2147483647 h 31"/>
                    <a:gd name="T16" fmla="*/ 0 w 507"/>
                    <a:gd name="T17" fmla="*/ 2147483647 h 31"/>
                    <a:gd name="T18" fmla="*/ 2147483647 w 507"/>
                    <a:gd name="T19" fmla="*/ 2147483647 h 31"/>
                    <a:gd name="T20" fmla="*/ 2147483647 w 507"/>
                    <a:gd name="T21" fmla="*/ 2147483647 h 31"/>
                    <a:gd name="T22" fmla="*/ 2147483647 w 507"/>
                    <a:gd name="T23" fmla="*/ 2147483647 h 31"/>
                    <a:gd name="T24" fmla="*/ 2147483647 w 507"/>
                    <a:gd name="T25" fmla="*/ 2147483647 h 31"/>
                    <a:gd name="T26" fmla="*/ 2147483647 w 507"/>
                    <a:gd name="T27" fmla="*/ 2147483647 h 31"/>
                    <a:gd name="T28" fmla="*/ 2147483647 w 507"/>
                    <a:gd name="T29" fmla="*/ 2147483647 h 31"/>
                    <a:gd name="T30" fmla="*/ 2147483647 w 507"/>
                    <a:gd name="T31" fmla="*/ 2147483647 h 31"/>
                    <a:gd name="T32" fmla="*/ 2147483647 w 507"/>
                    <a:gd name="T33" fmla="*/ 0 h 31"/>
                    <a:gd name="T34" fmla="*/ 2147483647 w 507"/>
                    <a:gd name="T35" fmla="*/ 0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7"/>
                    <a:gd name="T55" fmla="*/ 0 h 31"/>
                    <a:gd name="T56" fmla="*/ 507 w 507"/>
                    <a:gd name="T57" fmla="*/ 31 h 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7" h="31">
                      <a:moveTo>
                        <a:pt x="507" y="0"/>
                      </a:moveTo>
                      <a:lnTo>
                        <a:pt x="439" y="11"/>
                      </a:lnTo>
                      <a:lnTo>
                        <a:pt x="375" y="21"/>
                      </a:lnTo>
                      <a:lnTo>
                        <a:pt x="309" y="27"/>
                      </a:lnTo>
                      <a:lnTo>
                        <a:pt x="248" y="31"/>
                      </a:lnTo>
                      <a:lnTo>
                        <a:pt x="184" y="31"/>
                      </a:lnTo>
                      <a:lnTo>
                        <a:pt x="123" y="29"/>
                      </a:lnTo>
                      <a:lnTo>
                        <a:pt x="61" y="23"/>
                      </a:lnTo>
                      <a:lnTo>
                        <a:pt x="0" y="18"/>
                      </a:lnTo>
                      <a:lnTo>
                        <a:pt x="61" y="23"/>
                      </a:lnTo>
                      <a:lnTo>
                        <a:pt x="123" y="29"/>
                      </a:lnTo>
                      <a:lnTo>
                        <a:pt x="184" y="31"/>
                      </a:lnTo>
                      <a:lnTo>
                        <a:pt x="248" y="31"/>
                      </a:lnTo>
                      <a:lnTo>
                        <a:pt x="309" y="27"/>
                      </a:lnTo>
                      <a:lnTo>
                        <a:pt x="375" y="21"/>
                      </a:lnTo>
                      <a:lnTo>
                        <a:pt x="439" y="11"/>
                      </a:lnTo>
                      <a:lnTo>
                        <a:pt x="5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0" name="Freeform 2975"/>
                <p:cNvSpPr>
                  <a:spLocks noChangeAspect="1"/>
                </p:cNvSpPr>
                <p:nvPr/>
              </p:nvSpPr>
              <p:spPr bwMode="auto">
                <a:xfrm rot="8643414" flipV="1">
                  <a:off x="4132049" y="1941540"/>
                  <a:ext cx="135807" cy="58188"/>
                </a:xfrm>
                <a:custGeom>
                  <a:avLst/>
                  <a:gdLst>
                    <a:gd name="T0" fmla="*/ 2147483647 w 980"/>
                    <a:gd name="T1" fmla="*/ 2147483647 h 324"/>
                    <a:gd name="T2" fmla="*/ 2147483647 w 980"/>
                    <a:gd name="T3" fmla="*/ 2147483647 h 324"/>
                    <a:gd name="T4" fmla="*/ 2147483647 w 980"/>
                    <a:gd name="T5" fmla="*/ 2147483647 h 324"/>
                    <a:gd name="T6" fmla="*/ 2147483647 w 980"/>
                    <a:gd name="T7" fmla="*/ 2147483647 h 324"/>
                    <a:gd name="T8" fmla="*/ 2147483647 w 980"/>
                    <a:gd name="T9" fmla="*/ 2147483647 h 324"/>
                    <a:gd name="T10" fmla="*/ 2147483647 w 980"/>
                    <a:gd name="T11" fmla="*/ 2147483647 h 324"/>
                    <a:gd name="T12" fmla="*/ 2147483647 w 980"/>
                    <a:gd name="T13" fmla="*/ 2147483647 h 324"/>
                    <a:gd name="T14" fmla="*/ 2147483647 w 980"/>
                    <a:gd name="T15" fmla="*/ 2147483647 h 324"/>
                    <a:gd name="T16" fmla="*/ 2147483647 w 980"/>
                    <a:gd name="T17" fmla="*/ 2147483647 h 324"/>
                    <a:gd name="T18" fmla="*/ 0 w 980"/>
                    <a:gd name="T19" fmla="*/ 0 h 324"/>
                    <a:gd name="T20" fmla="*/ 2147483647 w 980"/>
                    <a:gd name="T21" fmla="*/ 2147483647 h 324"/>
                    <a:gd name="T22" fmla="*/ 2147483647 w 980"/>
                    <a:gd name="T23" fmla="*/ 2147483647 h 324"/>
                    <a:gd name="T24" fmla="*/ 2147483647 w 980"/>
                    <a:gd name="T25" fmla="*/ 2147483647 h 324"/>
                    <a:gd name="T26" fmla="*/ 2147483647 w 980"/>
                    <a:gd name="T27" fmla="*/ 2147483647 h 324"/>
                    <a:gd name="T28" fmla="*/ 2147483647 w 980"/>
                    <a:gd name="T29" fmla="*/ 2147483647 h 324"/>
                    <a:gd name="T30" fmla="*/ 2147483647 w 980"/>
                    <a:gd name="T31" fmla="*/ 2147483647 h 324"/>
                    <a:gd name="T32" fmla="*/ 2147483647 w 980"/>
                    <a:gd name="T33" fmla="*/ 2147483647 h 324"/>
                    <a:gd name="T34" fmla="*/ 2147483647 w 980"/>
                    <a:gd name="T35" fmla="*/ 2147483647 h 324"/>
                    <a:gd name="T36" fmla="*/ 2147483647 w 980"/>
                    <a:gd name="T37" fmla="*/ 2147483647 h 3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80"/>
                    <a:gd name="T58" fmla="*/ 0 h 324"/>
                    <a:gd name="T59" fmla="*/ 980 w 980"/>
                    <a:gd name="T60" fmla="*/ 324 h 3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80" h="324">
                      <a:moveTo>
                        <a:pt x="980" y="324"/>
                      </a:moveTo>
                      <a:lnTo>
                        <a:pt x="980" y="324"/>
                      </a:lnTo>
                      <a:lnTo>
                        <a:pt x="853" y="300"/>
                      </a:lnTo>
                      <a:lnTo>
                        <a:pt x="731" y="271"/>
                      </a:lnTo>
                      <a:lnTo>
                        <a:pt x="609" y="234"/>
                      </a:lnTo>
                      <a:lnTo>
                        <a:pt x="489" y="192"/>
                      </a:lnTo>
                      <a:lnTo>
                        <a:pt x="366" y="146"/>
                      </a:lnTo>
                      <a:lnTo>
                        <a:pt x="245" y="99"/>
                      </a:lnTo>
                      <a:lnTo>
                        <a:pt x="123" y="49"/>
                      </a:lnTo>
                      <a:lnTo>
                        <a:pt x="0" y="0"/>
                      </a:lnTo>
                      <a:lnTo>
                        <a:pt x="123" y="49"/>
                      </a:lnTo>
                      <a:lnTo>
                        <a:pt x="245" y="99"/>
                      </a:lnTo>
                      <a:lnTo>
                        <a:pt x="366" y="147"/>
                      </a:lnTo>
                      <a:lnTo>
                        <a:pt x="489" y="194"/>
                      </a:lnTo>
                      <a:lnTo>
                        <a:pt x="609" y="234"/>
                      </a:lnTo>
                      <a:lnTo>
                        <a:pt x="731" y="271"/>
                      </a:lnTo>
                      <a:lnTo>
                        <a:pt x="853" y="300"/>
                      </a:lnTo>
                      <a:lnTo>
                        <a:pt x="980" y="3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1" name="Freeform 2976"/>
                <p:cNvSpPr>
                  <a:spLocks noChangeAspect="1"/>
                </p:cNvSpPr>
                <p:nvPr/>
              </p:nvSpPr>
              <p:spPr bwMode="auto">
                <a:xfrm rot="8643414" flipV="1">
                  <a:off x="4118315" y="2083079"/>
                  <a:ext cx="67141" cy="6291"/>
                </a:xfrm>
                <a:custGeom>
                  <a:avLst/>
                  <a:gdLst>
                    <a:gd name="T0" fmla="*/ 0 w 477"/>
                    <a:gd name="T1" fmla="*/ 2147483647 h 34"/>
                    <a:gd name="T2" fmla="*/ 2147483647 w 477"/>
                    <a:gd name="T3" fmla="*/ 2147483647 h 34"/>
                    <a:gd name="T4" fmla="*/ 2147483647 w 477"/>
                    <a:gd name="T5" fmla="*/ 2147483647 h 34"/>
                    <a:gd name="T6" fmla="*/ 2147483647 w 477"/>
                    <a:gd name="T7" fmla="*/ 2147483647 h 34"/>
                    <a:gd name="T8" fmla="*/ 2147483647 w 477"/>
                    <a:gd name="T9" fmla="*/ 2147483647 h 34"/>
                    <a:gd name="T10" fmla="*/ 2147483647 w 477"/>
                    <a:gd name="T11" fmla="*/ 2147483647 h 34"/>
                    <a:gd name="T12" fmla="*/ 2147483647 w 477"/>
                    <a:gd name="T13" fmla="*/ 2147483647 h 34"/>
                    <a:gd name="T14" fmla="*/ 2147483647 w 477"/>
                    <a:gd name="T15" fmla="*/ 2147483647 h 34"/>
                    <a:gd name="T16" fmla="*/ 2147483647 w 477"/>
                    <a:gd name="T17" fmla="*/ 0 h 34"/>
                    <a:gd name="T18" fmla="*/ 2147483647 w 477"/>
                    <a:gd name="T19" fmla="*/ 2147483647 h 34"/>
                    <a:gd name="T20" fmla="*/ 2147483647 w 477"/>
                    <a:gd name="T21" fmla="*/ 2147483647 h 34"/>
                    <a:gd name="T22" fmla="*/ 2147483647 w 477"/>
                    <a:gd name="T23" fmla="*/ 2147483647 h 34"/>
                    <a:gd name="T24" fmla="*/ 2147483647 w 477"/>
                    <a:gd name="T25" fmla="*/ 2147483647 h 34"/>
                    <a:gd name="T26" fmla="*/ 2147483647 w 477"/>
                    <a:gd name="T27" fmla="*/ 2147483647 h 34"/>
                    <a:gd name="T28" fmla="*/ 2147483647 w 477"/>
                    <a:gd name="T29" fmla="*/ 2147483647 h 34"/>
                    <a:gd name="T30" fmla="*/ 2147483647 w 477"/>
                    <a:gd name="T31" fmla="*/ 2147483647 h 34"/>
                    <a:gd name="T32" fmla="*/ 0 w 477"/>
                    <a:gd name="T33" fmla="*/ 2147483647 h 34"/>
                    <a:gd name="T34" fmla="*/ 0 w 477"/>
                    <a:gd name="T35" fmla="*/ 2147483647 h 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7"/>
                    <a:gd name="T55" fmla="*/ 0 h 34"/>
                    <a:gd name="T56" fmla="*/ 477 w 477"/>
                    <a:gd name="T57" fmla="*/ 34 h 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7" h="34">
                      <a:moveTo>
                        <a:pt x="0" y="26"/>
                      </a:moveTo>
                      <a:lnTo>
                        <a:pt x="58" y="29"/>
                      </a:lnTo>
                      <a:lnTo>
                        <a:pt x="117" y="34"/>
                      </a:lnTo>
                      <a:lnTo>
                        <a:pt x="174" y="30"/>
                      </a:lnTo>
                      <a:lnTo>
                        <a:pt x="236" y="30"/>
                      </a:lnTo>
                      <a:lnTo>
                        <a:pt x="294" y="26"/>
                      </a:lnTo>
                      <a:lnTo>
                        <a:pt x="355" y="19"/>
                      </a:lnTo>
                      <a:lnTo>
                        <a:pt x="416" y="11"/>
                      </a:lnTo>
                      <a:lnTo>
                        <a:pt x="477" y="0"/>
                      </a:lnTo>
                      <a:lnTo>
                        <a:pt x="416" y="11"/>
                      </a:lnTo>
                      <a:lnTo>
                        <a:pt x="355" y="19"/>
                      </a:lnTo>
                      <a:lnTo>
                        <a:pt x="294" y="26"/>
                      </a:lnTo>
                      <a:lnTo>
                        <a:pt x="236" y="30"/>
                      </a:lnTo>
                      <a:lnTo>
                        <a:pt x="174" y="30"/>
                      </a:lnTo>
                      <a:lnTo>
                        <a:pt x="117" y="34"/>
                      </a:lnTo>
                      <a:lnTo>
                        <a:pt x="58" y="29"/>
                      </a:lnTo>
                      <a:lnTo>
                        <a:pt x="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2" name="Freeform 2977"/>
                <p:cNvSpPr>
                  <a:spLocks noChangeAspect="1"/>
                </p:cNvSpPr>
                <p:nvPr/>
              </p:nvSpPr>
              <p:spPr bwMode="auto">
                <a:xfrm rot="8643414" flipV="1">
                  <a:off x="4226656" y="2230909"/>
                  <a:ext cx="88504" cy="11009"/>
                </a:xfrm>
                <a:custGeom>
                  <a:avLst/>
                  <a:gdLst>
                    <a:gd name="T0" fmla="*/ 2147483647 w 640"/>
                    <a:gd name="T1" fmla="*/ 0 h 68"/>
                    <a:gd name="T2" fmla="*/ 2147483647 w 640"/>
                    <a:gd name="T3" fmla="*/ 2147483647 h 68"/>
                    <a:gd name="T4" fmla="*/ 2147483647 w 640"/>
                    <a:gd name="T5" fmla="*/ 2147483647 h 68"/>
                    <a:gd name="T6" fmla="*/ 2147483647 w 640"/>
                    <a:gd name="T7" fmla="*/ 2147483647 h 68"/>
                    <a:gd name="T8" fmla="*/ 2147483647 w 640"/>
                    <a:gd name="T9" fmla="*/ 2147483647 h 68"/>
                    <a:gd name="T10" fmla="*/ 2147483647 w 640"/>
                    <a:gd name="T11" fmla="*/ 2147483647 h 68"/>
                    <a:gd name="T12" fmla="*/ 2147483647 w 640"/>
                    <a:gd name="T13" fmla="*/ 2147483647 h 68"/>
                    <a:gd name="T14" fmla="*/ 2147483647 w 640"/>
                    <a:gd name="T15" fmla="*/ 2147483647 h 68"/>
                    <a:gd name="T16" fmla="*/ 0 w 640"/>
                    <a:gd name="T17" fmla="*/ 2147483647 h 68"/>
                    <a:gd name="T18" fmla="*/ 2147483647 w 640"/>
                    <a:gd name="T19" fmla="*/ 2147483647 h 68"/>
                    <a:gd name="T20" fmla="*/ 2147483647 w 640"/>
                    <a:gd name="T21" fmla="*/ 2147483647 h 68"/>
                    <a:gd name="T22" fmla="*/ 2147483647 w 640"/>
                    <a:gd name="T23" fmla="*/ 2147483647 h 68"/>
                    <a:gd name="T24" fmla="*/ 2147483647 w 640"/>
                    <a:gd name="T25" fmla="*/ 2147483647 h 68"/>
                    <a:gd name="T26" fmla="*/ 2147483647 w 640"/>
                    <a:gd name="T27" fmla="*/ 2147483647 h 68"/>
                    <a:gd name="T28" fmla="*/ 2147483647 w 640"/>
                    <a:gd name="T29" fmla="*/ 2147483647 h 68"/>
                    <a:gd name="T30" fmla="*/ 2147483647 w 640"/>
                    <a:gd name="T31" fmla="*/ 2147483647 h 68"/>
                    <a:gd name="T32" fmla="*/ 2147483647 w 640"/>
                    <a:gd name="T33" fmla="*/ 0 h 68"/>
                    <a:gd name="T34" fmla="*/ 2147483647 w 640"/>
                    <a:gd name="T35" fmla="*/ 0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40"/>
                    <a:gd name="T55" fmla="*/ 0 h 68"/>
                    <a:gd name="T56" fmla="*/ 640 w 640"/>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40" h="68">
                      <a:moveTo>
                        <a:pt x="640" y="0"/>
                      </a:moveTo>
                      <a:lnTo>
                        <a:pt x="556" y="19"/>
                      </a:lnTo>
                      <a:lnTo>
                        <a:pt x="475" y="37"/>
                      </a:lnTo>
                      <a:lnTo>
                        <a:pt x="393" y="48"/>
                      </a:lnTo>
                      <a:lnTo>
                        <a:pt x="314" y="60"/>
                      </a:lnTo>
                      <a:lnTo>
                        <a:pt x="234" y="64"/>
                      </a:lnTo>
                      <a:lnTo>
                        <a:pt x="156" y="68"/>
                      </a:lnTo>
                      <a:lnTo>
                        <a:pt x="79" y="63"/>
                      </a:lnTo>
                      <a:lnTo>
                        <a:pt x="0" y="60"/>
                      </a:lnTo>
                      <a:lnTo>
                        <a:pt x="79" y="64"/>
                      </a:lnTo>
                      <a:lnTo>
                        <a:pt x="156" y="68"/>
                      </a:lnTo>
                      <a:lnTo>
                        <a:pt x="234" y="64"/>
                      </a:lnTo>
                      <a:lnTo>
                        <a:pt x="314" y="61"/>
                      </a:lnTo>
                      <a:lnTo>
                        <a:pt x="393" y="50"/>
                      </a:lnTo>
                      <a:lnTo>
                        <a:pt x="475" y="39"/>
                      </a:lnTo>
                      <a:lnTo>
                        <a:pt x="556" y="19"/>
                      </a:lnTo>
                      <a:lnTo>
                        <a:pt x="6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3" name="Freeform 2978"/>
                <p:cNvSpPr>
                  <a:spLocks noChangeAspect="1"/>
                </p:cNvSpPr>
                <p:nvPr/>
              </p:nvSpPr>
              <p:spPr bwMode="auto">
                <a:xfrm rot="8643414" flipV="1">
                  <a:off x="4249545" y="1837745"/>
                  <a:ext cx="64089" cy="9436"/>
                </a:xfrm>
                <a:custGeom>
                  <a:avLst/>
                  <a:gdLst>
                    <a:gd name="T0" fmla="*/ 2147483647 w 462"/>
                    <a:gd name="T1" fmla="*/ 2147483647 h 56"/>
                    <a:gd name="T2" fmla="*/ 2147483647 w 462"/>
                    <a:gd name="T3" fmla="*/ 2147483647 h 56"/>
                    <a:gd name="T4" fmla="*/ 2147483647 w 462"/>
                    <a:gd name="T5" fmla="*/ 2147483647 h 56"/>
                    <a:gd name="T6" fmla="*/ 2147483647 w 462"/>
                    <a:gd name="T7" fmla="*/ 2147483647 h 56"/>
                    <a:gd name="T8" fmla="*/ 2147483647 w 462"/>
                    <a:gd name="T9" fmla="*/ 2147483647 h 56"/>
                    <a:gd name="T10" fmla="*/ 2147483647 w 462"/>
                    <a:gd name="T11" fmla="*/ 2147483647 h 56"/>
                    <a:gd name="T12" fmla="*/ 2147483647 w 462"/>
                    <a:gd name="T13" fmla="*/ 0 h 56"/>
                    <a:gd name="T14" fmla="*/ 2147483647 w 462"/>
                    <a:gd name="T15" fmla="*/ 0 h 56"/>
                    <a:gd name="T16" fmla="*/ 0 w 462"/>
                    <a:gd name="T17" fmla="*/ 2147483647 h 56"/>
                    <a:gd name="T18" fmla="*/ 2147483647 w 462"/>
                    <a:gd name="T19" fmla="*/ 0 h 56"/>
                    <a:gd name="T20" fmla="*/ 2147483647 w 462"/>
                    <a:gd name="T21" fmla="*/ 0 h 56"/>
                    <a:gd name="T22" fmla="*/ 2147483647 w 462"/>
                    <a:gd name="T23" fmla="*/ 2147483647 h 56"/>
                    <a:gd name="T24" fmla="*/ 2147483647 w 462"/>
                    <a:gd name="T25" fmla="*/ 2147483647 h 56"/>
                    <a:gd name="T26" fmla="*/ 2147483647 w 462"/>
                    <a:gd name="T27" fmla="*/ 2147483647 h 56"/>
                    <a:gd name="T28" fmla="*/ 2147483647 w 462"/>
                    <a:gd name="T29" fmla="*/ 2147483647 h 56"/>
                    <a:gd name="T30" fmla="*/ 2147483647 w 462"/>
                    <a:gd name="T31" fmla="*/ 2147483647 h 56"/>
                    <a:gd name="T32" fmla="*/ 2147483647 w 462"/>
                    <a:gd name="T33" fmla="*/ 2147483647 h 56"/>
                    <a:gd name="T34" fmla="*/ 2147483647 w 462"/>
                    <a:gd name="T35" fmla="*/ 2147483647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2"/>
                    <a:gd name="T55" fmla="*/ 0 h 56"/>
                    <a:gd name="T56" fmla="*/ 462 w 462"/>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2" h="56">
                      <a:moveTo>
                        <a:pt x="462" y="56"/>
                      </a:moveTo>
                      <a:lnTo>
                        <a:pt x="406" y="39"/>
                      </a:lnTo>
                      <a:lnTo>
                        <a:pt x="348" y="27"/>
                      </a:lnTo>
                      <a:lnTo>
                        <a:pt x="291" y="16"/>
                      </a:lnTo>
                      <a:lnTo>
                        <a:pt x="235" y="11"/>
                      </a:lnTo>
                      <a:lnTo>
                        <a:pt x="175" y="3"/>
                      </a:lnTo>
                      <a:lnTo>
                        <a:pt x="117" y="0"/>
                      </a:lnTo>
                      <a:lnTo>
                        <a:pt x="58" y="0"/>
                      </a:lnTo>
                      <a:lnTo>
                        <a:pt x="0" y="2"/>
                      </a:lnTo>
                      <a:lnTo>
                        <a:pt x="58" y="0"/>
                      </a:lnTo>
                      <a:lnTo>
                        <a:pt x="117" y="0"/>
                      </a:lnTo>
                      <a:lnTo>
                        <a:pt x="175" y="3"/>
                      </a:lnTo>
                      <a:lnTo>
                        <a:pt x="235" y="11"/>
                      </a:lnTo>
                      <a:lnTo>
                        <a:pt x="291" y="16"/>
                      </a:lnTo>
                      <a:lnTo>
                        <a:pt x="348" y="27"/>
                      </a:lnTo>
                      <a:lnTo>
                        <a:pt x="406" y="39"/>
                      </a:lnTo>
                      <a:lnTo>
                        <a:pt x="462"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4" name="Freeform 2979"/>
                <p:cNvSpPr>
                  <a:spLocks noChangeAspect="1"/>
                </p:cNvSpPr>
                <p:nvPr/>
              </p:nvSpPr>
              <p:spPr bwMode="auto">
                <a:xfrm rot="8643414" flipV="1">
                  <a:off x="4248019" y="2257644"/>
                  <a:ext cx="91555" cy="14154"/>
                </a:xfrm>
                <a:custGeom>
                  <a:avLst/>
                  <a:gdLst>
                    <a:gd name="T0" fmla="*/ 2147483647 w 661"/>
                    <a:gd name="T1" fmla="*/ 0 h 72"/>
                    <a:gd name="T2" fmla="*/ 2147483647 w 661"/>
                    <a:gd name="T3" fmla="*/ 2147483647 h 72"/>
                    <a:gd name="T4" fmla="*/ 2147483647 w 661"/>
                    <a:gd name="T5" fmla="*/ 2147483647 h 72"/>
                    <a:gd name="T6" fmla="*/ 2147483647 w 661"/>
                    <a:gd name="T7" fmla="*/ 2147483647 h 72"/>
                    <a:gd name="T8" fmla="*/ 2147483647 w 661"/>
                    <a:gd name="T9" fmla="*/ 2147483647 h 72"/>
                    <a:gd name="T10" fmla="*/ 2147483647 w 661"/>
                    <a:gd name="T11" fmla="*/ 2147483647 h 72"/>
                    <a:gd name="T12" fmla="*/ 2147483647 w 661"/>
                    <a:gd name="T13" fmla="*/ 2147483647 h 72"/>
                    <a:gd name="T14" fmla="*/ 2147483647 w 661"/>
                    <a:gd name="T15" fmla="*/ 2147483647 h 72"/>
                    <a:gd name="T16" fmla="*/ 0 w 661"/>
                    <a:gd name="T17" fmla="*/ 2147483647 h 72"/>
                    <a:gd name="T18" fmla="*/ 0 w 661"/>
                    <a:gd name="T19" fmla="*/ 2147483647 h 72"/>
                    <a:gd name="T20" fmla="*/ 2147483647 w 661"/>
                    <a:gd name="T21" fmla="*/ 2147483647 h 72"/>
                    <a:gd name="T22" fmla="*/ 2147483647 w 661"/>
                    <a:gd name="T23" fmla="*/ 2147483647 h 72"/>
                    <a:gd name="T24" fmla="*/ 2147483647 w 661"/>
                    <a:gd name="T25" fmla="*/ 2147483647 h 72"/>
                    <a:gd name="T26" fmla="*/ 2147483647 w 661"/>
                    <a:gd name="T27" fmla="*/ 2147483647 h 72"/>
                    <a:gd name="T28" fmla="*/ 2147483647 w 661"/>
                    <a:gd name="T29" fmla="*/ 2147483647 h 72"/>
                    <a:gd name="T30" fmla="*/ 2147483647 w 661"/>
                    <a:gd name="T31" fmla="*/ 2147483647 h 72"/>
                    <a:gd name="T32" fmla="*/ 2147483647 w 661"/>
                    <a:gd name="T33" fmla="*/ 2147483647 h 72"/>
                    <a:gd name="T34" fmla="*/ 2147483647 w 661"/>
                    <a:gd name="T35" fmla="*/ 0 h 72"/>
                    <a:gd name="T36" fmla="*/ 2147483647 w 661"/>
                    <a:gd name="T37" fmla="*/ 0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1"/>
                    <a:gd name="T58" fmla="*/ 0 h 72"/>
                    <a:gd name="T59" fmla="*/ 661 w 661"/>
                    <a:gd name="T60" fmla="*/ 72 h 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1" h="72">
                      <a:moveTo>
                        <a:pt x="661" y="0"/>
                      </a:moveTo>
                      <a:lnTo>
                        <a:pt x="574" y="23"/>
                      </a:lnTo>
                      <a:lnTo>
                        <a:pt x="491" y="42"/>
                      </a:lnTo>
                      <a:lnTo>
                        <a:pt x="407" y="56"/>
                      </a:lnTo>
                      <a:lnTo>
                        <a:pt x="326" y="68"/>
                      </a:lnTo>
                      <a:lnTo>
                        <a:pt x="242" y="71"/>
                      </a:lnTo>
                      <a:lnTo>
                        <a:pt x="161" y="72"/>
                      </a:lnTo>
                      <a:lnTo>
                        <a:pt x="79" y="71"/>
                      </a:lnTo>
                      <a:lnTo>
                        <a:pt x="0" y="68"/>
                      </a:lnTo>
                      <a:lnTo>
                        <a:pt x="79" y="71"/>
                      </a:lnTo>
                      <a:lnTo>
                        <a:pt x="161" y="72"/>
                      </a:lnTo>
                      <a:lnTo>
                        <a:pt x="242" y="71"/>
                      </a:lnTo>
                      <a:lnTo>
                        <a:pt x="326" y="68"/>
                      </a:lnTo>
                      <a:lnTo>
                        <a:pt x="407" y="56"/>
                      </a:lnTo>
                      <a:lnTo>
                        <a:pt x="491" y="42"/>
                      </a:lnTo>
                      <a:lnTo>
                        <a:pt x="574" y="23"/>
                      </a:lnTo>
                      <a:lnTo>
                        <a:pt x="6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5" name="Freeform 2980"/>
                <p:cNvSpPr>
                  <a:spLocks noChangeAspect="1"/>
                </p:cNvSpPr>
                <p:nvPr/>
              </p:nvSpPr>
              <p:spPr bwMode="auto">
                <a:xfrm rot="8643414" flipV="1">
                  <a:off x="4318211" y="2197883"/>
                  <a:ext cx="77822" cy="25162"/>
                </a:xfrm>
                <a:custGeom>
                  <a:avLst/>
                  <a:gdLst>
                    <a:gd name="T0" fmla="*/ 2147483647 w 563"/>
                    <a:gd name="T1" fmla="*/ 2147483647 h 145"/>
                    <a:gd name="T2" fmla="*/ 2147483647 w 563"/>
                    <a:gd name="T3" fmla="*/ 2147483647 h 145"/>
                    <a:gd name="T4" fmla="*/ 2147483647 w 563"/>
                    <a:gd name="T5" fmla="*/ 2147483647 h 145"/>
                    <a:gd name="T6" fmla="*/ 2147483647 w 563"/>
                    <a:gd name="T7" fmla="*/ 2147483647 h 145"/>
                    <a:gd name="T8" fmla="*/ 2147483647 w 563"/>
                    <a:gd name="T9" fmla="*/ 2147483647 h 145"/>
                    <a:gd name="T10" fmla="*/ 2147483647 w 563"/>
                    <a:gd name="T11" fmla="*/ 2147483647 h 145"/>
                    <a:gd name="T12" fmla="*/ 2147483647 w 563"/>
                    <a:gd name="T13" fmla="*/ 2147483647 h 145"/>
                    <a:gd name="T14" fmla="*/ 2147483647 w 563"/>
                    <a:gd name="T15" fmla="*/ 2147483647 h 145"/>
                    <a:gd name="T16" fmla="*/ 2147483647 w 563"/>
                    <a:gd name="T17" fmla="*/ 2147483647 h 145"/>
                    <a:gd name="T18" fmla="*/ 0 w 563"/>
                    <a:gd name="T19" fmla="*/ 0 h 145"/>
                    <a:gd name="T20" fmla="*/ 2147483647 w 563"/>
                    <a:gd name="T21" fmla="*/ 2147483647 h 145"/>
                    <a:gd name="T22" fmla="*/ 2147483647 w 563"/>
                    <a:gd name="T23" fmla="*/ 2147483647 h 145"/>
                    <a:gd name="T24" fmla="*/ 2147483647 w 563"/>
                    <a:gd name="T25" fmla="*/ 2147483647 h 145"/>
                    <a:gd name="T26" fmla="*/ 2147483647 w 563"/>
                    <a:gd name="T27" fmla="*/ 2147483647 h 145"/>
                    <a:gd name="T28" fmla="*/ 2147483647 w 563"/>
                    <a:gd name="T29" fmla="*/ 2147483647 h 145"/>
                    <a:gd name="T30" fmla="*/ 2147483647 w 563"/>
                    <a:gd name="T31" fmla="*/ 2147483647 h 145"/>
                    <a:gd name="T32" fmla="*/ 2147483647 w 563"/>
                    <a:gd name="T33" fmla="*/ 2147483647 h 145"/>
                    <a:gd name="T34" fmla="*/ 2147483647 w 563"/>
                    <a:gd name="T35" fmla="*/ 2147483647 h 145"/>
                    <a:gd name="T36" fmla="*/ 2147483647 w 563"/>
                    <a:gd name="T37" fmla="*/ 2147483647 h 1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3"/>
                    <a:gd name="T58" fmla="*/ 0 h 145"/>
                    <a:gd name="T59" fmla="*/ 563 w 563"/>
                    <a:gd name="T60" fmla="*/ 145 h 1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3" h="145">
                      <a:moveTo>
                        <a:pt x="563" y="145"/>
                      </a:moveTo>
                      <a:lnTo>
                        <a:pt x="563" y="145"/>
                      </a:lnTo>
                      <a:lnTo>
                        <a:pt x="491" y="135"/>
                      </a:lnTo>
                      <a:lnTo>
                        <a:pt x="420" y="124"/>
                      </a:lnTo>
                      <a:lnTo>
                        <a:pt x="350" y="109"/>
                      </a:lnTo>
                      <a:lnTo>
                        <a:pt x="279" y="93"/>
                      </a:lnTo>
                      <a:lnTo>
                        <a:pt x="209" y="74"/>
                      </a:lnTo>
                      <a:lnTo>
                        <a:pt x="138" y="52"/>
                      </a:lnTo>
                      <a:lnTo>
                        <a:pt x="68" y="26"/>
                      </a:lnTo>
                      <a:lnTo>
                        <a:pt x="0" y="0"/>
                      </a:lnTo>
                      <a:lnTo>
                        <a:pt x="68" y="26"/>
                      </a:lnTo>
                      <a:lnTo>
                        <a:pt x="138" y="52"/>
                      </a:lnTo>
                      <a:lnTo>
                        <a:pt x="209" y="74"/>
                      </a:lnTo>
                      <a:lnTo>
                        <a:pt x="279" y="93"/>
                      </a:lnTo>
                      <a:lnTo>
                        <a:pt x="350" y="109"/>
                      </a:lnTo>
                      <a:lnTo>
                        <a:pt x="420" y="124"/>
                      </a:lnTo>
                      <a:lnTo>
                        <a:pt x="491" y="135"/>
                      </a:lnTo>
                      <a:lnTo>
                        <a:pt x="563" y="1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6" name="Freeform 2981"/>
                <p:cNvSpPr>
                  <a:spLocks noChangeAspect="1"/>
                </p:cNvSpPr>
                <p:nvPr/>
              </p:nvSpPr>
              <p:spPr bwMode="auto">
                <a:xfrm rot="8643414" flipV="1">
                  <a:off x="4304478" y="1818873"/>
                  <a:ext cx="3052" cy="0"/>
                </a:xfrm>
                <a:custGeom>
                  <a:avLst/>
                  <a:gdLst>
                    <a:gd name="T0" fmla="*/ 2147483647 w 17"/>
                    <a:gd name="T1" fmla="*/ 0 h 1"/>
                    <a:gd name="T2" fmla="*/ 2147483647 w 17"/>
                    <a:gd name="T3" fmla="*/ 0 h 1"/>
                    <a:gd name="T4" fmla="*/ 0 w 17"/>
                    <a:gd name="T5" fmla="*/ 0 h 1"/>
                    <a:gd name="T6" fmla="*/ 2147483647 w 17"/>
                    <a:gd name="T7" fmla="*/ 0 h 1"/>
                    <a:gd name="T8" fmla="*/ 2147483647 w 17"/>
                    <a:gd name="T9" fmla="*/ 0 h 1"/>
                    <a:gd name="T10" fmla="*/ 2147483647 w 17"/>
                    <a:gd name="T11" fmla="*/ 0 h 1"/>
                    <a:gd name="T12" fmla="*/ 0 60000 65536"/>
                    <a:gd name="T13" fmla="*/ 0 60000 65536"/>
                    <a:gd name="T14" fmla="*/ 0 60000 65536"/>
                    <a:gd name="T15" fmla="*/ 0 60000 65536"/>
                    <a:gd name="T16" fmla="*/ 0 60000 65536"/>
                    <a:gd name="T17" fmla="*/ 0 60000 65536"/>
                    <a:gd name="T18" fmla="*/ 0 w 17"/>
                    <a:gd name="T19" fmla="*/ 0 h 1"/>
                    <a:gd name="T20" fmla="*/ 17 w 17"/>
                    <a:gd name="T21" fmla="*/ 0 h 1"/>
                  </a:gdLst>
                  <a:ahLst/>
                  <a:cxnLst>
                    <a:cxn ang="T12">
                      <a:pos x="T0" y="T1"/>
                    </a:cxn>
                    <a:cxn ang="T13">
                      <a:pos x="T2" y="T3"/>
                    </a:cxn>
                    <a:cxn ang="T14">
                      <a:pos x="T4" y="T5"/>
                    </a:cxn>
                    <a:cxn ang="T15">
                      <a:pos x="T6" y="T7"/>
                    </a:cxn>
                    <a:cxn ang="T16">
                      <a:pos x="T8" y="T9"/>
                    </a:cxn>
                    <a:cxn ang="T17">
                      <a:pos x="T10" y="T11"/>
                    </a:cxn>
                  </a:cxnLst>
                  <a:rect l="T18" t="T19" r="T20" b="T21"/>
                  <a:pathLst>
                    <a:path w="17" h="1">
                      <a:moveTo>
                        <a:pt x="17" y="0"/>
                      </a:moveTo>
                      <a:lnTo>
                        <a:pt x="9" y="0"/>
                      </a:lnTo>
                      <a:lnTo>
                        <a:pt x="0" y="1"/>
                      </a:lnTo>
                      <a:lnTo>
                        <a:pt x="9"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7" name="Freeform 2982"/>
                <p:cNvSpPr>
                  <a:spLocks noChangeAspect="1"/>
                </p:cNvSpPr>
                <p:nvPr/>
              </p:nvSpPr>
              <p:spPr bwMode="auto">
                <a:xfrm rot="8643414" flipV="1">
                  <a:off x="4330419" y="1812583"/>
                  <a:ext cx="103763" cy="33026"/>
                </a:xfrm>
                <a:custGeom>
                  <a:avLst/>
                  <a:gdLst>
                    <a:gd name="T0" fmla="*/ 2147483647 w 742"/>
                    <a:gd name="T1" fmla="*/ 0 h 188"/>
                    <a:gd name="T2" fmla="*/ 2147483647 w 742"/>
                    <a:gd name="T3" fmla="*/ 2147483647 h 188"/>
                    <a:gd name="T4" fmla="*/ 2147483647 w 742"/>
                    <a:gd name="T5" fmla="*/ 2147483647 h 188"/>
                    <a:gd name="T6" fmla="*/ 2147483647 w 742"/>
                    <a:gd name="T7" fmla="*/ 2147483647 h 188"/>
                    <a:gd name="T8" fmla="*/ 2147483647 w 742"/>
                    <a:gd name="T9" fmla="*/ 2147483647 h 188"/>
                    <a:gd name="T10" fmla="*/ 2147483647 w 742"/>
                    <a:gd name="T11" fmla="*/ 2147483647 h 188"/>
                    <a:gd name="T12" fmla="*/ 2147483647 w 742"/>
                    <a:gd name="T13" fmla="*/ 2147483647 h 188"/>
                    <a:gd name="T14" fmla="*/ 2147483647 w 742"/>
                    <a:gd name="T15" fmla="*/ 2147483647 h 188"/>
                    <a:gd name="T16" fmla="*/ 0 w 742"/>
                    <a:gd name="T17" fmla="*/ 2147483647 h 188"/>
                    <a:gd name="T18" fmla="*/ 2147483647 w 742"/>
                    <a:gd name="T19" fmla="*/ 2147483647 h 188"/>
                    <a:gd name="T20" fmla="*/ 2147483647 w 742"/>
                    <a:gd name="T21" fmla="*/ 2147483647 h 188"/>
                    <a:gd name="T22" fmla="*/ 2147483647 w 742"/>
                    <a:gd name="T23" fmla="*/ 2147483647 h 188"/>
                    <a:gd name="T24" fmla="*/ 2147483647 w 742"/>
                    <a:gd name="T25" fmla="*/ 2147483647 h 188"/>
                    <a:gd name="T26" fmla="*/ 2147483647 w 742"/>
                    <a:gd name="T27" fmla="*/ 2147483647 h 188"/>
                    <a:gd name="T28" fmla="*/ 2147483647 w 742"/>
                    <a:gd name="T29" fmla="*/ 2147483647 h 188"/>
                    <a:gd name="T30" fmla="*/ 2147483647 w 742"/>
                    <a:gd name="T31" fmla="*/ 2147483647 h 188"/>
                    <a:gd name="T32" fmla="*/ 2147483647 w 742"/>
                    <a:gd name="T33" fmla="*/ 0 h 188"/>
                    <a:gd name="T34" fmla="*/ 2147483647 w 742"/>
                    <a:gd name="T35" fmla="*/ 0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2"/>
                    <a:gd name="T55" fmla="*/ 0 h 188"/>
                    <a:gd name="T56" fmla="*/ 742 w 742"/>
                    <a:gd name="T57" fmla="*/ 188 h 1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2" h="188">
                      <a:moveTo>
                        <a:pt x="742" y="0"/>
                      </a:moveTo>
                      <a:lnTo>
                        <a:pt x="648" y="5"/>
                      </a:lnTo>
                      <a:lnTo>
                        <a:pt x="558" y="20"/>
                      </a:lnTo>
                      <a:lnTo>
                        <a:pt x="465" y="37"/>
                      </a:lnTo>
                      <a:lnTo>
                        <a:pt x="375" y="61"/>
                      </a:lnTo>
                      <a:lnTo>
                        <a:pt x="282" y="89"/>
                      </a:lnTo>
                      <a:lnTo>
                        <a:pt x="189" y="118"/>
                      </a:lnTo>
                      <a:lnTo>
                        <a:pt x="94" y="151"/>
                      </a:lnTo>
                      <a:lnTo>
                        <a:pt x="0" y="188"/>
                      </a:lnTo>
                      <a:lnTo>
                        <a:pt x="94" y="151"/>
                      </a:lnTo>
                      <a:lnTo>
                        <a:pt x="189" y="118"/>
                      </a:lnTo>
                      <a:lnTo>
                        <a:pt x="282" y="89"/>
                      </a:lnTo>
                      <a:lnTo>
                        <a:pt x="375" y="61"/>
                      </a:lnTo>
                      <a:lnTo>
                        <a:pt x="465" y="37"/>
                      </a:lnTo>
                      <a:lnTo>
                        <a:pt x="558" y="20"/>
                      </a:lnTo>
                      <a:lnTo>
                        <a:pt x="649" y="5"/>
                      </a:lnTo>
                      <a:lnTo>
                        <a:pt x="7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8" name="Freeform 2983"/>
                <p:cNvSpPr>
                  <a:spLocks noChangeAspect="1"/>
                </p:cNvSpPr>
                <p:nvPr/>
              </p:nvSpPr>
              <p:spPr bwMode="auto">
                <a:xfrm rot="8643414" flipV="1">
                  <a:off x="4501322" y="2057917"/>
                  <a:ext cx="3052" cy="0"/>
                </a:xfrm>
                <a:custGeom>
                  <a:avLst/>
                  <a:gdLst>
                    <a:gd name="T0" fmla="*/ 0 w 29"/>
                    <a:gd name="T1" fmla="*/ 2147483647 w 29"/>
                    <a:gd name="T2" fmla="*/ 2147483647 w 29"/>
                    <a:gd name="T3" fmla="*/ 2147483647 w 29"/>
                    <a:gd name="T4" fmla="*/ 0 w 29"/>
                    <a:gd name="T5" fmla="*/ 0 w 29"/>
                    <a:gd name="T6" fmla="*/ 0 60000 65536"/>
                    <a:gd name="T7" fmla="*/ 0 60000 65536"/>
                    <a:gd name="T8" fmla="*/ 0 60000 65536"/>
                    <a:gd name="T9" fmla="*/ 0 60000 65536"/>
                    <a:gd name="T10" fmla="*/ 0 60000 65536"/>
                    <a:gd name="T11" fmla="*/ 0 60000 65536"/>
                    <a:gd name="T12" fmla="*/ 0 w 29"/>
                    <a:gd name="T13" fmla="*/ 29 w 29"/>
                  </a:gdLst>
                  <a:ahLst/>
                  <a:cxnLst>
                    <a:cxn ang="T6">
                      <a:pos x="T0" y="0"/>
                    </a:cxn>
                    <a:cxn ang="T7">
                      <a:pos x="T1" y="0"/>
                    </a:cxn>
                    <a:cxn ang="T8">
                      <a:pos x="T2" y="0"/>
                    </a:cxn>
                    <a:cxn ang="T9">
                      <a:pos x="T3" y="0"/>
                    </a:cxn>
                    <a:cxn ang="T10">
                      <a:pos x="T4" y="0"/>
                    </a:cxn>
                    <a:cxn ang="T11">
                      <a:pos x="T5" y="0"/>
                    </a:cxn>
                  </a:cxnLst>
                  <a:rect l="T12" t="0" r="T13" b="0"/>
                  <a:pathLst>
                    <a:path w="29">
                      <a:moveTo>
                        <a:pt x="0" y="0"/>
                      </a:moveTo>
                      <a:lnTo>
                        <a:pt x="14" y="0"/>
                      </a:lnTo>
                      <a:lnTo>
                        <a:pt x="29" y="0"/>
                      </a:lnTo>
                      <a:lnTo>
                        <a:pt x="1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9" name="Freeform 2984"/>
                <p:cNvSpPr>
                  <a:spLocks noChangeAspect="1"/>
                </p:cNvSpPr>
                <p:nvPr/>
              </p:nvSpPr>
              <p:spPr bwMode="auto">
                <a:xfrm rot="8643414" flipV="1">
                  <a:off x="4264804" y="2285952"/>
                  <a:ext cx="93081" cy="15727"/>
                </a:xfrm>
                <a:custGeom>
                  <a:avLst/>
                  <a:gdLst>
                    <a:gd name="T0" fmla="*/ 0 w 674"/>
                    <a:gd name="T1" fmla="*/ 2147483647 h 82"/>
                    <a:gd name="T2" fmla="*/ 2147483647 w 674"/>
                    <a:gd name="T3" fmla="*/ 2147483647 h 82"/>
                    <a:gd name="T4" fmla="*/ 2147483647 w 674"/>
                    <a:gd name="T5" fmla="*/ 2147483647 h 82"/>
                    <a:gd name="T6" fmla="*/ 2147483647 w 674"/>
                    <a:gd name="T7" fmla="*/ 2147483647 h 82"/>
                    <a:gd name="T8" fmla="*/ 2147483647 w 674"/>
                    <a:gd name="T9" fmla="*/ 2147483647 h 82"/>
                    <a:gd name="T10" fmla="*/ 2147483647 w 674"/>
                    <a:gd name="T11" fmla="*/ 2147483647 h 82"/>
                    <a:gd name="T12" fmla="*/ 2147483647 w 674"/>
                    <a:gd name="T13" fmla="*/ 2147483647 h 82"/>
                    <a:gd name="T14" fmla="*/ 2147483647 w 674"/>
                    <a:gd name="T15" fmla="*/ 2147483647 h 82"/>
                    <a:gd name="T16" fmla="*/ 2147483647 w 674"/>
                    <a:gd name="T17" fmla="*/ 0 h 82"/>
                    <a:gd name="T18" fmla="*/ 2147483647 w 674"/>
                    <a:gd name="T19" fmla="*/ 2147483647 h 82"/>
                    <a:gd name="T20" fmla="*/ 2147483647 w 674"/>
                    <a:gd name="T21" fmla="*/ 2147483647 h 82"/>
                    <a:gd name="T22" fmla="*/ 2147483647 w 674"/>
                    <a:gd name="T23" fmla="*/ 2147483647 h 82"/>
                    <a:gd name="T24" fmla="*/ 2147483647 w 674"/>
                    <a:gd name="T25" fmla="*/ 2147483647 h 82"/>
                    <a:gd name="T26" fmla="*/ 2147483647 w 674"/>
                    <a:gd name="T27" fmla="*/ 2147483647 h 82"/>
                    <a:gd name="T28" fmla="*/ 2147483647 w 674"/>
                    <a:gd name="T29" fmla="*/ 2147483647 h 82"/>
                    <a:gd name="T30" fmla="*/ 2147483647 w 674"/>
                    <a:gd name="T31" fmla="*/ 2147483647 h 82"/>
                    <a:gd name="T32" fmla="*/ 0 w 674"/>
                    <a:gd name="T33" fmla="*/ 2147483647 h 82"/>
                    <a:gd name="T34" fmla="*/ 0 w 674"/>
                    <a:gd name="T35" fmla="*/ 2147483647 h 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74"/>
                    <a:gd name="T55" fmla="*/ 0 h 82"/>
                    <a:gd name="T56" fmla="*/ 674 w 674"/>
                    <a:gd name="T57" fmla="*/ 82 h 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74" h="82">
                      <a:moveTo>
                        <a:pt x="0" y="77"/>
                      </a:moveTo>
                      <a:lnTo>
                        <a:pt x="80" y="80"/>
                      </a:lnTo>
                      <a:lnTo>
                        <a:pt x="162" y="82"/>
                      </a:lnTo>
                      <a:lnTo>
                        <a:pt x="246" y="77"/>
                      </a:lnTo>
                      <a:lnTo>
                        <a:pt x="331" y="71"/>
                      </a:lnTo>
                      <a:lnTo>
                        <a:pt x="414" y="60"/>
                      </a:lnTo>
                      <a:lnTo>
                        <a:pt x="501" y="44"/>
                      </a:lnTo>
                      <a:lnTo>
                        <a:pt x="586" y="23"/>
                      </a:lnTo>
                      <a:lnTo>
                        <a:pt x="674" y="0"/>
                      </a:lnTo>
                      <a:lnTo>
                        <a:pt x="586" y="23"/>
                      </a:lnTo>
                      <a:lnTo>
                        <a:pt x="501" y="44"/>
                      </a:lnTo>
                      <a:lnTo>
                        <a:pt x="414" y="60"/>
                      </a:lnTo>
                      <a:lnTo>
                        <a:pt x="331" y="71"/>
                      </a:lnTo>
                      <a:lnTo>
                        <a:pt x="246" y="77"/>
                      </a:lnTo>
                      <a:lnTo>
                        <a:pt x="162" y="82"/>
                      </a:lnTo>
                      <a:lnTo>
                        <a:pt x="80" y="80"/>
                      </a:lnTo>
                      <a:lnTo>
                        <a:pt x="0"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0" name="Freeform 2985"/>
                <p:cNvSpPr>
                  <a:spLocks noChangeAspect="1"/>
                </p:cNvSpPr>
                <p:nvPr/>
              </p:nvSpPr>
              <p:spPr bwMode="auto">
                <a:xfrm rot="8643414" flipV="1">
                  <a:off x="4309056" y="1787420"/>
                  <a:ext cx="105289" cy="34598"/>
                </a:xfrm>
                <a:custGeom>
                  <a:avLst/>
                  <a:gdLst>
                    <a:gd name="T0" fmla="*/ 2147483647 w 760"/>
                    <a:gd name="T1" fmla="*/ 0 h 199"/>
                    <a:gd name="T2" fmla="*/ 2147483647 w 760"/>
                    <a:gd name="T3" fmla="*/ 2147483647 h 199"/>
                    <a:gd name="T4" fmla="*/ 2147483647 w 760"/>
                    <a:gd name="T5" fmla="*/ 2147483647 h 199"/>
                    <a:gd name="T6" fmla="*/ 2147483647 w 760"/>
                    <a:gd name="T7" fmla="*/ 2147483647 h 199"/>
                    <a:gd name="T8" fmla="*/ 2147483647 w 760"/>
                    <a:gd name="T9" fmla="*/ 2147483647 h 199"/>
                    <a:gd name="T10" fmla="*/ 2147483647 w 760"/>
                    <a:gd name="T11" fmla="*/ 2147483647 h 199"/>
                    <a:gd name="T12" fmla="*/ 2147483647 w 760"/>
                    <a:gd name="T13" fmla="*/ 2147483647 h 199"/>
                    <a:gd name="T14" fmla="*/ 2147483647 w 760"/>
                    <a:gd name="T15" fmla="*/ 2147483647 h 199"/>
                    <a:gd name="T16" fmla="*/ 0 w 760"/>
                    <a:gd name="T17" fmla="*/ 2147483647 h 199"/>
                    <a:gd name="T18" fmla="*/ 2147483647 w 760"/>
                    <a:gd name="T19" fmla="*/ 2147483647 h 199"/>
                    <a:gd name="T20" fmla="*/ 2147483647 w 760"/>
                    <a:gd name="T21" fmla="*/ 2147483647 h 199"/>
                    <a:gd name="T22" fmla="*/ 2147483647 w 760"/>
                    <a:gd name="T23" fmla="*/ 2147483647 h 199"/>
                    <a:gd name="T24" fmla="*/ 2147483647 w 760"/>
                    <a:gd name="T25" fmla="*/ 2147483647 h 199"/>
                    <a:gd name="T26" fmla="*/ 2147483647 w 760"/>
                    <a:gd name="T27" fmla="*/ 2147483647 h 199"/>
                    <a:gd name="T28" fmla="*/ 2147483647 w 760"/>
                    <a:gd name="T29" fmla="*/ 2147483647 h 199"/>
                    <a:gd name="T30" fmla="*/ 2147483647 w 760"/>
                    <a:gd name="T31" fmla="*/ 2147483647 h 199"/>
                    <a:gd name="T32" fmla="*/ 2147483647 w 760"/>
                    <a:gd name="T33" fmla="*/ 0 h 199"/>
                    <a:gd name="T34" fmla="*/ 2147483647 w 760"/>
                    <a:gd name="T35" fmla="*/ 0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0"/>
                    <a:gd name="T55" fmla="*/ 0 h 199"/>
                    <a:gd name="T56" fmla="*/ 760 w 760"/>
                    <a:gd name="T57" fmla="*/ 199 h 1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0" h="199">
                      <a:moveTo>
                        <a:pt x="760" y="0"/>
                      </a:moveTo>
                      <a:lnTo>
                        <a:pt x="666" y="8"/>
                      </a:lnTo>
                      <a:lnTo>
                        <a:pt x="571" y="21"/>
                      </a:lnTo>
                      <a:lnTo>
                        <a:pt x="476" y="41"/>
                      </a:lnTo>
                      <a:lnTo>
                        <a:pt x="383" y="66"/>
                      </a:lnTo>
                      <a:lnTo>
                        <a:pt x="289" y="92"/>
                      </a:lnTo>
                      <a:lnTo>
                        <a:pt x="194" y="124"/>
                      </a:lnTo>
                      <a:lnTo>
                        <a:pt x="96" y="159"/>
                      </a:lnTo>
                      <a:lnTo>
                        <a:pt x="0" y="199"/>
                      </a:lnTo>
                      <a:lnTo>
                        <a:pt x="96" y="159"/>
                      </a:lnTo>
                      <a:lnTo>
                        <a:pt x="194" y="126"/>
                      </a:lnTo>
                      <a:lnTo>
                        <a:pt x="289" y="92"/>
                      </a:lnTo>
                      <a:lnTo>
                        <a:pt x="383" y="66"/>
                      </a:lnTo>
                      <a:lnTo>
                        <a:pt x="476" y="41"/>
                      </a:lnTo>
                      <a:lnTo>
                        <a:pt x="571" y="21"/>
                      </a:lnTo>
                      <a:lnTo>
                        <a:pt x="666" y="8"/>
                      </a:lnTo>
                      <a:lnTo>
                        <a:pt x="7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1" name="Freeform 2986"/>
                <p:cNvSpPr>
                  <a:spLocks noChangeAspect="1"/>
                </p:cNvSpPr>
                <p:nvPr/>
              </p:nvSpPr>
              <p:spPr bwMode="auto">
                <a:xfrm rot="8643414" flipV="1">
                  <a:off x="4306004" y="1782702"/>
                  <a:ext cx="105289" cy="34598"/>
                </a:xfrm>
                <a:custGeom>
                  <a:avLst/>
                  <a:gdLst>
                    <a:gd name="T0" fmla="*/ 2147483647 w 762"/>
                    <a:gd name="T1" fmla="*/ 0 h 198"/>
                    <a:gd name="T2" fmla="*/ 2147483647 w 762"/>
                    <a:gd name="T3" fmla="*/ 2147483647 h 198"/>
                    <a:gd name="T4" fmla="*/ 2147483647 w 762"/>
                    <a:gd name="T5" fmla="*/ 2147483647 h 198"/>
                    <a:gd name="T6" fmla="*/ 2147483647 w 762"/>
                    <a:gd name="T7" fmla="*/ 2147483647 h 198"/>
                    <a:gd name="T8" fmla="*/ 2147483647 w 762"/>
                    <a:gd name="T9" fmla="*/ 2147483647 h 198"/>
                    <a:gd name="T10" fmla="*/ 2147483647 w 762"/>
                    <a:gd name="T11" fmla="*/ 2147483647 h 198"/>
                    <a:gd name="T12" fmla="*/ 2147483647 w 762"/>
                    <a:gd name="T13" fmla="*/ 2147483647 h 198"/>
                    <a:gd name="T14" fmla="*/ 2147483647 w 762"/>
                    <a:gd name="T15" fmla="*/ 2147483647 h 198"/>
                    <a:gd name="T16" fmla="*/ 0 w 762"/>
                    <a:gd name="T17" fmla="*/ 2147483647 h 198"/>
                    <a:gd name="T18" fmla="*/ 2147483647 w 762"/>
                    <a:gd name="T19" fmla="*/ 2147483647 h 198"/>
                    <a:gd name="T20" fmla="*/ 2147483647 w 762"/>
                    <a:gd name="T21" fmla="*/ 2147483647 h 198"/>
                    <a:gd name="T22" fmla="*/ 2147483647 w 762"/>
                    <a:gd name="T23" fmla="*/ 2147483647 h 198"/>
                    <a:gd name="T24" fmla="*/ 2147483647 w 762"/>
                    <a:gd name="T25" fmla="*/ 2147483647 h 198"/>
                    <a:gd name="T26" fmla="*/ 2147483647 w 762"/>
                    <a:gd name="T27" fmla="*/ 2147483647 h 198"/>
                    <a:gd name="T28" fmla="*/ 2147483647 w 762"/>
                    <a:gd name="T29" fmla="*/ 2147483647 h 198"/>
                    <a:gd name="T30" fmla="*/ 2147483647 w 762"/>
                    <a:gd name="T31" fmla="*/ 2147483647 h 198"/>
                    <a:gd name="T32" fmla="*/ 2147483647 w 762"/>
                    <a:gd name="T33" fmla="*/ 0 h 198"/>
                    <a:gd name="T34" fmla="*/ 2147483647 w 762"/>
                    <a:gd name="T35" fmla="*/ 0 h 1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62"/>
                    <a:gd name="T55" fmla="*/ 0 h 198"/>
                    <a:gd name="T56" fmla="*/ 762 w 762"/>
                    <a:gd name="T57" fmla="*/ 198 h 1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62" h="198">
                      <a:moveTo>
                        <a:pt x="762" y="0"/>
                      </a:moveTo>
                      <a:lnTo>
                        <a:pt x="667" y="8"/>
                      </a:lnTo>
                      <a:lnTo>
                        <a:pt x="573" y="23"/>
                      </a:lnTo>
                      <a:lnTo>
                        <a:pt x="478" y="42"/>
                      </a:lnTo>
                      <a:lnTo>
                        <a:pt x="383" y="66"/>
                      </a:lnTo>
                      <a:lnTo>
                        <a:pt x="289" y="92"/>
                      </a:lnTo>
                      <a:lnTo>
                        <a:pt x="194" y="126"/>
                      </a:lnTo>
                      <a:lnTo>
                        <a:pt x="96" y="159"/>
                      </a:lnTo>
                      <a:lnTo>
                        <a:pt x="0" y="198"/>
                      </a:lnTo>
                      <a:lnTo>
                        <a:pt x="96" y="159"/>
                      </a:lnTo>
                      <a:lnTo>
                        <a:pt x="194" y="126"/>
                      </a:lnTo>
                      <a:lnTo>
                        <a:pt x="289" y="92"/>
                      </a:lnTo>
                      <a:lnTo>
                        <a:pt x="383" y="66"/>
                      </a:lnTo>
                      <a:lnTo>
                        <a:pt x="478" y="42"/>
                      </a:lnTo>
                      <a:lnTo>
                        <a:pt x="573" y="23"/>
                      </a:lnTo>
                      <a:lnTo>
                        <a:pt x="667" y="8"/>
                      </a:lnTo>
                      <a:lnTo>
                        <a:pt x="7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2" name="Freeform 2987"/>
                <p:cNvSpPr>
                  <a:spLocks noChangeAspect="1"/>
                </p:cNvSpPr>
                <p:nvPr/>
              </p:nvSpPr>
              <p:spPr bwMode="auto">
                <a:xfrm rot="8643414" flipV="1">
                  <a:off x="4139678" y="2112960"/>
                  <a:ext cx="67141" cy="6291"/>
                </a:xfrm>
                <a:custGeom>
                  <a:avLst/>
                  <a:gdLst>
                    <a:gd name="T0" fmla="*/ 0 w 478"/>
                    <a:gd name="T1" fmla="*/ 2147483647 h 37"/>
                    <a:gd name="T2" fmla="*/ 2147483647 w 478"/>
                    <a:gd name="T3" fmla="*/ 2147483647 h 37"/>
                    <a:gd name="T4" fmla="*/ 2147483647 w 478"/>
                    <a:gd name="T5" fmla="*/ 2147483647 h 37"/>
                    <a:gd name="T6" fmla="*/ 2147483647 w 478"/>
                    <a:gd name="T7" fmla="*/ 2147483647 h 37"/>
                    <a:gd name="T8" fmla="*/ 2147483647 w 478"/>
                    <a:gd name="T9" fmla="*/ 2147483647 h 37"/>
                    <a:gd name="T10" fmla="*/ 2147483647 w 478"/>
                    <a:gd name="T11" fmla="*/ 2147483647 h 37"/>
                    <a:gd name="T12" fmla="*/ 2147483647 w 478"/>
                    <a:gd name="T13" fmla="*/ 2147483647 h 37"/>
                    <a:gd name="T14" fmla="*/ 2147483647 w 478"/>
                    <a:gd name="T15" fmla="*/ 2147483647 h 37"/>
                    <a:gd name="T16" fmla="*/ 2147483647 w 478"/>
                    <a:gd name="T17" fmla="*/ 0 h 37"/>
                    <a:gd name="T18" fmla="*/ 2147483647 w 478"/>
                    <a:gd name="T19" fmla="*/ 2147483647 h 37"/>
                    <a:gd name="T20" fmla="*/ 2147483647 w 478"/>
                    <a:gd name="T21" fmla="*/ 2147483647 h 37"/>
                    <a:gd name="T22" fmla="*/ 2147483647 w 478"/>
                    <a:gd name="T23" fmla="*/ 2147483647 h 37"/>
                    <a:gd name="T24" fmla="*/ 2147483647 w 478"/>
                    <a:gd name="T25" fmla="*/ 2147483647 h 37"/>
                    <a:gd name="T26" fmla="*/ 2147483647 w 478"/>
                    <a:gd name="T27" fmla="*/ 2147483647 h 37"/>
                    <a:gd name="T28" fmla="*/ 2147483647 w 478"/>
                    <a:gd name="T29" fmla="*/ 2147483647 h 37"/>
                    <a:gd name="T30" fmla="*/ 2147483647 w 478"/>
                    <a:gd name="T31" fmla="*/ 2147483647 h 37"/>
                    <a:gd name="T32" fmla="*/ 0 w 478"/>
                    <a:gd name="T33" fmla="*/ 2147483647 h 37"/>
                    <a:gd name="T34" fmla="*/ 0 w 478"/>
                    <a:gd name="T35" fmla="*/ 2147483647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8"/>
                    <a:gd name="T55" fmla="*/ 0 h 37"/>
                    <a:gd name="T56" fmla="*/ 478 w 478"/>
                    <a:gd name="T57" fmla="*/ 37 h 3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8" h="37">
                      <a:moveTo>
                        <a:pt x="0" y="33"/>
                      </a:moveTo>
                      <a:lnTo>
                        <a:pt x="56" y="35"/>
                      </a:lnTo>
                      <a:lnTo>
                        <a:pt x="115" y="37"/>
                      </a:lnTo>
                      <a:lnTo>
                        <a:pt x="173" y="37"/>
                      </a:lnTo>
                      <a:lnTo>
                        <a:pt x="234" y="35"/>
                      </a:lnTo>
                      <a:lnTo>
                        <a:pt x="295" y="28"/>
                      </a:lnTo>
                      <a:lnTo>
                        <a:pt x="356" y="22"/>
                      </a:lnTo>
                      <a:lnTo>
                        <a:pt x="417" y="11"/>
                      </a:lnTo>
                      <a:lnTo>
                        <a:pt x="478" y="0"/>
                      </a:lnTo>
                      <a:lnTo>
                        <a:pt x="417" y="11"/>
                      </a:lnTo>
                      <a:lnTo>
                        <a:pt x="356" y="22"/>
                      </a:lnTo>
                      <a:lnTo>
                        <a:pt x="295" y="28"/>
                      </a:lnTo>
                      <a:lnTo>
                        <a:pt x="234" y="35"/>
                      </a:lnTo>
                      <a:lnTo>
                        <a:pt x="173" y="37"/>
                      </a:lnTo>
                      <a:lnTo>
                        <a:pt x="115" y="37"/>
                      </a:lnTo>
                      <a:lnTo>
                        <a:pt x="56" y="35"/>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3" name="Freeform 2988"/>
                <p:cNvSpPr>
                  <a:spLocks noChangeAspect="1"/>
                </p:cNvSpPr>
                <p:nvPr/>
              </p:nvSpPr>
              <p:spPr bwMode="auto">
                <a:xfrm rot="8643414" flipV="1">
                  <a:off x="4202241" y="2197883"/>
                  <a:ext cx="85452" cy="9436"/>
                </a:xfrm>
                <a:custGeom>
                  <a:avLst/>
                  <a:gdLst>
                    <a:gd name="T0" fmla="*/ 0 w 612"/>
                    <a:gd name="T1" fmla="*/ 2147483647 h 52"/>
                    <a:gd name="T2" fmla="*/ 0 w 612"/>
                    <a:gd name="T3" fmla="*/ 2147483647 h 52"/>
                    <a:gd name="T4" fmla="*/ 2147483647 w 612"/>
                    <a:gd name="T5" fmla="*/ 2147483647 h 52"/>
                    <a:gd name="T6" fmla="*/ 2147483647 w 612"/>
                    <a:gd name="T7" fmla="*/ 2147483647 h 52"/>
                    <a:gd name="T8" fmla="*/ 2147483647 w 612"/>
                    <a:gd name="T9" fmla="*/ 2147483647 h 52"/>
                    <a:gd name="T10" fmla="*/ 2147483647 w 612"/>
                    <a:gd name="T11" fmla="*/ 2147483647 h 52"/>
                    <a:gd name="T12" fmla="*/ 2147483647 w 612"/>
                    <a:gd name="T13" fmla="*/ 2147483647 h 52"/>
                    <a:gd name="T14" fmla="*/ 2147483647 w 612"/>
                    <a:gd name="T15" fmla="*/ 2147483647 h 52"/>
                    <a:gd name="T16" fmla="*/ 2147483647 w 612"/>
                    <a:gd name="T17" fmla="*/ 2147483647 h 52"/>
                    <a:gd name="T18" fmla="*/ 2147483647 w 612"/>
                    <a:gd name="T19" fmla="*/ 0 h 52"/>
                    <a:gd name="T20" fmla="*/ 2147483647 w 612"/>
                    <a:gd name="T21" fmla="*/ 2147483647 h 52"/>
                    <a:gd name="T22" fmla="*/ 2147483647 w 612"/>
                    <a:gd name="T23" fmla="*/ 2147483647 h 52"/>
                    <a:gd name="T24" fmla="*/ 2147483647 w 612"/>
                    <a:gd name="T25" fmla="*/ 2147483647 h 52"/>
                    <a:gd name="T26" fmla="*/ 2147483647 w 612"/>
                    <a:gd name="T27" fmla="*/ 2147483647 h 52"/>
                    <a:gd name="T28" fmla="*/ 2147483647 w 612"/>
                    <a:gd name="T29" fmla="*/ 2147483647 h 52"/>
                    <a:gd name="T30" fmla="*/ 2147483647 w 612"/>
                    <a:gd name="T31" fmla="*/ 2147483647 h 52"/>
                    <a:gd name="T32" fmla="*/ 2147483647 w 612"/>
                    <a:gd name="T33" fmla="*/ 2147483647 h 52"/>
                    <a:gd name="T34" fmla="*/ 0 w 612"/>
                    <a:gd name="T35" fmla="*/ 2147483647 h 52"/>
                    <a:gd name="T36" fmla="*/ 0 w 612"/>
                    <a:gd name="T37" fmla="*/ 2147483647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12"/>
                    <a:gd name="T58" fmla="*/ 0 h 52"/>
                    <a:gd name="T59" fmla="*/ 612 w 612"/>
                    <a:gd name="T60" fmla="*/ 52 h 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12" h="52">
                      <a:moveTo>
                        <a:pt x="0" y="43"/>
                      </a:moveTo>
                      <a:lnTo>
                        <a:pt x="0" y="43"/>
                      </a:lnTo>
                      <a:lnTo>
                        <a:pt x="73" y="49"/>
                      </a:lnTo>
                      <a:lnTo>
                        <a:pt x="149" y="52"/>
                      </a:lnTo>
                      <a:lnTo>
                        <a:pt x="223" y="52"/>
                      </a:lnTo>
                      <a:lnTo>
                        <a:pt x="301" y="52"/>
                      </a:lnTo>
                      <a:lnTo>
                        <a:pt x="377" y="43"/>
                      </a:lnTo>
                      <a:lnTo>
                        <a:pt x="455" y="33"/>
                      </a:lnTo>
                      <a:lnTo>
                        <a:pt x="532" y="17"/>
                      </a:lnTo>
                      <a:lnTo>
                        <a:pt x="612" y="0"/>
                      </a:lnTo>
                      <a:lnTo>
                        <a:pt x="532" y="17"/>
                      </a:lnTo>
                      <a:lnTo>
                        <a:pt x="455" y="33"/>
                      </a:lnTo>
                      <a:lnTo>
                        <a:pt x="377" y="43"/>
                      </a:lnTo>
                      <a:lnTo>
                        <a:pt x="301" y="51"/>
                      </a:lnTo>
                      <a:lnTo>
                        <a:pt x="223" y="52"/>
                      </a:lnTo>
                      <a:lnTo>
                        <a:pt x="149" y="52"/>
                      </a:lnTo>
                      <a:lnTo>
                        <a:pt x="73" y="49"/>
                      </a:lnTo>
                      <a:lnTo>
                        <a:pt x="0"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4" name="Freeform 2989"/>
                <p:cNvSpPr>
                  <a:spLocks noChangeAspect="1"/>
                </p:cNvSpPr>
                <p:nvPr/>
              </p:nvSpPr>
              <p:spPr bwMode="auto">
                <a:xfrm rot="8643414" flipV="1">
                  <a:off x="4206819" y="2205746"/>
                  <a:ext cx="73244" cy="9436"/>
                </a:xfrm>
                <a:custGeom>
                  <a:avLst/>
                  <a:gdLst>
                    <a:gd name="T0" fmla="*/ 2147483647 w 523"/>
                    <a:gd name="T1" fmla="*/ 0 h 56"/>
                    <a:gd name="T2" fmla="*/ 2147483647 w 523"/>
                    <a:gd name="T3" fmla="*/ 2147483647 h 56"/>
                    <a:gd name="T4" fmla="*/ 2147483647 w 523"/>
                    <a:gd name="T5" fmla="*/ 2147483647 h 56"/>
                    <a:gd name="T6" fmla="*/ 2147483647 w 523"/>
                    <a:gd name="T7" fmla="*/ 2147483647 h 56"/>
                    <a:gd name="T8" fmla="*/ 2147483647 w 523"/>
                    <a:gd name="T9" fmla="*/ 2147483647 h 56"/>
                    <a:gd name="T10" fmla="*/ 2147483647 w 523"/>
                    <a:gd name="T11" fmla="*/ 2147483647 h 56"/>
                    <a:gd name="T12" fmla="*/ 2147483647 w 523"/>
                    <a:gd name="T13" fmla="*/ 2147483647 h 56"/>
                    <a:gd name="T14" fmla="*/ 2147483647 w 523"/>
                    <a:gd name="T15" fmla="*/ 2147483647 h 56"/>
                    <a:gd name="T16" fmla="*/ 0 w 523"/>
                    <a:gd name="T17" fmla="*/ 2147483647 h 56"/>
                    <a:gd name="T18" fmla="*/ 2147483647 w 523"/>
                    <a:gd name="T19" fmla="*/ 2147483647 h 56"/>
                    <a:gd name="T20" fmla="*/ 2147483647 w 523"/>
                    <a:gd name="T21" fmla="*/ 2147483647 h 56"/>
                    <a:gd name="T22" fmla="*/ 2147483647 w 523"/>
                    <a:gd name="T23" fmla="*/ 2147483647 h 56"/>
                    <a:gd name="T24" fmla="*/ 2147483647 w 523"/>
                    <a:gd name="T25" fmla="*/ 2147483647 h 56"/>
                    <a:gd name="T26" fmla="*/ 2147483647 w 523"/>
                    <a:gd name="T27" fmla="*/ 2147483647 h 56"/>
                    <a:gd name="T28" fmla="*/ 2147483647 w 523"/>
                    <a:gd name="T29" fmla="*/ 2147483647 h 56"/>
                    <a:gd name="T30" fmla="*/ 2147483647 w 523"/>
                    <a:gd name="T31" fmla="*/ 2147483647 h 56"/>
                    <a:gd name="T32" fmla="*/ 2147483647 w 523"/>
                    <a:gd name="T33" fmla="*/ 0 h 56"/>
                    <a:gd name="T34" fmla="*/ 2147483647 w 523"/>
                    <a:gd name="T35" fmla="*/ 0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3"/>
                    <a:gd name="T55" fmla="*/ 0 h 56"/>
                    <a:gd name="T56" fmla="*/ 523 w 523"/>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3" h="56">
                      <a:moveTo>
                        <a:pt x="523" y="0"/>
                      </a:moveTo>
                      <a:lnTo>
                        <a:pt x="454" y="16"/>
                      </a:lnTo>
                      <a:lnTo>
                        <a:pt x="389" y="30"/>
                      </a:lnTo>
                      <a:lnTo>
                        <a:pt x="323" y="40"/>
                      </a:lnTo>
                      <a:lnTo>
                        <a:pt x="259" y="48"/>
                      </a:lnTo>
                      <a:lnTo>
                        <a:pt x="191" y="53"/>
                      </a:lnTo>
                      <a:lnTo>
                        <a:pt x="129" y="56"/>
                      </a:lnTo>
                      <a:lnTo>
                        <a:pt x="63" y="55"/>
                      </a:lnTo>
                      <a:lnTo>
                        <a:pt x="0" y="53"/>
                      </a:lnTo>
                      <a:lnTo>
                        <a:pt x="63" y="55"/>
                      </a:lnTo>
                      <a:lnTo>
                        <a:pt x="129" y="56"/>
                      </a:lnTo>
                      <a:lnTo>
                        <a:pt x="191" y="53"/>
                      </a:lnTo>
                      <a:lnTo>
                        <a:pt x="259" y="48"/>
                      </a:lnTo>
                      <a:lnTo>
                        <a:pt x="323" y="40"/>
                      </a:lnTo>
                      <a:lnTo>
                        <a:pt x="389" y="30"/>
                      </a:lnTo>
                      <a:lnTo>
                        <a:pt x="454" y="16"/>
                      </a:lnTo>
                      <a:lnTo>
                        <a:pt x="5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5" name="Freeform 2990"/>
                <p:cNvSpPr>
                  <a:spLocks noChangeAspect="1"/>
                </p:cNvSpPr>
                <p:nvPr/>
              </p:nvSpPr>
              <p:spPr bwMode="auto">
                <a:xfrm rot="8643414" flipV="1">
                  <a:off x="4121367" y="2086225"/>
                  <a:ext cx="67141" cy="6291"/>
                </a:xfrm>
                <a:custGeom>
                  <a:avLst/>
                  <a:gdLst>
                    <a:gd name="T0" fmla="*/ 2147483647 w 477"/>
                    <a:gd name="T1" fmla="*/ 0 h 36"/>
                    <a:gd name="T2" fmla="*/ 2147483647 w 477"/>
                    <a:gd name="T3" fmla="*/ 2147483647 h 36"/>
                    <a:gd name="T4" fmla="*/ 2147483647 w 477"/>
                    <a:gd name="T5" fmla="*/ 2147483647 h 36"/>
                    <a:gd name="T6" fmla="*/ 2147483647 w 477"/>
                    <a:gd name="T7" fmla="*/ 2147483647 h 36"/>
                    <a:gd name="T8" fmla="*/ 2147483647 w 477"/>
                    <a:gd name="T9" fmla="*/ 2147483647 h 36"/>
                    <a:gd name="T10" fmla="*/ 2147483647 w 477"/>
                    <a:gd name="T11" fmla="*/ 2147483647 h 36"/>
                    <a:gd name="T12" fmla="*/ 2147483647 w 477"/>
                    <a:gd name="T13" fmla="*/ 2147483647 h 36"/>
                    <a:gd name="T14" fmla="*/ 2147483647 w 477"/>
                    <a:gd name="T15" fmla="*/ 2147483647 h 36"/>
                    <a:gd name="T16" fmla="*/ 0 w 477"/>
                    <a:gd name="T17" fmla="*/ 2147483647 h 36"/>
                    <a:gd name="T18" fmla="*/ 2147483647 w 477"/>
                    <a:gd name="T19" fmla="*/ 2147483647 h 36"/>
                    <a:gd name="T20" fmla="*/ 2147483647 w 477"/>
                    <a:gd name="T21" fmla="*/ 2147483647 h 36"/>
                    <a:gd name="T22" fmla="*/ 2147483647 w 477"/>
                    <a:gd name="T23" fmla="*/ 2147483647 h 36"/>
                    <a:gd name="T24" fmla="*/ 2147483647 w 477"/>
                    <a:gd name="T25" fmla="*/ 2147483647 h 36"/>
                    <a:gd name="T26" fmla="*/ 2147483647 w 477"/>
                    <a:gd name="T27" fmla="*/ 2147483647 h 36"/>
                    <a:gd name="T28" fmla="*/ 2147483647 w 477"/>
                    <a:gd name="T29" fmla="*/ 2147483647 h 36"/>
                    <a:gd name="T30" fmla="*/ 2147483647 w 477"/>
                    <a:gd name="T31" fmla="*/ 2147483647 h 36"/>
                    <a:gd name="T32" fmla="*/ 2147483647 w 477"/>
                    <a:gd name="T33" fmla="*/ 0 h 36"/>
                    <a:gd name="T34" fmla="*/ 2147483647 w 477"/>
                    <a:gd name="T35" fmla="*/ 0 h 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7"/>
                    <a:gd name="T55" fmla="*/ 0 h 36"/>
                    <a:gd name="T56" fmla="*/ 477 w 477"/>
                    <a:gd name="T57" fmla="*/ 36 h 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7" h="36">
                      <a:moveTo>
                        <a:pt x="477" y="0"/>
                      </a:moveTo>
                      <a:lnTo>
                        <a:pt x="416" y="12"/>
                      </a:lnTo>
                      <a:lnTo>
                        <a:pt x="355" y="23"/>
                      </a:lnTo>
                      <a:lnTo>
                        <a:pt x="294" y="28"/>
                      </a:lnTo>
                      <a:lnTo>
                        <a:pt x="236" y="34"/>
                      </a:lnTo>
                      <a:lnTo>
                        <a:pt x="174" y="34"/>
                      </a:lnTo>
                      <a:lnTo>
                        <a:pt x="117" y="36"/>
                      </a:lnTo>
                      <a:lnTo>
                        <a:pt x="58" y="31"/>
                      </a:lnTo>
                      <a:lnTo>
                        <a:pt x="0" y="28"/>
                      </a:lnTo>
                      <a:lnTo>
                        <a:pt x="58" y="31"/>
                      </a:lnTo>
                      <a:lnTo>
                        <a:pt x="117" y="36"/>
                      </a:lnTo>
                      <a:lnTo>
                        <a:pt x="174" y="34"/>
                      </a:lnTo>
                      <a:lnTo>
                        <a:pt x="236" y="34"/>
                      </a:lnTo>
                      <a:lnTo>
                        <a:pt x="294" y="28"/>
                      </a:lnTo>
                      <a:lnTo>
                        <a:pt x="355" y="23"/>
                      </a:lnTo>
                      <a:lnTo>
                        <a:pt x="416" y="12"/>
                      </a:lnTo>
                      <a:lnTo>
                        <a:pt x="47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6" name="Freeform 2991"/>
                <p:cNvSpPr>
                  <a:spLocks noChangeAspect="1"/>
                </p:cNvSpPr>
                <p:nvPr/>
              </p:nvSpPr>
              <p:spPr bwMode="auto">
                <a:xfrm rot="8643414" flipV="1">
                  <a:off x="4255648" y="2097233"/>
                  <a:ext cx="122074" cy="48752"/>
                </a:xfrm>
                <a:custGeom>
                  <a:avLst/>
                  <a:gdLst>
                    <a:gd name="T0" fmla="*/ 0 w 879"/>
                    <a:gd name="T1" fmla="*/ 0 h 275"/>
                    <a:gd name="T2" fmla="*/ 2147483647 w 879"/>
                    <a:gd name="T3" fmla="*/ 2147483647 h 275"/>
                    <a:gd name="T4" fmla="*/ 2147483647 w 879"/>
                    <a:gd name="T5" fmla="*/ 2147483647 h 275"/>
                    <a:gd name="T6" fmla="*/ 2147483647 w 879"/>
                    <a:gd name="T7" fmla="*/ 2147483647 h 275"/>
                    <a:gd name="T8" fmla="*/ 2147483647 w 879"/>
                    <a:gd name="T9" fmla="*/ 2147483647 h 275"/>
                    <a:gd name="T10" fmla="*/ 2147483647 w 879"/>
                    <a:gd name="T11" fmla="*/ 2147483647 h 275"/>
                    <a:gd name="T12" fmla="*/ 2147483647 w 879"/>
                    <a:gd name="T13" fmla="*/ 2147483647 h 275"/>
                    <a:gd name="T14" fmla="*/ 2147483647 w 879"/>
                    <a:gd name="T15" fmla="*/ 2147483647 h 275"/>
                    <a:gd name="T16" fmla="*/ 2147483647 w 879"/>
                    <a:gd name="T17" fmla="*/ 2147483647 h 275"/>
                    <a:gd name="T18" fmla="*/ 2147483647 w 879"/>
                    <a:gd name="T19" fmla="*/ 2147483647 h 275"/>
                    <a:gd name="T20" fmla="*/ 2147483647 w 879"/>
                    <a:gd name="T21" fmla="*/ 2147483647 h 275"/>
                    <a:gd name="T22" fmla="*/ 2147483647 w 879"/>
                    <a:gd name="T23" fmla="*/ 2147483647 h 275"/>
                    <a:gd name="T24" fmla="*/ 2147483647 w 879"/>
                    <a:gd name="T25" fmla="*/ 2147483647 h 275"/>
                    <a:gd name="T26" fmla="*/ 2147483647 w 879"/>
                    <a:gd name="T27" fmla="*/ 2147483647 h 275"/>
                    <a:gd name="T28" fmla="*/ 2147483647 w 879"/>
                    <a:gd name="T29" fmla="*/ 2147483647 h 275"/>
                    <a:gd name="T30" fmla="*/ 2147483647 w 879"/>
                    <a:gd name="T31" fmla="*/ 2147483647 h 275"/>
                    <a:gd name="T32" fmla="*/ 2147483647 w 879"/>
                    <a:gd name="T33" fmla="*/ 2147483647 h 275"/>
                    <a:gd name="T34" fmla="*/ 0 w 879"/>
                    <a:gd name="T35" fmla="*/ 0 h 275"/>
                    <a:gd name="T36" fmla="*/ 0 w 879"/>
                    <a:gd name="T37" fmla="*/ 0 h 2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9"/>
                    <a:gd name="T58" fmla="*/ 0 h 275"/>
                    <a:gd name="T59" fmla="*/ 879 w 879"/>
                    <a:gd name="T60" fmla="*/ 275 h 2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9" h="275">
                      <a:moveTo>
                        <a:pt x="0" y="0"/>
                      </a:moveTo>
                      <a:lnTo>
                        <a:pt x="107" y="45"/>
                      </a:lnTo>
                      <a:lnTo>
                        <a:pt x="216" y="90"/>
                      </a:lnTo>
                      <a:lnTo>
                        <a:pt x="327" y="130"/>
                      </a:lnTo>
                      <a:lnTo>
                        <a:pt x="436" y="171"/>
                      </a:lnTo>
                      <a:lnTo>
                        <a:pt x="545" y="204"/>
                      </a:lnTo>
                      <a:lnTo>
                        <a:pt x="654" y="233"/>
                      </a:lnTo>
                      <a:lnTo>
                        <a:pt x="766" y="256"/>
                      </a:lnTo>
                      <a:lnTo>
                        <a:pt x="879" y="275"/>
                      </a:lnTo>
                      <a:lnTo>
                        <a:pt x="766" y="256"/>
                      </a:lnTo>
                      <a:lnTo>
                        <a:pt x="654" y="233"/>
                      </a:lnTo>
                      <a:lnTo>
                        <a:pt x="545" y="204"/>
                      </a:lnTo>
                      <a:lnTo>
                        <a:pt x="436" y="171"/>
                      </a:lnTo>
                      <a:lnTo>
                        <a:pt x="327" y="130"/>
                      </a:lnTo>
                      <a:lnTo>
                        <a:pt x="216" y="90"/>
                      </a:lnTo>
                      <a:lnTo>
                        <a:pt x="107" y="4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7" name="Freeform 2992"/>
                <p:cNvSpPr>
                  <a:spLocks noChangeAspect="1"/>
                </p:cNvSpPr>
                <p:nvPr/>
              </p:nvSpPr>
              <p:spPr bwMode="auto">
                <a:xfrm rot="8643414" flipV="1">
                  <a:off x="4229708" y="2064207"/>
                  <a:ext cx="125126" cy="51898"/>
                </a:xfrm>
                <a:custGeom>
                  <a:avLst/>
                  <a:gdLst>
                    <a:gd name="T0" fmla="*/ 0 w 899"/>
                    <a:gd name="T1" fmla="*/ 0 h 284"/>
                    <a:gd name="T2" fmla="*/ 2147483647 w 899"/>
                    <a:gd name="T3" fmla="*/ 2147483647 h 284"/>
                    <a:gd name="T4" fmla="*/ 2147483647 w 899"/>
                    <a:gd name="T5" fmla="*/ 2147483647 h 284"/>
                    <a:gd name="T6" fmla="*/ 2147483647 w 899"/>
                    <a:gd name="T7" fmla="*/ 2147483647 h 284"/>
                    <a:gd name="T8" fmla="*/ 2147483647 w 899"/>
                    <a:gd name="T9" fmla="*/ 2147483647 h 284"/>
                    <a:gd name="T10" fmla="*/ 2147483647 w 899"/>
                    <a:gd name="T11" fmla="*/ 2147483647 h 284"/>
                    <a:gd name="T12" fmla="*/ 2147483647 w 899"/>
                    <a:gd name="T13" fmla="*/ 2147483647 h 284"/>
                    <a:gd name="T14" fmla="*/ 2147483647 w 899"/>
                    <a:gd name="T15" fmla="*/ 2147483647 h 284"/>
                    <a:gd name="T16" fmla="*/ 2147483647 w 899"/>
                    <a:gd name="T17" fmla="*/ 2147483647 h 284"/>
                    <a:gd name="T18" fmla="*/ 2147483647 w 899"/>
                    <a:gd name="T19" fmla="*/ 2147483647 h 284"/>
                    <a:gd name="T20" fmla="*/ 2147483647 w 899"/>
                    <a:gd name="T21" fmla="*/ 2147483647 h 284"/>
                    <a:gd name="T22" fmla="*/ 2147483647 w 899"/>
                    <a:gd name="T23" fmla="*/ 2147483647 h 284"/>
                    <a:gd name="T24" fmla="*/ 2147483647 w 899"/>
                    <a:gd name="T25" fmla="*/ 2147483647 h 284"/>
                    <a:gd name="T26" fmla="*/ 2147483647 w 899"/>
                    <a:gd name="T27" fmla="*/ 2147483647 h 284"/>
                    <a:gd name="T28" fmla="*/ 2147483647 w 899"/>
                    <a:gd name="T29" fmla="*/ 2147483647 h 284"/>
                    <a:gd name="T30" fmla="*/ 2147483647 w 899"/>
                    <a:gd name="T31" fmla="*/ 2147483647 h 284"/>
                    <a:gd name="T32" fmla="*/ 2147483647 w 899"/>
                    <a:gd name="T33" fmla="*/ 2147483647 h 284"/>
                    <a:gd name="T34" fmla="*/ 0 w 899"/>
                    <a:gd name="T35" fmla="*/ 0 h 284"/>
                    <a:gd name="T36" fmla="*/ 0 w 899"/>
                    <a:gd name="T37" fmla="*/ 0 h 2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99"/>
                    <a:gd name="T58" fmla="*/ 0 h 284"/>
                    <a:gd name="T59" fmla="*/ 899 w 899"/>
                    <a:gd name="T60" fmla="*/ 284 h 2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99" h="284">
                      <a:moveTo>
                        <a:pt x="0" y="0"/>
                      </a:moveTo>
                      <a:lnTo>
                        <a:pt x="110" y="45"/>
                      </a:lnTo>
                      <a:lnTo>
                        <a:pt x="223" y="91"/>
                      </a:lnTo>
                      <a:lnTo>
                        <a:pt x="333" y="135"/>
                      </a:lnTo>
                      <a:lnTo>
                        <a:pt x="447" y="176"/>
                      </a:lnTo>
                      <a:lnTo>
                        <a:pt x="558" y="210"/>
                      </a:lnTo>
                      <a:lnTo>
                        <a:pt x="672" y="239"/>
                      </a:lnTo>
                      <a:lnTo>
                        <a:pt x="784" y="263"/>
                      </a:lnTo>
                      <a:lnTo>
                        <a:pt x="899" y="284"/>
                      </a:lnTo>
                      <a:lnTo>
                        <a:pt x="784" y="263"/>
                      </a:lnTo>
                      <a:lnTo>
                        <a:pt x="672" y="239"/>
                      </a:lnTo>
                      <a:lnTo>
                        <a:pt x="558" y="207"/>
                      </a:lnTo>
                      <a:lnTo>
                        <a:pt x="447" y="173"/>
                      </a:lnTo>
                      <a:lnTo>
                        <a:pt x="333" y="133"/>
                      </a:lnTo>
                      <a:lnTo>
                        <a:pt x="223" y="91"/>
                      </a:lnTo>
                      <a:lnTo>
                        <a:pt x="110" y="4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8" name="Freeform 2993"/>
                <p:cNvSpPr>
                  <a:spLocks noChangeAspect="1"/>
                </p:cNvSpPr>
                <p:nvPr/>
              </p:nvSpPr>
              <p:spPr bwMode="auto">
                <a:xfrm rot="8643414" flipV="1">
                  <a:off x="4180878" y="2168003"/>
                  <a:ext cx="82400" cy="9436"/>
                </a:xfrm>
                <a:custGeom>
                  <a:avLst/>
                  <a:gdLst>
                    <a:gd name="T0" fmla="*/ 0 w 592"/>
                    <a:gd name="T1" fmla="*/ 2147483647 h 46"/>
                    <a:gd name="T2" fmla="*/ 0 w 592"/>
                    <a:gd name="T3" fmla="*/ 2147483647 h 46"/>
                    <a:gd name="T4" fmla="*/ 2147483647 w 592"/>
                    <a:gd name="T5" fmla="*/ 2147483647 h 46"/>
                    <a:gd name="T6" fmla="*/ 2147483647 w 592"/>
                    <a:gd name="T7" fmla="*/ 2147483647 h 46"/>
                    <a:gd name="T8" fmla="*/ 2147483647 w 592"/>
                    <a:gd name="T9" fmla="*/ 2147483647 h 46"/>
                    <a:gd name="T10" fmla="*/ 2147483647 w 592"/>
                    <a:gd name="T11" fmla="*/ 2147483647 h 46"/>
                    <a:gd name="T12" fmla="*/ 2147483647 w 592"/>
                    <a:gd name="T13" fmla="*/ 2147483647 h 46"/>
                    <a:gd name="T14" fmla="*/ 2147483647 w 592"/>
                    <a:gd name="T15" fmla="*/ 2147483647 h 46"/>
                    <a:gd name="T16" fmla="*/ 2147483647 w 592"/>
                    <a:gd name="T17" fmla="*/ 2147483647 h 46"/>
                    <a:gd name="T18" fmla="*/ 2147483647 w 592"/>
                    <a:gd name="T19" fmla="*/ 0 h 46"/>
                    <a:gd name="T20" fmla="*/ 2147483647 w 592"/>
                    <a:gd name="T21" fmla="*/ 2147483647 h 46"/>
                    <a:gd name="T22" fmla="*/ 2147483647 w 592"/>
                    <a:gd name="T23" fmla="*/ 2147483647 h 46"/>
                    <a:gd name="T24" fmla="*/ 2147483647 w 592"/>
                    <a:gd name="T25" fmla="*/ 2147483647 h 46"/>
                    <a:gd name="T26" fmla="*/ 2147483647 w 592"/>
                    <a:gd name="T27" fmla="*/ 2147483647 h 46"/>
                    <a:gd name="T28" fmla="*/ 2147483647 w 592"/>
                    <a:gd name="T29" fmla="*/ 2147483647 h 46"/>
                    <a:gd name="T30" fmla="*/ 2147483647 w 592"/>
                    <a:gd name="T31" fmla="*/ 2147483647 h 46"/>
                    <a:gd name="T32" fmla="*/ 2147483647 w 592"/>
                    <a:gd name="T33" fmla="*/ 2147483647 h 46"/>
                    <a:gd name="T34" fmla="*/ 0 w 592"/>
                    <a:gd name="T35" fmla="*/ 2147483647 h 46"/>
                    <a:gd name="T36" fmla="*/ 0 w 592"/>
                    <a:gd name="T37" fmla="*/ 2147483647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2"/>
                    <a:gd name="T58" fmla="*/ 0 h 46"/>
                    <a:gd name="T59" fmla="*/ 592 w 592"/>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2" h="46">
                      <a:moveTo>
                        <a:pt x="0" y="37"/>
                      </a:moveTo>
                      <a:lnTo>
                        <a:pt x="0" y="37"/>
                      </a:lnTo>
                      <a:lnTo>
                        <a:pt x="71" y="43"/>
                      </a:lnTo>
                      <a:lnTo>
                        <a:pt x="143" y="46"/>
                      </a:lnTo>
                      <a:lnTo>
                        <a:pt x="215" y="46"/>
                      </a:lnTo>
                      <a:lnTo>
                        <a:pt x="291" y="46"/>
                      </a:lnTo>
                      <a:lnTo>
                        <a:pt x="365" y="38"/>
                      </a:lnTo>
                      <a:lnTo>
                        <a:pt x="440" y="29"/>
                      </a:lnTo>
                      <a:lnTo>
                        <a:pt x="515" y="16"/>
                      </a:lnTo>
                      <a:lnTo>
                        <a:pt x="592" y="0"/>
                      </a:lnTo>
                      <a:lnTo>
                        <a:pt x="515" y="16"/>
                      </a:lnTo>
                      <a:lnTo>
                        <a:pt x="440" y="29"/>
                      </a:lnTo>
                      <a:lnTo>
                        <a:pt x="365" y="38"/>
                      </a:lnTo>
                      <a:lnTo>
                        <a:pt x="291" y="46"/>
                      </a:lnTo>
                      <a:lnTo>
                        <a:pt x="215" y="46"/>
                      </a:lnTo>
                      <a:lnTo>
                        <a:pt x="143" y="46"/>
                      </a:lnTo>
                      <a:lnTo>
                        <a:pt x="71" y="43"/>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9" name="Freeform 2994"/>
                <p:cNvSpPr>
                  <a:spLocks noChangeAspect="1"/>
                </p:cNvSpPr>
                <p:nvPr/>
              </p:nvSpPr>
              <p:spPr bwMode="auto">
                <a:xfrm rot="8643414" flipV="1">
                  <a:off x="4162567" y="2144413"/>
                  <a:ext cx="70192" cy="7863"/>
                </a:xfrm>
                <a:custGeom>
                  <a:avLst/>
                  <a:gdLst>
                    <a:gd name="T0" fmla="*/ 2147483647 w 497"/>
                    <a:gd name="T1" fmla="*/ 0 h 44"/>
                    <a:gd name="T2" fmla="*/ 2147483647 w 497"/>
                    <a:gd name="T3" fmla="*/ 2147483647 h 44"/>
                    <a:gd name="T4" fmla="*/ 2147483647 w 497"/>
                    <a:gd name="T5" fmla="*/ 2147483647 h 44"/>
                    <a:gd name="T6" fmla="*/ 2147483647 w 497"/>
                    <a:gd name="T7" fmla="*/ 2147483647 h 44"/>
                    <a:gd name="T8" fmla="*/ 2147483647 w 497"/>
                    <a:gd name="T9" fmla="*/ 2147483647 h 44"/>
                    <a:gd name="T10" fmla="*/ 2147483647 w 497"/>
                    <a:gd name="T11" fmla="*/ 2147483647 h 44"/>
                    <a:gd name="T12" fmla="*/ 2147483647 w 497"/>
                    <a:gd name="T13" fmla="*/ 2147483647 h 44"/>
                    <a:gd name="T14" fmla="*/ 2147483647 w 497"/>
                    <a:gd name="T15" fmla="*/ 2147483647 h 44"/>
                    <a:gd name="T16" fmla="*/ 0 w 497"/>
                    <a:gd name="T17" fmla="*/ 2147483647 h 44"/>
                    <a:gd name="T18" fmla="*/ 2147483647 w 497"/>
                    <a:gd name="T19" fmla="*/ 2147483647 h 44"/>
                    <a:gd name="T20" fmla="*/ 2147483647 w 497"/>
                    <a:gd name="T21" fmla="*/ 2147483647 h 44"/>
                    <a:gd name="T22" fmla="*/ 2147483647 w 497"/>
                    <a:gd name="T23" fmla="*/ 2147483647 h 44"/>
                    <a:gd name="T24" fmla="*/ 2147483647 w 497"/>
                    <a:gd name="T25" fmla="*/ 2147483647 h 44"/>
                    <a:gd name="T26" fmla="*/ 2147483647 w 497"/>
                    <a:gd name="T27" fmla="*/ 2147483647 h 44"/>
                    <a:gd name="T28" fmla="*/ 2147483647 w 497"/>
                    <a:gd name="T29" fmla="*/ 2147483647 h 44"/>
                    <a:gd name="T30" fmla="*/ 2147483647 w 497"/>
                    <a:gd name="T31" fmla="*/ 2147483647 h 44"/>
                    <a:gd name="T32" fmla="*/ 2147483647 w 497"/>
                    <a:gd name="T33" fmla="*/ 0 h 44"/>
                    <a:gd name="T34" fmla="*/ 2147483647 w 497"/>
                    <a:gd name="T35" fmla="*/ 0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7"/>
                    <a:gd name="T55" fmla="*/ 0 h 44"/>
                    <a:gd name="T56" fmla="*/ 497 w 497"/>
                    <a:gd name="T57" fmla="*/ 44 h 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7" h="44">
                      <a:moveTo>
                        <a:pt x="497" y="0"/>
                      </a:moveTo>
                      <a:lnTo>
                        <a:pt x="432" y="13"/>
                      </a:lnTo>
                      <a:lnTo>
                        <a:pt x="367" y="24"/>
                      </a:lnTo>
                      <a:lnTo>
                        <a:pt x="305" y="32"/>
                      </a:lnTo>
                      <a:lnTo>
                        <a:pt x="244" y="40"/>
                      </a:lnTo>
                      <a:lnTo>
                        <a:pt x="183" y="42"/>
                      </a:lnTo>
                      <a:lnTo>
                        <a:pt x="120" y="44"/>
                      </a:lnTo>
                      <a:lnTo>
                        <a:pt x="59" y="42"/>
                      </a:lnTo>
                      <a:lnTo>
                        <a:pt x="0" y="39"/>
                      </a:lnTo>
                      <a:lnTo>
                        <a:pt x="59" y="42"/>
                      </a:lnTo>
                      <a:lnTo>
                        <a:pt x="120" y="44"/>
                      </a:lnTo>
                      <a:lnTo>
                        <a:pt x="183" y="42"/>
                      </a:lnTo>
                      <a:lnTo>
                        <a:pt x="244" y="40"/>
                      </a:lnTo>
                      <a:lnTo>
                        <a:pt x="305" y="32"/>
                      </a:lnTo>
                      <a:lnTo>
                        <a:pt x="367" y="24"/>
                      </a:lnTo>
                      <a:lnTo>
                        <a:pt x="432" y="13"/>
                      </a:lnTo>
                      <a:lnTo>
                        <a:pt x="4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0" name="Freeform 2995"/>
                <p:cNvSpPr>
                  <a:spLocks noChangeAspect="1"/>
                </p:cNvSpPr>
                <p:nvPr/>
              </p:nvSpPr>
              <p:spPr bwMode="auto">
                <a:xfrm rot="8643414" flipV="1">
                  <a:off x="4307530" y="2215182"/>
                  <a:ext cx="1526" cy="0"/>
                </a:xfrm>
                <a:custGeom>
                  <a:avLst/>
                  <a:gdLst>
                    <a:gd name="T0" fmla="*/ 2147483647 w 3"/>
                    <a:gd name="T1" fmla="*/ 2147483647 w 3"/>
                    <a:gd name="T2" fmla="*/ 2147483647 w 3"/>
                    <a:gd name="T3" fmla="*/ 0 w 3"/>
                    <a:gd name="T4" fmla="*/ 2147483647 w 3"/>
                    <a:gd name="T5" fmla="*/ 2147483647 w 3"/>
                    <a:gd name="T6" fmla="*/ 2147483647 w 3"/>
                    <a:gd name="T7" fmla="*/ 0 60000 65536"/>
                    <a:gd name="T8" fmla="*/ 0 60000 65536"/>
                    <a:gd name="T9" fmla="*/ 0 60000 65536"/>
                    <a:gd name="T10" fmla="*/ 0 60000 65536"/>
                    <a:gd name="T11" fmla="*/ 0 60000 65536"/>
                    <a:gd name="T12" fmla="*/ 0 60000 65536"/>
                    <a:gd name="T13" fmla="*/ 0 60000 65536"/>
                    <a:gd name="T14" fmla="*/ 0 w 3"/>
                    <a:gd name="T15" fmla="*/ 3 w 3"/>
                  </a:gdLst>
                  <a:ahLst/>
                  <a:cxnLst>
                    <a:cxn ang="T7">
                      <a:pos x="T0" y="0"/>
                    </a:cxn>
                    <a:cxn ang="T8">
                      <a:pos x="T1" y="0"/>
                    </a:cxn>
                    <a:cxn ang="T9">
                      <a:pos x="T2" y="0"/>
                    </a:cxn>
                    <a:cxn ang="T10">
                      <a:pos x="T3" y="0"/>
                    </a:cxn>
                    <a:cxn ang="T11">
                      <a:pos x="T4" y="0"/>
                    </a:cxn>
                    <a:cxn ang="T12">
                      <a:pos x="T5" y="0"/>
                    </a:cxn>
                    <a:cxn ang="T13">
                      <a:pos x="T6" y="0"/>
                    </a:cxn>
                  </a:cxnLst>
                  <a:rect l="T14" t="0" r="T15" b="0"/>
                  <a:pathLst>
                    <a:path w="3">
                      <a:moveTo>
                        <a:pt x="3" y="0"/>
                      </a:moveTo>
                      <a:lnTo>
                        <a:pt x="3" y="0"/>
                      </a:lnTo>
                      <a:lnTo>
                        <a:pt x="1" y="0"/>
                      </a:lnTo>
                      <a:lnTo>
                        <a:pt x="0" y="0"/>
                      </a:lnTo>
                      <a:lnTo>
                        <a:pt x="1" y="0"/>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1" name="Freeform 2996"/>
                <p:cNvSpPr>
                  <a:spLocks noChangeAspect="1"/>
                </p:cNvSpPr>
                <p:nvPr/>
              </p:nvSpPr>
              <p:spPr bwMode="auto">
                <a:xfrm rot="8643414" flipV="1">
                  <a:off x="4281589" y="2130259"/>
                  <a:ext cx="119022" cy="50325"/>
                </a:xfrm>
                <a:custGeom>
                  <a:avLst/>
                  <a:gdLst>
                    <a:gd name="T0" fmla="*/ 0 w 858"/>
                    <a:gd name="T1" fmla="*/ 0 h 284"/>
                    <a:gd name="T2" fmla="*/ 2147483647 w 858"/>
                    <a:gd name="T3" fmla="*/ 2147483647 h 284"/>
                    <a:gd name="T4" fmla="*/ 2147483647 w 858"/>
                    <a:gd name="T5" fmla="*/ 2147483647 h 284"/>
                    <a:gd name="T6" fmla="*/ 2147483647 w 858"/>
                    <a:gd name="T7" fmla="*/ 2147483647 h 284"/>
                    <a:gd name="T8" fmla="*/ 2147483647 w 858"/>
                    <a:gd name="T9" fmla="*/ 2147483647 h 284"/>
                    <a:gd name="T10" fmla="*/ 2147483647 w 858"/>
                    <a:gd name="T11" fmla="*/ 2147483647 h 284"/>
                    <a:gd name="T12" fmla="*/ 2147483647 w 858"/>
                    <a:gd name="T13" fmla="*/ 2147483647 h 284"/>
                    <a:gd name="T14" fmla="*/ 2147483647 w 858"/>
                    <a:gd name="T15" fmla="*/ 2147483647 h 284"/>
                    <a:gd name="T16" fmla="*/ 2147483647 w 858"/>
                    <a:gd name="T17" fmla="*/ 2147483647 h 284"/>
                    <a:gd name="T18" fmla="*/ 2147483647 w 858"/>
                    <a:gd name="T19" fmla="*/ 2147483647 h 284"/>
                    <a:gd name="T20" fmla="*/ 2147483647 w 858"/>
                    <a:gd name="T21" fmla="*/ 2147483647 h 284"/>
                    <a:gd name="T22" fmla="*/ 2147483647 w 858"/>
                    <a:gd name="T23" fmla="*/ 2147483647 h 284"/>
                    <a:gd name="T24" fmla="*/ 2147483647 w 858"/>
                    <a:gd name="T25" fmla="*/ 2147483647 h 284"/>
                    <a:gd name="T26" fmla="*/ 2147483647 w 858"/>
                    <a:gd name="T27" fmla="*/ 2147483647 h 284"/>
                    <a:gd name="T28" fmla="*/ 2147483647 w 858"/>
                    <a:gd name="T29" fmla="*/ 2147483647 h 284"/>
                    <a:gd name="T30" fmla="*/ 2147483647 w 858"/>
                    <a:gd name="T31" fmla="*/ 2147483647 h 284"/>
                    <a:gd name="T32" fmla="*/ 2147483647 w 858"/>
                    <a:gd name="T33" fmla="*/ 2147483647 h 284"/>
                    <a:gd name="T34" fmla="*/ 2147483647 w 858"/>
                    <a:gd name="T35" fmla="*/ 2147483647 h 284"/>
                    <a:gd name="T36" fmla="*/ 2147483647 w 858"/>
                    <a:gd name="T37" fmla="*/ 2147483647 h 284"/>
                    <a:gd name="T38" fmla="*/ 2147483647 w 858"/>
                    <a:gd name="T39" fmla="*/ 2147483647 h 284"/>
                    <a:gd name="T40" fmla="*/ 2147483647 w 858"/>
                    <a:gd name="T41" fmla="*/ 2147483647 h 284"/>
                    <a:gd name="T42" fmla="*/ 2147483647 w 858"/>
                    <a:gd name="T43" fmla="*/ 2147483647 h 284"/>
                    <a:gd name="T44" fmla="*/ 2147483647 w 858"/>
                    <a:gd name="T45" fmla="*/ 2147483647 h 284"/>
                    <a:gd name="T46" fmla="*/ 2147483647 w 858"/>
                    <a:gd name="T47" fmla="*/ 2147483647 h 284"/>
                    <a:gd name="T48" fmla="*/ 2147483647 w 858"/>
                    <a:gd name="T49" fmla="*/ 2147483647 h 284"/>
                    <a:gd name="T50" fmla="*/ 0 w 858"/>
                    <a:gd name="T51" fmla="*/ 0 h 284"/>
                    <a:gd name="T52" fmla="*/ 0 w 858"/>
                    <a:gd name="T53" fmla="*/ 0 h 2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58"/>
                    <a:gd name="T82" fmla="*/ 0 h 284"/>
                    <a:gd name="T83" fmla="*/ 858 w 858"/>
                    <a:gd name="T84" fmla="*/ 284 h 2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58" h="284">
                      <a:moveTo>
                        <a:pt x="0" y="0"/>
                      </a:moveTo>
                      <a:lnTo>
                        <a:pt x="88" y="39"/>
                      </a:lnTo>
                      <a:lnTo>
                        <a:pt x="180" y="77"/>
                      </a:lnTo>
                      <a:lnTo>
                        <a:pt x="271" y="116"/>
                      </a:lnTo>
                      <a:lnTo>
                        <a:pt x="361" y="153"/>
                      </a:lnTo>
                      <a:lnTo>
                        <a:pt x="451" y="185"/>
                      </a:lnTo>
                      <a:lnTo>
                        <a:pt x="542" y="217"/>
                      </a:lnTo>
                      <a:lnTo>
                        <a:pt x="634" y="242"/>
                      </a:lnTo>
                      <a:lnTo>
                        <a:pt x="728" y="265"/>
                      </a:lnTo>
                      <a:lnTo>
                        <a:pt x="744" y="267"/>
                      </a:lnTo>
                      <a:lnTo>
                        <a:pt x="760" y="268"/>
                      </a:lnTo>
                      <a:lnTo>
                        <a:pt x="775" y="270"/>
                      </a:lnTo>
                      <a:lnTo>
                        <a:pt x="792" y="275"/>
                      </a:lnTo>
                      <a:lnTo>
                        <a:pt x="807" y="276"/>
                      </a:lnTo>
                      <a:lnTo>
                        <a:pt x="825" y="278"/>
                      </a:lnTo>
                      <a:lnTo>
                        <a:pt x="841" y="279"/>
                      </a:lnTo>
                      <a:lnTo>
                        <a:pt x="857" y="284"/>
                      </a:lnTo>
                      <a:lnTo>
                        <a:pt x="858" y="265"/>
                      </a:lnTo>
                      <a:lnTo>
                        <a:pt x="749" y="246"/>
                      </a:lnTo>
                      <a:lnTo>
                        <a:pt x="642" y="223"/>
                      </a:lnTo>
                      <a:lnTo>
                        <a:pt x="534" y="196"/>
                      </a:lnTo>
                      <a:lnTo>
                        <a:pt x="428" y="165"/>
                      </a:lnTo>
                      <a:lnTo>
                        <a:pt x="321" y="127"/>
                      </a:lnTo>
                      <a:lnTo>
                        <a:pt x="213" y="87"/>
                      </a:lnTo>
                      <a:lnTo>
                        <a:pt x="106" y="4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2" name="Freeform 2997"/>
                <p:cNvSpPr>
                  <a:spLocks noChangeAspect="1"/>
                </p:cNvSpPr>
                <p:nvPr/>
              </p:nvSpPr>
              <p:spPr bwMode="auto">
                <a:xfrm rot="8643414" flipV="1">
                  <a:off x="4223604" y="2227764"/>
                  <a:ext cx="88504" cy="12581"/>
                </a:xfrm>
                <a:custGeom>
                  <a:avLst/>
                  <a:gdLst>
                    <a:gd name="T0" fmla="*/ 2147483647 w 638"/>
                    <a:gd name="T1" fmla="*/ 2147483647 h 75"/>
                    <a:gd name="T2" fmla="*/ 0 w 638"/>
                    <a:gd name="T3" fmla="*/ 2147483647 h 75"/>
                    <a:gd name="T4" fmla="*/ 2147483647 w 638"/>
                    <a:gd name="T5" fmla="*/ 2147483647 h 75"/>
                    <a:gd name="T6" fmla="*/ 2147483647 w 638"/>
                    <a:gd name="T7" fmla="*/ 2147483647 h 75"/>
                    <a:gd name="T8" fmla="*/ 2147483647 w 638"/>
                    <a:gd name="T9" fmla="*/ 2147483647 h 75"/>
                    <a:gd name="T10" fmla="*/ 2147483647 w 638"/>
                    <a:gd name="T11" fmla="*/ 2147483647 h 75"/>
                    <a:gd name="T12" fmla="*/ 2147483647 w 638"/>
                    <a:gd name="T13" fmla="*/ 2147483647 h 75"/>
                    <a:gd name="T14" fmla="*/ 2147483647 w 638"/>
                    <a:gd name="T15" fmla="*/ 2147483647 h 75"/>
                    <a:gd name="T16" fmla="*/ 2147483647 w 638"/>
                    <a:gd name="T17" fmla="*/ 2147483647 h 75"/>
                    <a:gd name="T18" fmla="*/ 2147483647 w 638"/>
                    <a:gd name="T19" fmla="*/ 0 h 75"/>
                    <a:gd name="T20" fmla="*/ 2147483647 w 638"/>
                    <a:gd name="T21" fmla="*/ 2147483647 h 75"/>
                    <a:gd name="T22" fmla="*/ 2147483647 w 638"/>
                    <a:gd name="T23" fmla="*/ 2147483647 h 75"/>
                    <a:gd name="T24" fmla="*/ 2147483647 w 638"/>
                    <a:gd name="T25" fmla="*/ 2147483647 h 75"/>
                    <a:gd name="T26" fmla="*/ 2147483647 w 638"/>
                    <a:gd name="T27" fmla="*/ 2147483647 h 75"/>
                    <a:gd name="T28" fmla="*/ 2147483647 w 638"/>
                    <a:gd name="T29" fmla="*/ 2147483647 h 75"/>
                    <a:gd name="T30" fmla="*/ 2147483647 w 638"/>
                    <a:gd name="T31" fmla="*/ 2147483647 h 75"/>
                    <a:gd name="T32" fmla="*/ 2147483647 w 638"/>
                    <a:gd name="T33" fmla="*/ 2147483647 h 75"/>
                    <a:gd name="T34" fmla="*/ 2147483647 w 638"/>
                    <a:gd name="T35" fmla="*/ 2147483647 h 75"/>
                    <a:gd name="T36" fmla="*/ 2147483647 w 638"/>
                    <a:gd name="T37" fmla="*/ 2147483647 h 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38"/>
                    <a:gd name="T58" fmla="*/ 0 h 75"/>
                    <a:gd name="T59" fmla="*/ 638 w 638"/>
                    <a:gd name="T60" fmla="*/ 75 h 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38" h="75">
                      <a:moveTo>
                        <a:pt x="1" y="51"/>
                      </a:moveTo>
                      <a:lnTo>
                        <a:pt x="0" y="70"/>
                      </a:lnTo>
                      <a:lnTo>
                        <a:pt x="78" y="73"/>
                      </a:lnTo>
                      <a:lnTo>
                        <a:pt x="157" y="75"/>
                      </a:lnTo>
                      <a:lnTo>
                        <a:pt x="234" y="72"/>
                      </a:lnTo>
                      <a:lnTo>
                        <a:pt x="314" y="65"/>
                      </a:lnTo>
                      <a:lnTo>
                        <a:pt x="391" y="54"/>
                      </a:lnTo>
                      <a:lnTo>
                        <a:pt x="473" y="40"/>
                      </a:lnTo>
                      <a:lnTo>
                        <a:pt x="554" y="20"/>
                      </a:lnTo>
                      <a:lnTo>
                        <a:pt x="638" y="0"/>
                      </a:lnTo>
                      <a:lnTo>
                        <a:pt x="554" y="20"/>
                      </a:lnTo>
                      <a:lnTo>
                        <a:pt x="473" y="38"/>
                      </a:lnTo>
                      <a:lnTo>
                        <a:pt x="391" y="49"/>
                      </a:lnTo>
                      <a:lnTo>
                        <a:pt x="314" y="59"/>
                      </a:lnTo>
                      <a:lnTo>
                        <a:pt x="234" y="61"/>
                      </a:lnTo>
                      <a:lnTo>
                        <a:pt x="157" y="61"/>
                      </a:lnTo>
                      <a:lnTo>
                        <a:pt x="78" y="56"/>
                      </a:lnTo>
                      <a:lnTo>
                        <a:pt x="1"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3" name="Freeform 2998"/>
                <p:cNvSpPr>
                  <a:spLocks noChangeAspect="1"/>
                </p:cNvSpPr>
                <p:nvPr/>
              </p:nvSpPr>
              <p:spPr bwMode="auto">
                <a:xfrm rot="8643414" flipV="1">
                  <a:off x="4157989" y="2141267"/>
                  <a:ext cx="71718" cy="7863"/>
                </a:xfrm>
                <a:custGeom>
                  <a:avLst/>
                  <a:gdLst>
                    <a:gd name="T0" fmla="*/ 0 w 510"/>
                    <a:gd name="T1" fmla="*/ 2147483647 h 43"/>
                    <a:gd name="T2" fmla="*/ 2147483647 w 510"/>
                    <a:gd name="T3" fmla="*/ 2147483647 h 43"/>
                    <a:gd name="T4" fmla="*/ 2147483647 w 510"/>
                    <a:gd name="T5" fmla="*/ 2147483647 h 43"/>
                    <a:gd name="T6" fmla="*/ 2147483647 w 510"/>
                    <a:gd name="T7" fmla="*/ 2147483647 h 43"/>
                    <a:gd name="T8" fmla="*/ 2147483647 w 510"/>
                    <a:gd name="T9" fmla="*/ 2147483647 h 43"/>
                    <a:gd name="T10" fmla="*/ 2147483647 w 510"/>
                    <a:gd name="T11" fmla="*/ 2147483647 h 43"/>
                    <a:gd name="T12" fmla="*/ 2147483647 w 510"/>
                    <a:gd name="T13" fmla="*/ 2147483647 h 43"/>
                    <a:gd name="T14" fmla="*/ 2147483647 w 510"/>
                    <a:gd name="T15" fmla="*/ 2147483647 h 43"/>
                    <a:gd name="T16" fmla="*/ 2147483647 w 510"/>
                    <a:gd name="T17" fmla="*/ 0 h 43"/>
                    <a:gd name="T18" fmla="*/ 2147483647 w 510"/>
                    <a:gd name="T19" fmla="*/ 2147483647 h 43"/>
                    <a:gd name="T20" fmla="*/ 2147483647 w 510"/>
                    <a:gd name="T21" fmla="*/ 2147483647 h 43"/>
                    <a:gd name="T22" fmla="*/ 2147483647 w 510"/>
                    <a:gd name="T23" fmla="*/ 2147483647 h 43"/>
                    <a:gd name="T24" fmla="*/ 2147483647 w 510"/>
                    <a:gd name="T25" fmla="*/ 2147483647 h 43"/>
                    <a:gd name="T26" fmla="*/ 2147483647 w 510"/>
                    <a:gd name="T27" fmla="*/ 2147483647 h 43"/>
                    <a:gd name="T28" fmla="*/ 2147483647 w 510"/>
                    <a:gd name="T29" fmla="*/ 2147483647 h 43"/>
                    <a:gd name="T30" fmla="*/ 2147483647 w 510"/>
                    <a:gd name="T31" fmla="*/ 2147483647 h 43"/>
                    <a:gd name="T32" fmla="*/ 0 w 510"/>
                    <a:gd name="T33" fmla="*/ 2147483647 h 43"/>
                    <a:gd name="T34" fmla="*/ 0 w 510"/>
                    <a:gd name="T35" fmla="*/ 2147483647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10"/>
                    <a:gd name="T55" fmla="*/ 0 h 43"/>
                    <a:gd name="T56" fmla="*/ 510 w 510"/>
                    <a:gd name="T57" fmla="*/ 43 h 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10" h="43">
                      <a:moveTo>
                        <a:pt x="0" y="38"/>
                      </a:moveTo>
                      <a:lnTo>
                        <a:pt x="61" y="41"/>
                      </a:lnTo>
                      <a:lnTo>
                        <a:pt x="122" y="43"/>
                      </a:lnTo>
                      <a:lnTo>
                        <a:pt x="186" y="43"/>
                      </a:lnTo>
                      <a:lnTo>
                        <a:pt x="250" y="41"/>
                      </a:lnTo>
                      <a:lnTo>
                        <a:pt x="315" y="33"/>
                      </a:lnTo>
                      <a:lnTo>
                        <a:pt x="379" y="27"/>
                      </a:lnTo>
                      <a:lnTo>
                        <a:pt x="445" y="14"/>
                      </a:lnTo>
                      <a:lnTo>
                        <a:pt x="510" y="0"/>
                      </a:lnTo>
                      <a:lnTo>
                        <a:pt x="445" y="14"/>
                      </a:lnTo>
                      <a:lnTo>
                        <a:pt x="379" y="27"/>
                      </a:lnTo>
                      <a:lnTo>
                        <a:pt x="315" y="33"/>
                      </a:lnTo>
                      <a:lnTo>
                        <a:pt x="250" y="41"/>
                      </a:lnTo>
                      <a:lnTo>
                        <a:pt x="186" y="43"/>
                      </a:lnTo>
                      <a:lnTo>
                        <a:pt x="122" y="43"/>
                      </a:lnTo>
                      <a:lnTo>
                        <a:pt x="61" y="41"/>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4" name="Freeform 2999"/>
                <p:cNvSpPr>
                  <a:spLocks noChangeAspect="1"/>
                </p:cNvSpPr>
                <p:nvPr/>
              </p:nvSpPr>
              <p:spPr bwMode="auto">
                <a:xfrm rot="8643414" flipV="1">
                  <a:off x="4287693" y="2315832"/>
                  <a:ext cx="94607" cy="15727"/>
                </a:xfrm>
                <a:custGeom>
                  <a:avLst/>
                  <a:gdLst>
                    <a:gd name="T0" fmla="*/ 0 w 685"/>
                    <a:gd name="T1" fmla="*/ 2147483647 h 90"/>
                    <a:gd name="T2" fmla="*/ 2147483647 w 685"/>
                    <a:gd name="T3" fmla="*/ 2147483647 h 90"/>
                    <a:gd name="T4" fmla="*/ 2147483647 w 685"/>
                    <a:gd name="T5" fmla="*/ 2147483647 h 90"/>
                    <a:gd name="T6" fmla="*/ 2147483647 w 685"/>
                    <a:gd name="T7" fmla="*/ 2147483647 h 90"/>
                    <a:gd name="T8" fmla="*/ 2147483647 w 685"/>
                    <a:gd name="T9" fmla="*/ 2147483647 h 90"/>
                    <a:gd name="T10" fmla="*/ 2147483647 w 685"/>
                    <a:gd name="T11" fmla="*/ 2147483647 h 90"/>
                    <a:gd name="T12" fmla="*/ 2147483647 w 685"/>
                    <a:gd name="T13" fmla="*/ 2147483647 h 90"/>
                    <a:gd name="T14" fmla="*/ 2147483647 w 685"/>
                    <a:gd name="T15" fmla="*/ 2147483647 h 90"/>
                    <a:gd name="T16" fmla="*/ 2147483647 w 685"/>
                    <a:gd name="T17" fmla="*/ 0 h 90"/>
                    <a:gd name="T18" fmla="*/ 2147483647 w 685"/>
                    <a:gd name="T19" fmla="*/ 2147483647 h 90"/>
                    <a:gd name="T20" fmla="*/ 2147483647 w 685"/>
                    <a:gd name="T21" fmla="*/ 2147483647 h 90"/>
                    <a:gd name="T22" fmla="*/ 2147483647 w 685"/>
                    <a:gd name="T23" fmla="*/ 2147483647 h 90"/>
                    <a:gd name="T24" fmla="*/ 2147483647 w 685"/>
                    <a:gd name="T25" fmla="*/ 2147483647 h 90"/>
                    <a:gd name="T26" fmla="*/ 2147483647 w 685"/>
                    <a:gd name="T27" fmla="*/ 2147483647 h 90"/>
                    <a:gd name="T28" fmla="*/ 2147483647 w 685"/>
                    <a:gd name="T29" fmla="*/ 2147483647 h 90"/>
                    <a:gd name="T30" fmla="*/ 2147483647 w 685"/>
                    <a:gd name="T31" fmla="*/ 2147483647 h 90"/>
                    <a:gd name="T32" fmla="*/ 0 w 685"/>
                    <a:gd name="T33" fmla="*/ 2147483647 h 90"/>
                    <a:gd name="T34" fmla="*/ 0 w 685"/>
                    <a:gd name="T35" fmla="*/ 2147483647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5"/>
                    <a:gd name="T55" fmla="*/ 0 h 90"/>
                    <a:gd name="T56" fmla="*/ 685 w 685"/>
                    <a:gd name="T57" fmla="*/ 90 h 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5" h="90">
                      <a:moveTo>
                        <a:pt x="0" y="87"/>
                      </a:moveTo>
                      <a:lnTo>
                        <a:pt x="80" y="89"/>
                      </a:lnTo>
                      <a:lnTo>
                        <a:pt x="165" y="90"/>
                      </a:lnTo>
                      <a:lnTo>
                        <a:pt x="249" y="85"/>
                      </a:lnTo>
                      <a:lnTo>
                        <a:pt x="335" y="77"/>
                      </a:lnTo>
                      <a:lnTo>
                        <a:pt x="419" y="64"/>
                      </a:lnTo>
                      <a:lnTo>
                        <a:pt x="505" y="47"/>
                      </a:lnTo>
                      <a:lnTo>
                        <a:pt x="595" y="24"/>
                      </a:lnTo>
                      <a:lnTo>
                        <a:pt x="685" y="0"/>
                      </a:lnTo>
                      <a:lnTo>
                        <a:pt x="595" y="24"/>
                      </a:lnTo>
                      <a:lnTo>
                        <a:pt x="505" y="47"/>
                      </a:lnTo>
                      <a:lnTo>
                        <a:pt x="419" y="64"/>
                      </a:lnTo>
                      <a:lnTo>
                        <a:pt x="335" y="77"/>
                      </a:lnTo>
                      <a:lnTo>
                        <a:pt x="249" y="85"/>
                      </a:lnTo>
                      <a:lnTo>
                        <a:pt x="165" y="90"/>
                      </a:lnTo>
                      <a:lnTo>
                        <a:pt x="80" y="89"/>
                      </a:lnTo>
                      <a:lnTo>
                        <a:pt x="0" y="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5" name="Freeform 3000"/>
                <p:cNvSpPr>
                  <a:spLocks noChangeAspect="1"/>
                </p:cNvSpPr>
                <p:nvPr/>
              </p:nvSpPr>
              <p:spPr bwMode="auto">
                <a:xfrm rot="8643414" flipV="1">
                  <a:off x="4682907" y="1916378"/>
                  <a:ext cx="38148" cy="1573"/>
                </a:xfrm>
                <a:custGeom>
                  <a:avLst/>
                  <a:gdLst>
                    <a:gd name="T0" fmla="*/ 2147483647 w 282"/>
                    <a:gd name="T1" fmla="*/ 0 h 16"/>
                    <a:gd name="T2" fmla="*/ 2147483647 w 282"/>
                    <a:gd name="T3" fmla="*/ 2147483647 h 16"/>
                    <a:gd name="T4" fmla="*/ 2147483647 w 282"/>
                    <a:gd name="T5" fmla="*/ 2147483647 h 16"/>
                    <a:gd name="T6" fmla="*/ 2147483647 w 282"/>
                    <a:gd name="T7" fmla="*/ 2147483647 h 16"/>
                    <a:gd name="T8" fmla="*/ 2147483647 w 282"/>
                    <a:gd name="T9" fmla="*/ 2147483647 h 16"/>
                    <a:gd name="T10" fmla="*/ 2147483647 w 282"/>
                    <a:gd name="T11" fmla="*/ 2147483647 h 16"/>
                    <a:gd name="T12" fmla="*/ 2147483647 w 282"/>
                    <a:gd name="T13" fmla="*/ 2147483647 h 16"/>
                    <a:gd name="T14" fmla="*/ 2147483647 w 282"/>
                    <a:gd name="T15" fmla="*/ 2147483647 h 16"/>
                    <a:gd name="T16" fmla="*/ 0 w 282"/>
                    <a:gd name="T17" fmla="*/ 2147483647 h 16"/>
                    <a:gd name="T18" fmla="*/ 2147483647 w 282"/>
                    <a:gd name="T19" fmla="*/ 2147483647 h 16"/>
                    <a:gd name="T20" fmla="*/ 2147483647 w 282"/>
                    <a:gd name="T21" fmla="*/ 2147483647 h 16"/>
                    <a:gd name="T22" fmla="*/ 2147483647 w 282"/>
                    <a:gd name="T23" fmla="*/ 2147483647 h 16"/>
                    <a:gd name="T24" fmla="*/ 2147483647 w 282"/>
                    <a:gd name="T25" fmla="*/ 2147483647 h 16"/>
                    <a:gd name="T26" fmla="*/ 2147483647 w 282"/>
                    <a:gd name="T27" fmla="*/ 2147483647 h 16"/>
                    <a:gd name="T28" fmla="*/ 2147483647 w 282"/>
                    <a:gd name="T29" fmla="*/ 2147483647 h 16"/>
                    <a:gd name="T30" fmla="*/ 2147483647 w 282"/>
                    <a:gd name="T31" fmla="*/ 2147483647 h 16"/>
                    <a:gd name="T32" fmla="*/ 2147483647 w 282"/>
                    <a:gd name="T33" fmla="*/ 0 h 16"/>
                    <a:gd name="T34" fmla="*/ 2147483647 w 282"/>
                    <a:gd name="T35" fmla="*/ 0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2"/>
                    <a:gd name="T55" fmla="*/ 0 h 16"/>
                    <a:gd name="T56" fmla="*/ 282 w 282"/>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2" h="16">
                      <a:moveTo>
                        <a:pt x="282" y="0"/>
                      </a:moveTo>
                      <a:lnTo>
                        <a:pt x="245" y="5"/>
                      </a:lnTo>
                      <a:lnTo>
                        <a:pt x="210" y="8"/>
                      </a:lnTo>
                      <a:lnTo>
                        <a:pt x="173" y="10"/>
                      </a:lnTo>
                      <a:lnTo>
                        <a:pt x="139" y="14"/>
                      </a:lnTo>
                      <a:lnTo>
                        <a:pt x="104" y="14"/>
                      </a:lnTo>
                      <a:lnTo>
                        <a:pt x="69" y="16"/>
                      </a:lnTo>
                      <a:lnTo>
                        <a:pt x="33" y="16"/>
                      </a:lnTo>
                      <a:lnTo>
                        <a:pt x="0" y="16"/>
                      </a:lnTo>
                      <a:lnTo>
                        <a:pt x="33" y="16"/>
                      </a:lnTo>
                      <a:lnTo>
                        <a:pt x="69" y="16"/>
                      </a:lnTo>
                      <a:lnTo>
                        <a:pt x="104" y="14"/>
                      </a:lnTo>
                      <a:lnTo>
                        <a:pt x="139" y="14"/>
                      </a:lnTo>
                      <a:lnTo>
                        <a:pt x="173" y="10"/>
                      </a:lnTo>
                      <a:lnTo>
                        <a:pt x="210" y="8"/>
                      </a:lnTo>
                      <a:lnTo>
                        <a:pt x="245" y="5"/>
                      </a:lnTo>
                      <a:lnTo>
                        <a:pt x="28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6" name="Freeform 3001"/>
                <p:cNvSpPr>
                  <a:spLocks noChangeAspect="1"/>
                </p:cNvSpPr>
                <p:nvPr/>
              </p:nvSpPr>
              <p:spPr bwMode="auto">
                <a:xfrm rot="8643414" flipV="1">
                  <a:off x="4495218" y="2098806"/>
                  <a:ext cx="32044" cy="3145"/>
                </a:xfrm>
                <a:custGeom>
                  <a:avLst/>
                  <a:gdLst>
                    <a:gd name="T0" fmla="*/ 0 w 231"/>
                    <a:gd name="T1" fmla="*/ 2147483647 h 19"/>
                    <a:gd name="T2" fmla="*/ 0 w 231"/>
                    <a:gd name="T3" fmla="*/ 2147483647 h 19"/>
                    <a:gd name="T4" fmla="*/ 2147483647 w 231"/>
                    <a:gd name="T5" fmla="*/ 0 h 19"/>
                    <a:gd name="T6" fmla="*/ 2147483647 w 231"/>
                    <a:gd name="T7" fmla="*/ 0 h 19"/>
                    <a:gd name="T8" fmla="*/ 2147483647 w 231"/>
                    <a:gd name="T9" fmla="*/ 2147483647 h 19"/>
                    <a:gd name="T10" fmla="*/ 2147483647 w 231"/>
                    <a:gd name="T11" fmla="*/ 2147483647 h 19"/>
                    <a:gd name="T12" fmla="*/ 2147483647 w 231"/>
                    <a:gd name="T13" fmla="*/ 2147483647 h 19"/>
                    <a:gd name="T14" fmla="*/ 2147483647 w 231"/>
                    <a:gd name="T15" fmla="*/ 2147483647 h 19"/>
                    <a:gd name="T16" fmla="*/ 2147483647 w 231"/>
                    <a:gd name="T17" fmla="*/ 2147483647 h 19"/>
                    <a:gd name="T18" fmla="*/ 2147483647 w 231"/>
                    <a:gd name="T19" fmla="*/ 2147483647 h 19"/>
                    <a:gd name="T20" fmla="*/ 2147483647 w 231"/>
                    <a:gd name="T21" fmla="*/ 2147483647 h 19"/>
                    <a:gd name="T22" fmla="*/ 2147483647 w 231"/>
                    <a:gd name="T23" fmla="*/ 2147483647 h 19"/>
                    <a:gd name="T24" fmla="*/ 2147483647 w 231"/>
                    <a:gd name="T25" fmla="*/ 2147483647 h 19"/>
                    <a:gd name="T26" fmla="*/ 2147483647 w 231"/>
                    <a:gd name="T27" fmla="*/ 2147483647 h 19"/>
                    <a:gd name="T28" fmla="*/ 2147483647 w 231"/>
                    <a:gd name="T29" fmla="*/ 2147483647 h 19"/>
                    <a:gd name="T30" fmla="*/ 2147483647 w 231"/>
                    <a:gd name="T31" fmla="*/ 0 h 19"/>
                    <a:gd name="T32" fmla="*/ 2147483647 w 231"/>
                    <a:gd name="T33" fmla="*/ 0 h 19"/>
                    <a:gd name="T34" fmla="*/ 0 w 231"/>
                    <a:gd name="T35" fmla="*/ 2147483647 h 19"/>
                    <a:gd name="T36" fmla="*/ 0 w 231"/>
                    <a:gd name="T37" fmla="*/ 2147483647 h 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19"/>
                    <a:gd name="T59" fmla="*/ 231 w 231"/>
                    <a:gd name="T60" fmla="*/ 19 h 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19">
                      <a:moveTo>
                        <a:pt x="0" y="1"/>
                      </a:moveTo>
                      <a:lnTo>
                        <a:pt x="0" y="1"/>
                      </a:lnTo>
                      <a:lnTo>
                        <a:pt x="29" y="0"/>
                      </a:lnTo>
                      <a:lnTo>
                        <a:pt x="58" y="0"/>
                      </a:lnTo>
                      <a:lnTo>
                        <a:pt x="87" y="1"/>
                      </a:lnTo>
                      <a:lnTo>
                        <a:pt x="115" y="5"/>
                      </a:lnTo>
                      <a:lnTo>
                        <a:pt x="144" y="6"/>
                      </a:lnTo>
                      <a:lnTo>
                        <a:pt x="173" y="9"/>
                      </a:lnTo>
                      <a:lnTo>
                        <a:pt x="200" y="13"/>
                      </a:lnTo>
                      <a:lnTo>
                        <a:pt x="231" y="19"/>
                      </a:lnTo>
                      <a:lnTo>
                        <a:pt x="200" y="13"/>
                      </a:lnTo>
                      <a:lnTo>
                        <a:pt x="173" y="9"/>
                      </a:lnTo>
                      <a:lnTo>
                        <a:pt x="144" y="6"/>
                      </a:lnTo>
                      <a:lnTo>
                        <a:pt x="115" y="5"/>
                      </a:lnTo>
                      <a:lnTo>
                        <a:pt x="87" y="1"/>
                      </a:lnTo>
                      <a:lnTo>
                        <a:pt x="58" y="0"/>
                      </a:lnTo>
                      <a:lnTo>
                        <a:pt x="29"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7" name="Freeform 3002"/>
                <p:cNvSpPr>
                  <a:spLocks noChangeAspect="1"/>
                </p:cNvSpPr>
                <p:nvPr/>
              </p:nvSpPr>
              <p:spPr bwMode="auto">
                <a:xfrm rot="8643414" flipV="1">
                  <a:off x="4428078" y="1939968"/>
                  <a:ext cx="93081" cy="28308"/>
                </a:xfrm>
                <a:custGeom>
                  <a:avLst/>
                  <a:gdLst>
                    <a:gd name="T0" fmla="*/ 2147483647 w 666"/>
                    <a:gd name="T1" fmla="*/ 0 h 151"/>
                    <a:gd name="T2" fmla="*/ 2147483647 w 666"/>
                    <a:gd name="T3" fmla="*/ 2147483647 h 151"/>
                    <a:gd name="T4" fmla="*/ 2147483647 w 666"/>
                    <a:gd name="T5" fmla="*/ 2147483647 h 151"/>
                    <a:gd name="T6" fmla="*/ 2147483647 w 666"/>
                    <a:gd name="T7" fmla="*/ 2147483647 h 151"/>
                    <a:gd name="T8" fmla="*/ 2147483647 w 666"/>
                    <a:gd name="T9" fmla="*/ 2147483647 h 151"/>
                    <a:gd name="T10" fmla="*/ 2147483647 w 666"/>
                    <a:gd name="T11" fmla="*/ 2147483647 h 151"/>
                    <a:gd name="T12" fmla="*/ 2147483647 w 666"/>
                    <a:gd name="T13" fmla="*/ 2147483647 h 151"/>
                    <a:gd name="T14" fmla="*/ 2147483647 w 666"/>
                    <a:gd name="T15" fmla="*/ 2147483647 h 151"/>
                    <a:gd name="T16" fmla="*/ 0 w 666"/>
                    <a:gd name="T17" fmla="*/ 2147483647 h 151"/>
                    <a:gd name="T18" fmla="*/ 2147483647 w 666"/>
                    <a:gd name="T19" fmla="*/ 2147483647 h 151"/>
                    <a:gd name="T20" fmla="*/ 2147483647 w 666"/>
                    <a:gd name="T21" fmla="*/ 2147483647 h 151"/>
                    <a:gd name="T22" fmla="*/ 2147483647 w 666"/>
                    <a:gd name="T23" fmla="*/ 2147483647 h 151"/>
                    <a:gd name="T24" fmla="*/ 2147483647 w 666"/>
                    <a:gd name="T25" fmla="*/ 2147483647 h 151"/>
                    <a:gd name="T26" fmla="*/ 2147483647 w 666"/>
                    <a:gd name="T27" fmla="*/ 2147483647 h 151"/>
                    <a:gd name="T28" fmla="*/ 2147483647 w 666"/>
                    <a:gd name="T29" fmla="*/ 2147483647 h 151"/>
                    <a:gd name="T30" fmla="*/ 2147483647 w 666"/>
                    <a:gd name="T31" fmla="*/ 2147483647 h 151"/>
                    <a:gd name="T32" fmla="*/ 2147483647 w 666"/>
                    <a:gd name="T33" fmla="*/ 0 h 151"/>
                    <a:gd name="T34" fmla="*/ 2147483647 w 666"/>
                    <a:gd name="T35" fmla="*/ 0 h 1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6"/>
                    <a:gd name="T55" fmla="*/ 0 h 151"/>
                    <a:gd name="T56" fmla="*/ 666 w 666"/>
                    <a:gd name="T57" fmla="*/ 151 h 1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6" h="151">
                      <a:moveTo>
                        <a:pt x="666" y="0"/>
                      </a:moveTo>
                      <a:lnTo>
                        <a:pt x="583" y="3"/>
                      </a:lnTo>
                      <a:lnTo>
                        <a:pt x="501" y="14"/>
                      </a:lnTo>
                      <a:lnTo>
                        <a:pt x="417" y="27"/>
                      </a:lnTo>
                      <a:lnTo>
                        <a:pt x="337" y="46"/>
                      </a:lnTo>
                      <a:lnTo>
                        <a:pt x="252" y="67"/>
                      </a:lnTo>
                      <a:lnTo>
                        <a:pt x="169" y="91"/>
                      </a:lnTo>
                      <a:lnTo>
                        <a:pt x="84" y="118"/>
                      </a:lnTo>
                      <a:lnTo>
                        <a:pt x="0" y="151"/>
                      </a:lnTo>
                      <a:lnTo>
                        <a:pt x="84" y="118"/>
                      </a:lnTo>
                      <a:lnTo>
                        <a:pt x="169" y="91"/>
                      </a:lnTo>
                      <a:lnTo>
                        <a:pt x="252" y="67"/>
                      </a:lnTo>
                      <a:lnTo>
                        <a:pt x="337" y="46"/>
                      </a:lnTo>
                      <a:lnTo>
                        <a:pt x="417" y="27"/>
                      </a:lnTo>
                      <a:lnTo>
                        <a:pt x="501" y="14"/>
                      </a:lnTo>
                      <a:lnTo>
                        <a:pt x="583" y="3"/>
                      </a:lnTo>
                      <a:lnTo>
                        <a:pt x="6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8" name="Freeform 3003"/>
                <p:cNvSpPr>
                  <a:spLocks noChangeAspect="1"/>
                </p:cNvSpPr>
                <p:nvPr/>
              </p:nvSpPr>
              <p:spPr bwMode="auto">
                <a:xfrm rot="8643414" flipV="1">
                  <a:off x="4495218" y="2094088"/>
                  <a:ext cx="28993" cy="3145"/>
                </a:xfrm>
                <a:custGeom>
                  <a:avLst/>
                  <a:gdLst>
                    <a:gd name="T0" fmla="*/ 0 w 212"/>
                    <a:gd name="T1" fmla="*/ 2147483647 h 14"/>
                    <a:gd name="T2" fmla="*/ 0 w 212"/>
                    <a:gd name="T3" fmla="*/ 2147483647 h 14"/>
                    <a:gd name="T4" fmla="*/ 2147483647 w 212"/>
                    <a:gd name="T5" fmla="*/ 0 h 14"/>
                    <a:gd name="T6" fmla="*/ 2147483647 w 212"/>
                    <a:gd name="T7" fmla="*/ 0 h 14"/>
                    <a:gd name="T8" fmla="*/ 2147483647 w 212"/>
                    <a:gd name="T9" fmla="*/ 2147483647 h 14"/>
                    <a:gd name="T10" fmla="*/ 2147483647 w 212"/>
                    <a:gd name="T11" fmla="*/ 2147483647 h 14"/>
                    <a:gd name="T12" fmla="*/ 2147483647 w 212"/>
                    <a:gd name="T13" fmla="*/ 2147483647 h 14"/>
                    <a:gd name="T14" fmla="*/ 2147483647 w 212"/>
                    <a:gd name="T15" fmla="*/ 2147483647 h 14"/>
                    <a:gd name="T16" fmla="*/ 2147483647 w 212"/>
                    <a:gd name="T17" fmla="*/ 2147483647 h 14"/>
                    <a:gd name="T18" fmla="*/ 2147483647 w 212"/>
                    <a:gd name="T19" fmla="*/ 2147483647 h 14"/>
                    <a:gd name="T20" fmla="*/ 2147483647 w 212"/>
                    <a:gd name="T21" fmla="*/ 2147483647 h 14"/>
                    <a:gd name="T22" fmla="*/ 2147483647 w 212"/>
                    <a:gd name="T23" fmla="*/ 2147483647 h 14"/>
                    <a:gd name="T24" fmla="*/ 2147483647 w 212"/>
                    <a:gd name="T25" fmla="*/ 2147483647 h 14"/>
                    <a:gd name="T26" fmla="*/ 2147483647 w 212"/>
                    <a:gd name="T27" fmla="*/ 2147483647 h 14"/>
                    <a:gd name="T28" fmla="*/ 2147483647 w 212"/>
                    <a:gd name="T29" fmla="*/ 2147483647 h 14"/>
                    <a:gd name="T30" fmla="*/ 2147483647 w 212"/>
                    <a:gd name="T31" fmla="*/ 0 h 14"/>
                    <a:gd name="T32" fmla="*/ 2147483647 w 212"/>
                    <a:gd name="T33" fmla="*/ 0 h 14"/>
                    <a:gd name="T34" fmla="*/ 0 w 212"/>
                    <a:gd name="T35" fmla="*/ 2147483647 h 14"/>
                    <a:gd name="T36" fmla="*/ 0 w 212"/>
                    <a:gd name="T37" fmla="*/ 2147483647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2"/>
                    <a:gd name="T58" fmla="*/ 0 h 14"/>
                    <a:gd name="T59" fmla="*/ 212 w 212"/>
                    <a:gd name="T60" fmla="*/ 14 h 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2" h="14">
                      <a:moveTo>
                        <a:pt x="0" y="1"/>
                      </a:moveTo>
                      <a:lnTo>
                        <a:pt x="0" y="1"/>
                      </a:lnTo>
                      <a:lnTo>
                        <a:pt x="26" y="0"/>
                      </a:lnTo>
                      <a:lnTo>
                        <a:pt x="52" y="0"/>
                      </a:lnTo>
                      <a:lnTo>
                        <a:pt x="77" y="1"/>
                      </a:lnTo>
                      <a:lnTo>
                        <a:pt x="106" y="3"/>
                      </a:lnTo>
                      <a:lnTo>
                        <a:pt x="132" y="3"/>
                      </a:lnTo>
                      <a:lnTo>
                        <a:pt x="157" y="8"/>
                      </a:lnTo>
                      <a:lnTo>
                        <a:pt x="183" y="9"/>
                      </a:lnTo>
                      <a:lnTo>
                        <a:pt x="212" y="14"/>
                      </a:lnTo>
                      <a:lnTo>
                        <a:pt x="183" y="9"/>
                      </a:lnTo>
                      <a:lnTo>
                        <a:pt x="157" y="8"/>
                      </a:lnTo>
                      <a:lnTo>
                        <a:pt x="132" y="3"/>
                      </a:lnTo>
                      <a:lnTo>
                        <a:pt x="106" y="3"/>
                      </a:lnTo>
                      <a:lnTo>
                        <a:pt x="77" y="1"/>
                      </a:lnTo>
                      <a:lnTo>
                        <a:pt x="52" y="0"/>
                      </a:lnTo>
                      <a:lnTo>
                        <a:pt x="26"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69" name="Freeform 3004"/>
                <p:cNvSpPr>
                  <a:spLocks noChangeAspect="1"/>
                </p:cNvSpPr>
                <p:nvPr/>
              </p:nvSpPr>
              <p:spPr bwMode="auto">
                <a:xfrm rot="8643414" flipV="1">
                  <a:off x="4449441" y="1966703"/>
                  <a:ext cx="91555" cy="25162"/>
                </a:xfrm>
                <a:custGeom>
                  <a:avLst/>
                  <a:gdLst>
                    <a:gd name="T0" fmla="*/ 2147483647 w 652"/>
                    <a:gd name="T1" fmla="*/ 0 h 144"/>
                    <a:gd name="T2" fmla="*/ 2147483647 w 652"/>
                    <a:gd name="T3" fmla="*/ 2147483647 h 144"/>
                    <a:gd name="T4" fmla="*/ 2147483647 w 652"/>
                    <a:gd name="T5" fmla="*/ 2147483647 h 144"/>
                    <a:gd name="T6" fmla="*/ 2147483647 w 652"/>
                    <a:gd name="T7" fmla="*/ 2147483647 h 144"/>
                    <a:gd name="T8" fmla="*/ 2147483647 w 652"/>
                    <a:gd name="T9" fmla="*/ 2147483647 h 144"/>
                    <a:gd name="T10" fmla="*/ 2147483647 w 652"/>
                    <a:gd name="T11" fmla="*/ 2147483647 h 144"/>
                    <a:gd name="T12" fmla="*/ 2147483647 w 652"/>
                    <a:gd name="T13" fmla="*/ 2147483647 h 144"/>
                    <a:gd name="T14" fmla="*/ 2147483647 w 652"/>
                    <a:gd name="T15" fmla="*/ 2147483647 h 144"/>
                    <a:gd name="T16" fmla="*/ 0 w 652"/>
                    <a:gd name="T17" fmla="*/ 2147483647 h 144"/>
                    <a:gd name="T18" fmla="*/ 2147483647 w 652"/>
                    <a:gd name="T19" fmla="*/ 2147483647 h 144"/>
                    <a:gd name="T20" fmla="*/ 2147483647 w 652"/>
                    <a:gd name="T21" fmla="*/ 2147483647 h 144"/>
                    <a:gd name="T22" fmla="*/ 2147483647 w 652"/>
                    <a:gd name="T23" fmla="*/ 2147483647 h 144"/>
                    <a:gd name="T24" fmla="*/ 2147483647 w 652"/>
                    <a:gd name="T25" fmla="*/ 2147483647 h 144"/>
                    <a:gd name="T26" fmla="*/ 2147483647 w 652"/>
                    <a:gd name="T27" fmla="*/ 2147483647 h 144"/>
                    <a:gd name="T28" fmla="*/ 2147483647 w 652"/>
                    <a:gd name="T29" fmla="*/ 2147483647 h 144"/>
                    <a:gd name="T30" fmla="*/ 2147483647 w 652"/>
                    <a:gd name="T31" fmla="*/ 2147483647 h 144"/>
                    <a:gd name="T32" fmla="*/ 2147483647 w 652"/>
                    <a:gd name="T33" fmla="*/ 0 h 144"/>
                    <a:gd name="T34" fmla="*/ 2147483647 w 652"/>
                    <a:gd name="T35" fmla="*/ 0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2"/>
                    <a:gd name="T55" fmla="*/ 0 h 144"/>
                    <a:gd name="T56" fmla="*/ 652 w 652"/>
                    <a:gd name="T57" fmla="*/ 144 h 1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2" h="144">
                      <a:moveTo>
                        <a:pt x="652" y="0"/>
                      </a:moveTo>
                      <a:lnTo>
                        <a:pt x="570" y="5"/>
                      </a:lnTo>
                      <a:lnTo>
                        <a:pt x="490" y="15"/>
                      </a:lnTo>
                      <a:lnTo>
                        <a:pt x="408" y="26"/>
                      </a:lnTo>
                      <a:lnTo>
                        <a:pt x="331" y="43"/>
                      </a:lnTo>
                      <a:lnTo>
                        <a:pt x="247" y="63"/>
                      </a:lnTo>
                      <a:lnTo>
                        <a:pt x="166" y="87"/>
                      </a:lnTo>
                      <a:lnTo>
                        <a:pt x="82" y="112"/>
                      </a:lnTo>
                      <a:lnTo>
                        <a:pt x="0" y="144"/>
                      </a:lnTo>
                      <a:lnTo>
                        <a:pt x="82" y="112"/>
                      </a:lnTo>
                      <a:lnTo>
                        <a:pt x="166" y="87"/>
                      </a:lnTo>
                      <a:lnTo>
                        <a:pt x="247" y="63"/>
                      </a:lnTo>
                      <a:lnTo>
                        <a:pt x="331" y="43"/>
                      </a:lnTo>
                      <a:lnTo>
                        <a:pt x="408" y="26"/>
                      </a:lnTo>
                      <a:lnTo>
                        <a:pt x="490" y="15"/>
                      </a:lnTo>
                      <a:lnTo>
                        <a:pt x="570" y="5"/>
                      </a:lnTo>
                      <a:lnTo>
                        <a:pt x="6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0" name="Freeform 3005"/>
                <p:cNvSpPr>
                  <a:spLocks noChangeAspect="1"/>
                </p:cNvSpPr>
                <p:nvPr/>
              </p:nvSpPr>
              <p:spPr bwMode="auto">
                <a:xfrm rot="8643414" flipV="1">
                  <a:off x="4414344" y="2158567"/>
                  <a:ext cx="164800" cy="64479"/>
                </a:xfrm>
                <a:custGeom>
                  <a:avLst/>
                  <a:gdLst>
                    <a:gd name="T0" fmla="*/ 0 w 1191"/>
                    <a:gd name="T1" fmla="*/ 0 h 364"/>
                    <a:gd name="T2" fmla="*/ 2147483647 w 1191"/>
                    <a:gd name="T3" fmla="*/ 2147483647 h 364"/>
                    <a:gd name="T4" fmla="*/ 2147483647 w 1191"/>
                    <a:gd name="T5" fmla="*/ 2147483647 h 364"/>
                    <a:gd name="T6" fmla="*/ 2147483647 w 1191"/>
                    <a:gd name="T7" fmla="*/ 2147483647 h 364"/>
                    <a:gd name="T8" fmla="*/ 2147483647 w 1191"/>
                    <a:gd name="T9" fmla="*/ 2147483647 h 364"/>
                    <a:gd name="T10" fmla="*/ 2147483647 w 1191"/>
                    <a:gd name="T11" fmla="*/ 2147483647 h 364"/>
                    <a:gd name="T12" fmla="*/ 2147483647 w 1191"/>
                    <a:gd name="T13" fmla="*/ 2147483647 h 364"/>
                    <a:gd name="T14" fmla="*/ 2147483647 w 1191"/>
                    <a:gd name="T15" fmla="*/ 2147483647 h 364"/>
                    <a:gd name="T16" fmla="*/ 2147483647 w 1191"/>
                    <a:gd name="T17" fmla="*/ 2147483647 h 364"/>
                    <a:gd name="T18" fmla="*/ 2147483647 w 1191"/>
                    <a:gd name="T19" fmla="*/ 2147483647 h 364"/>
                    <a:gd name="T20" fmla="*/ 2147483647 w 1191"/>
                    <a:gd name="T21" fmla="*/ 2147483647 h 364"/>
                    <a:gd name="T22" fmla="*/ 2147483647 w 1191"/>
                    <a:gd name="T23" fmla="*/ 2147483647 h 364"/>
                    <a:gd name="T24" fmla="*/ 2147483647 w 1191"/>
                    <a:gd name="T25" fmla="*/ 2147483647 h 364"/>
                    <a:gd name="T26" fmla="*/ 2147483647 w 1191"/>
                    <a:gd name="T27" fmla="*/ 2147483647 h 364"/>
                    <a:gd name="T28" fmla="*/ 2147483647 w 1191"/>
                    <a:gd name="T29" fmla="*/ 2147483647 h 364"/>
                    <a:gd name="T30" fmla="*/ 2147483647 w 1191"/>
                    <a:gd name="T31" fmla="*/ 2147483647 h 364"/>
                    <a:gd name="T32" fmla="*/ 0 w 1191"/>
                    <a:gd name="T33" fmla="*/ 0 h 364"/>
                    <a:gd name="T34" fmla="*/ 0 w 1191"/>
                    <a:gd name="T35" fmla="*/ 0 h 3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91"/>
                    <a:gd name="T55" fmla="*/ 0 h 364"/>
                    <a:gd name="T56" fmla="*/ 1191 w 1191"/>
                    <a:gd name="T57" fmla="*/ 364 h 3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91" h="364">
                      <a:moveTo>
                        <a:pt x="0" y="0"/>
                      </a:moveTo>
                      <a:lnTo>
                        <a:pt x="152" y="8"/>
                      </a:lnTo>
                      <a:lnTo>
                        <a:pt x="304" y="33"/>
                      </a:lnTo>
                      <a:lnTo>
                        <a:pt x="454" y="70"/>
                      </a:lnTo>
                      <a:lnTo>
                        <a:pt x="601" y="123"/>
                      </a:lnTo>
                      <a:lnTo>
                        <a:pt x="749" y="179"/>
                      </a:lnTo>
                      <a:lnTo>
                        <a:pt x="895" y="240"/>
                      </a:lnTo>
                      <a:lnTo>
                        <a:pt x="1042" y="303"/>
                      </a:lnTo>
                      <a:lnTo>
                        <a:pt x="1191" y="364"/>
                      </a:lnTo>
                      <a:lnTo>
                        <a:pt x="1042" y="303"/>
                      </a:lnTo>
                      <a:lnTo>
                        <a:pt x="895" y="239"/>
                      </a:lnTo>
                      <a:lnTo>
                        <a:pt x="749" y="178"/>
                      </a:lnTo>
                      <a:lnTo>
                        <a:pt x="601" y="122"/>
                      </a:lnTo>
                      <a:lnTo>
                        <a:pt x="454" y="70"/>
                      </a:lnTo>
                      <a:lnTo>
                        <a:pt x="304" y="32"/>
                      </a:lnTo>
                      <a:lnTo>
                        <a:pt x="152" y="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1" name="Freeform 3006"/>
                <p:cNvSpPr>
                  <a:spLocks noChangeAspect="1"/>
                </p:cNvSpPr>
                <p:nvPr/>
              </p:nvSpPr>
              <p:spPr bwMode="auto">
                <a:xfrm rot="8643414" flipV="1">
                  <a:off x="4641707" y="1917950"/>
                  <a:ext cx="82400" cy="14154"/>
                </a:xfrm>
                <a:custGeom>
                  <a:avLst/>
                  <a:gdLst>
                    <a:gd name="T0" fmla="*/ 2147483647 w 603"/>
                    <a:gd name="T1" fmla="*/ 0 h 80"/>
                    <a:gd name="T2" fmla="*/ 2147483647 w 603"/>
                    <a:gd name="T3" fmla="*/ 2147483647 h 80"/>
                    <a:gd name="T4" fmla="*/ 2147483647 w 603"/>
                    <a:gd name="T5" fmla="*/ 2147483647 h 80"/>
                    <a:gd name="T6" fmla="*/ 2147483647 w 603"/>
                    <a:gd name="T7" fmla="*/ 2147483647 h 80"/>
                    <a:gd name="T8" fmla="*/ 2147483647 w 603"/>
                    <a:gd name="T9" fmla="*/ 2147483647 h 80"/>
                    <a:gd name="T10" fmla="*/ 2147483647 w 603"/>
                    <a:gd name="T11" fmla="*/ 2147483647 h 80"/>
                    <a:gd name="T12" fmla="*/ 2147483647 w 603"/>
                    <a:gd name="T13" fmla="*/ 2147483647 h 80"/>
                    <a:gd name="T14" fmla="*/ 2147483647 w 603"/>
                    <a:gd name="T15" fmla="*/ 2147483647 h 80"/>
                    <a:gd name="T16" fmla="*/ 0 w 603"/>
                    <a:gd name="T17" fmla="*/ 2147483647 h 80"/>
                    <a:gd name="T18" fmla="*/ 2147483647 w 603"/>
                    <a:gd name="T19" fmla="*/ 2147483647 h 80"/>
                    <a:gd name="T20" fmla="*/ 2147483647 w 603"/>
                    <a:gd name="T21" fmla="*/ 2147483647 h 80"/>
                    <a:gd name="T22" fmla="*/ 2147483647 w 603"/>
                    <a:gd name="T23" fmla="*/ 2147483647 h 80"/>
                    <a:gd name="T24" fmla="*/ 2147483647 w 603"/>
                    <a:gd name="T25" fmla="*/ 2147483647 h 80"/>
                    <a:gd name="T26" fmla="*/ 2147483647 w 603"/>
                    <a:gd name="T27" fmla="*/ 2147483647 h 80"/>
                    <a:gd name="T28" fmla="*/ 2147483647 w 603"/>
                    <a:gd name="T29" fmla="*/ 2147483647 h 80"/>
                    <a:gd name="T30" fmla="*/ 2147483647 w 603"/>
                    <a:gd name="T31" fmla="*/ 2147483647 h 80"/>
                    <a:gd name="T32" fmla="*/ 2147483647 w 603"/>
                    <a:gd name="T33" fmla="*/ 0 h 80"/>
                    <a:gd name="T34" fmla="*/ 2147483647 w 603"/>
                    <a:gd name="T35" fmla="*/ 0 h 8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3"/>
                    <a:gd name="T55" fmla="*/ 0 h 80"/>
                    <a:gd name="T56" fmla="*/ 603 w 603"/>
                    <a:gd name="T57" fmla="*/ 80 h 8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3" h="80">
                      <a:moveTo>
                        <a:pt x="603" y="0"/>
                      </a:moveTo>
                      <a:lnTo>
                        <a:pt x="526" y="20"/>
                      </a:lnTo>
                      <a:lnTo>
                        <a:pt x="448" y="40"/>
                      </a:lnTo>
                      <a:lnTo>
                        <a:pt x="372" y="54"/>
                      </a:lnTo>
                      <a:lnTo>
                        <a:pt x="295" y="67"/>
                      </a:lnTo>
                      <a:lnTo>
                        <a:pt x="220" y="73"/>
                      </a:lnTo>
                      <a:lnTo>
                        <a:pt x="144" y="78"/>
                      </a:lnTo>
                      <a:lnTo>
                        <a:pt x="72" y="80"/>
                      </a:lnTo>
                      <a:lnTo>
                        <a:pt x="0" y="80"/>
                      </a:lnTo>
                      <a:lnTo>
                        <a:pt x="72" y="80"/>
                      </a:lnTo>
                      <a:lnTo>
                        <a:pt x="144" y="78"/>
                      </a:lnTo>
                      <a:lnTo>
                        <a:pt x="220" y="73"/>
                      </a:lnTo>
                      <a:lnTo>
                        <a:pt x="295" y="67"/>
                      </a:lnTo>
                      <a:lnTo>
                        <a:pt x="372" y="54"/>
                      </a:lnTo>
                      <a:lnTo>
                        <a:pt x="448" y="40"/>
                      </a:lnTo>
                      <a:lnTo>
                        <a:pt x="526" y="20"/>
                      </a:lnTo>
                      <a:lnTo>
                        <a:pt x="60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2" name="Freeform 3007"/>
                <p:cNvSpPr>
                  <a:spLocks noChangeAspect="1"/>
                </p:cNvSpPr>
                <p:nvPr/>
              </p:nvSpPr>
              <p:spPr bwMode="auto">
                <a:xfrm rot="8643414" flipV="1">
                  <a:off x="4467752" y="2065780"/>
                  <a:ext cx="35096" cy="3145"/>
                </a:xfrm>
                <a:custGeom>
                  <a:avLst/>
                  <a:gdLst>
                    <a:gd name="T0" fmla="*/ 2147483647 w 247"/>
                    <a:gd name="T1" fmla="*/ 2147483647 h 20"/>
                    <a:gd name="T2" fmla="*/ 2147483647 w 247"/>
                    <a:gd name="T3" fmla="*/ 2147483647 h 20"/>
                    <a:gd name="T4" fmla="*/ 2147483647 w 247"/>
                    <a:gd name="T5" fmla="*/ 2147483647 h 20"/>
                    <a:gd name="T6" fmla="*/ 2147483647 w 247"/>
                    <a:gd name="T7" fmla="*/ 2147483647 h 20"/>
                    <a:gd name="T8" fmla="*/ 2147483647 w 247"/>
                    <a:gd name="T9" fmla="*/ 2147483647 h 20"/>
                    <a:gd name="T10" fmla="*/ 2147483647 w 247"/>
                    <a:gd name="T11" fmla="*/ 2147483647 h 20"/>
                    <a:gd name="T12" fmla="*/ 2147483647 w 247"/>
                    <a:gd name="T13" fmla="*/ 0 h 20"/>
                    <a:gd name="T14" fmla="*/ 2147483647 w 247"/>
                    <a:gd name="T15" fmla="*/ 0 h 20"/>
                    <a:gd name="T16" fmla="*/ 0 w 247"/>
                    <a:gd name="T17" fmla="*/ 2147483647 h 20"/>
                    <a:gd name="T18" fmla="*/ 2147483647 w 247"/>
                    <a:gd name="T19" fmla="*/ 0 h 20"/>
                    <a:gd name="T20" fmla="*/ 2147483647 w 247"/>
                    <a:gd name="T21" fmla="*/ 0 h 20"/>
                    <a:gd name="T22" fmla="*/ 2147483647 w 247"/>
                    <a:gd name="T23" fmla="*/ 2147483647 h 20"/>
                    <a:gd name="T24" fmla="*/ 2147483647 w 247"/>
                    <a:gd name="T25" fmla="*/ 2147483647 h 20"/>
                    <a:gd name="T26" fmla="*/ 2147483647 w 247"/>
                    <a:gd name="T27" fmla="*/ 2147483647 h 20"/>
                    <a:gd name="T28" fmla="*/ 2147483647 w 247"/>
                    <a:gd name="T29" fmla="*/ 2147483647 h 20"/>
                    <a:gd name="T30" fmla="*/ 2147483647 w 247"/>
                    <a:gd name="T31" fmla="*/ 2147483647 h 20"/>
                    <a:gd name="T32" fmla="*/ 2147483647 w 247"/>
                    <a:gd name="T33" fmla="*/ 2147483647 h 20"/>
                    <a:gd name="T34" fmla="*/ 2147483647 w 247"/>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7"/>
                    <a:gd name="T55" fmla="*/ 0 h 20"/>
                    <a:gd name="T56" fmla="*/ 247 w 247"/>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7" h="20">
                      <a:moveTo>
                        <a:pt x="247" y="20"/>
                      </a:moveTo>
                      <a:lnTo>
                        <a:pt x="215" y="14"/>
                      </a:lnTo>
                      <a:lnTo>
                        <a:pt x="186" y="9"/>
                      </a:lnTo>
                      <a:lnTo>
                        <a:pt x="154" y="6"/>
                      </a:lnTo>
                      <a:lnTo>
                        <a:pt x="125" y="6"/>
                      </a:lnTo>
                      <a:lnTo>
                        <a:pt x="93" y="1"/>
                      </a:lnTo>
                      <a:lnTo>
                        <a:pt x="61" y="0"/>
                      </a:lnTo>
                      <a:lnTo>
                        <a:pt x="29" y="0"/>
                      </a:lnTo>
                      <a:lnTo>
                        <a:pt x="0" y="1"/>
                      </a:lnTo>
                      <a:lnTo>
                        <a:pt x="29" y="0"/>
                      </a:lnTo>
                      <a:lnTo>
                        <a:pt x="61" y="0"/>
                      </a:lnTo>
                      <a:lnTo>
                        <a:pt x="93" y="1"/>
                      </a:lnTo>
                      <a:lnTo>
                        <a:pt x="125" y="6"/>
                      </a:lnTo>
                      <a:lnTo>
                        <a:pt x="154" y="6"/>
                      </a:lnTo>
                      <a:lnTo>
                        <a:pt x="186" y="9"/>
                      </a:lnTo>
                      <a:lnTo>
                        <a:pt x="215" y="14"/>
                      </a:lnTo>
                      <a:lnTo>
                        <a:pt x="247"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3" name="Freeform 3008"/>
                <p:cNvSpPr>
                  <a:spLocks noChangeAspect="1"/>
                </p:cNvSpPr>
                <p:nvPr/>
              </p:nvSpPr>
              <p:spPr bwMode="auto">
                <a:xfrm rot="8643414" flipV="1">
                  <a:off x="4444863" y="2040618"/>
                  <a:ext cx="35096" cy="3145"/>
                </a:xfrm>
                <a:custGeom>
                  <a:avLst/>
                  <a:gdLst>
                    <a:gd name="T0" fmla="*/ 2147483647 w 255"/>
                    <a:gd name="T1" fmla="*/ 2147483647 h 20"/>
                    <a:gd name="T2" fmla="*/ 2147483647 w 255"/>
                    <a:gd name="T3" fmla="*/ 2147483647 h 20"/>
                    <a:gd name="T4" fmla="*/ 2147483647 w 255"/>
                    <a:gd name="T5" fmla="*/ 2147483647 h 20"/>
                    <a:gd name="T6" fmla="*/ 2147483647 w 255"/>
                    <a:gd name="T7" fmla="*/ 2147483647 h 20"/>
                    <a:gd name="T8" fmla="*/ 2147483647 w 255"/>
                    <a:gd name="T9" fmla="*/ 2147483647 h 20"/>
                    <a:gd name="T10" fmla="*/ 2147483647 w 255"/>
                    <a:gd name="T11" fmla="*/ 2147483647 h 20"/>
                    <a:gd name="T12" fmla="*/ 2147483647 w 255"/>
                    <a:gd name="T13" fmla="*/ 0 h 20"/>
                    <a:gd name="T14" fmla="*/ 2147483647 w 255"/>
                    <a:gd name="T15" fmla="*/ 0 h 20"/>
                    <a:gd name="T16" fmla="*/ 0 w 255"/>
                    <a:gd name="T17" fmla="*/ 2147483647 h 20"/>
                    <a:gd name="T18" fmla="*/ 2147483647 w 255"/>
                    <a:gd name="T19" fmla="*/ 0 h 20"/>
                    <a:gd name="T20" fmla="*/ 2147483647 w 255"/>
                    <a:gd name="T21" fmla="*/ 0 h 20"/>
                    <a:gd name="T22" fmla="*/ 2147483647 w 255"/>
                    <a:gd name="T23" fmla="*/ 2147483647 h 20"/>
                    <a:gd name="T24" fmla="*/ 2147483647 w 255"/>
                    <a:gd name="T25" fmla="*/ 2147483647 h 20"/>
                    <a:gd name="T26" fmla="*/ 2147483647 w 255"/>
                    <a:gd name="T27" fmla="*/ 2147483647 h 20"/>
                    <a:gd name="T28" fmla="*/ 2147483647 w 255"/>
                    <a:gd name="T29" fmla="*/ 2147483647 h 20"/>
                    <a:gd name="T30" fmla="*/ 2147483647 w 255"/>
                    <a:gd name="T31" fmla="*/ 2147483647 h 20"/>
                    <a:gd name="T32" fmla="*/ 2147483647 w 255"/>
                    <a:gd name="T33" fmla="*/ 2147483647 h 20"/>
                    <a:gd name="T34" fmla="*/ 2147483647 w 255"/>
                    <a:gd name="T35" fmla="*/ 2147483647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5"/>
                    <a:gd name="T55" fmla="*/ 0 h 20"/>
                    <a:gd name="T56" fmla="*/ 255 w 255"/>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5" h="20">
                      <a:moveTo>
                        <a:pt x="255" y="20"/>
                      </a:moveTo>
                      <a:lnTo>
                        <a:pt x="221" y="16"/>
                      </a:lnTo>
                      <a:lnTo>
                        <a:pt x="191" y="9"/>
                      </a:lnTo>
                      <a:lnTo>
                        <a:pt x="158" y="6"/>
                      </a:lnTo>
                      <a:lnTo>
                        <a:pt x="128" y="6"/>
                      </a:lnTo>
                      <a:lnTo>
                        <a:pt x="94" y="3"/>
                      </a:lnTo>
                      <a:lnTo>
                        <a:pt x="64" y="0"/>
                      </a:lnTo>
                      <a:lnTo>
                        <a:pt x="32" y="0"/>
                      </a:lnTo>
                      <a:lnTo>
                        <a:pt x="0" y="3"/>
                      </a:lnTo>
                      <a:lnTo>
                        <a:pt x="32" y="0"/>
                      </a:lnTo>
                      <a:lnTo>
                        <a:pt x="64" y="0"/>
                      </a:lnTo>
                      <a:lnTo>
                        <a:pt x="94" y="3"/>
                      </a:lnTo>
                      <a:lnTo>
                        <a:pt x="128" y="6"/>
                      </a:lnTo>
                      <a:lnTo>
                        <a:pt x="158" y="6"/>
                      </a:lnTo>
                      <a:lnTo>
                        <a:pt x="191" y="9"/>
                      </a:lnTo>
                      <a:lnTo>
                        <a:pt x="221" y="16"/>
                      </a:lnTo>
                      <a:lnTo>
                        <a:pt x="255"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4" name="Freeform 3009"/>
                <p:cNvSpPr>
                  <a:spLocks noChangeAspect="1"/>
                </p:cNvSpPr>
                <p:nvPr/>
              </p:nvSpPr>
              <p:spPr bwMode="auto">
                <a:xfrm rot="8643414" flipV="1">
                  <a:off x="4469278" y="2067353"/>
                  <a:ext cx="36622" cy="4718"/>
                </a:xfrm>
                <a:custGeom>
                  <a:avLst/>
                  <a:gdLst>
                    <a:gd name="T0" fmla="*/ 2147483647 w 256"/>
                    <a:gd name="T1" fmla="*/ 2147483647 h 22"/>
                    <a:gd name="T2" fmla="*/ 2147483647 w 256"/>
                    <a:gd name="T3" fmla="*/ 2147483647 h 22"/>
                    <a:gd name="T4" fmla="*/ 2147483647 w 256"/>
                    <a:gd name="T5" fmla="*/ 2147483647 h 22"/>
                    <a:gd name="T6" fmla="*/ 2147483647 w 256"/>
                    <a:gd name="T7" fmla="*/ 2147483647 h 22"/>
                    <a:gd name="T8" fmla="*/ 2147483647 w 256"/>
                    <a:gd name="T9" fmla="*/ 2147483647 h 22"/>
                    <a:gd name="T10" fmla="*/ 2147483647 w 256"/>
                    <a:gd name="T11" fmla="*/ 2147483647 h 22"/>
                    <a:gd name="T12" fmla="*/ 2147483647 w 256"/>
                    <a:gd name="T13" fmla="*/ 0 h 22"/>
                    <a:gd name="T14" fmla="*/ 2147483647 w 256"/>
                    <a:gd name="T15" fmla="*/ 0 h 22"/>
                    <a:gd name="T16" fmla="*/ 0 w 256"/>
                    <a:gd name="T17" fmla="*/ 2147483647 h 22"/>
                    <a:gd name="T18" fmla="*/ 2147483647 w 256"/>
                    <a:gd name="T19" fmla="*/ 0 h 22"/>
                    <a:gd name="T20" fmla="*/ 2147483647 w 256"/>
                    <a:gd name="T21" fmla="*/ 0 h 22"/>
                    <a:gd name="T22" fmla="*/ 2147483647 w 256"/>
                    <a:gd name="T23" fmla="*/ 2147483647 h 22"/>
                    <a:gd name="T24" fmla="*/ 2147483647 w 256"/>
                    <a:gd name="T25" fmla="*/ 2147483647 h 22"/>
                    <a:gd name="T26" fmla="*/ 2147483647 w 256"/>
                    <a:gd name="T27" fmla="*/ 2147483647 h 22"/>
                    <a:gd name="T28" fmla="*/ 2147483647 w 256"/>
                    <a:gd name="T29" fmla="*/ 2147483647 h 22"/>
                    <a:gd name="T30" fmla="*/ 2147483647 w 256"/>
                    <a:gd name="T31" fmla="*/ 2147483647 h 22"/>
                    <a:gd name="T32" fmla="*/ 2147483647 w 256"/>
                    <a:gd name="T33" fmla="*/ 2147483647 h 22"/>
                    <a:gd name="T34" fmla="*/ 2147483647 w 256"/>
                    <a:gd name="T35" fmla="*/ 2147483647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6"/>
                    <a:gd name="T55" fmla="*/ 0 h 22"/>
                    <a:gd name="T56" fmla="*/ 256 w 256"/>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6" h="22">
                      <a:moveTo>
                        <a:pt x="256" y="22"/>
                      </a:moveTo>
                      <a:lnTo>
                        <a:pt x="223" y="17"/>
                      </a:lnTo>
                      <a:lnTo>
                        <a:pt x="190" y="11"/>
                      </a:lnTo>
                      <a:lnTo>
                        <a:pt x="158" y="8"/>
                      </a:lnTo>
                      <a:lnTo>
                        <a:pt x="128" y="6"/>
                      </a:lnTo>
                      <a:lnTo>
                        <a:pt x="94" y="1"/>
                      </a:lnTo>
                      <a:lnTo>
                        <a:pt x="62" y="0"/>
                      </a:lnTo>
                      <a:lnTo>
                        <a:pt x="30" y="0"/>
                      </a:lnTo>
                      <a:lnTo>
                        <a:pt x="0" y="1"/>
                      </a:lnTo>
                      <a:lnTo>
                        <a:pt x="30" y="0"/>
                      </a:lnTo>
                      <a:lnTo>
                        <a:pt x="62" y="0"/>
                      </a:lnTo>
                      <a:lnTo>
                        <a:pt x="94" y="1"/>
                      </a:lnTo>
                      <a:lnTo>
                        <a:pt x="128" y="6"/>
                      </a:lnTo>
                      <a:lnTo>
                        <a:pt x="158" y="8"/>
                      </a:lnTo>
                      <a:lnTo>
                        <a:pt x="190" y="11"/>
                      </a:lnTo>
                      <a:lnTo>
                        <a:pt x="223" y="17"/>
                      </a:lnTo>
                      <a:lnTo>
                        <a:pt x="256"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5" name="Freeform 3010"/>
                <p:cNvSpPr>
                  <a:spLocks noChangeAspect="1"/>
                </p:cNvSpPr>
                <p:nvPr/>
              </p:nvSpPr>
              <p:spPr bwMode="auto">
                <a:xfrm rot="8643414" flipV="1">
                  <a:off x="4661544" y="1946258"/>
                  <a:ext cx="88504" cy="17299"/>
                </a:xfrm>
                <a:custGeom>
                  <a:avLst/>
                  <a:gdLst>
                    <a:gd name="T0" fmla="*/ 2147483647 w 632"/>
                    <a:gd name="T1" fmla="*/ 0 h 89"/>
                    <a:gd name="T2" fmla="*/ 2147483647 w 632"/>
                    <a:gd name="T3" fmla="*/ 2147483647 h 89"/>
                    <a:gd name="T4" fmla="*/ 2147483647 w 632"/>
                    <a:gd name="T5" fmla="*/ 2147483647 h 89"/>
                    <a:gd name="T6" fmla="*/ 2147483647 w 632"/>
                    <a:gd name="T7" fmla="*/ 2147483647 h 89"/>
                    <a:gd name="T8" fmla="*/ 2147483647 w 632"/>
                    <a:gd name="T9" fmla="*/ 2147483647 h 89"/>
                    <a:gd name="T10" fmla="*/ 2147483647 w 632"/>
                    <a:gd name="T11" fmla="*/ 2147483647 h 89"/>
                    <a:gd name="T12" fmla="*/ 2147483647 w 632"/>
                    <a:gd name="T13" fmla="*/ 2147483647 h 89"/>
                    <a:gd name="T14" fmla="*/ 2147483647 w 632"/>
                    <a:gd name="T15" fmla="*/ 2147483647 h 89"/>
                    <a:gd name="T16" fmla="*/ 0 w 632"/>
                    <a:gd name="T17" fmla="*/ 2147483647 h 89"/>
                    <a:gd name="T18" fmla="*/ 2147483647 w 632"/>
                    <a:gd name="T19" fmla="*/ 2147483647 h 89"/>
                    <a:gd name="T20" fmla="*/ 2147483647 w 632"/>
                    <a:gd name="T21" fmla="*/ 2147483647 h 89"/>
                    <a:gd name="T22" fmla="*/ 2147483647 w 632"/>
                    <a:gd name="T23" fmla="*/ 2147483647 h 89"/>
                    <a:gd name="T24" fmla="*/ 2147483647 w 632"/>
                    <a:gd name="T25" fmla="*/ 2147483647 h 89"/>
                    <a:gd name="T26" fmla="*/ 2147483647 w 632"/>
                    <a:gd name="T27" fmla="*/ 2147483647 h 89"/>
                    <a:gd name="T28" fmla="*/ 2147483647 w 632"/>
                    <a:gd name="T29" fmla="*/ 2147483647 h 89"/>
                    <a:gd name="T30" fmla="*/ 2147483647 w 632"/>
                    <a:gd name="T31" fmla="*/ 2147483647 h 89"/>
                    <a:gd name="T32" fmla="*/ 2147483647 w 632"/>
                    <a:gd name="T33" fmla="*/ 0 h 89"/>
                    <a:gd name="T34" fmla="*/ 2147483647 w 632"/>
                    <a:gd name="T35" fmla="*/ 0 h 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32"/>
                    <a:gd name="T55" fmla="*/ 0 h 89"/>
                    <a:gd name="T56" fmla="*/ 632 w 632"/>
                    <a:gd name="T57" fmla="*/ 89 h 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32" h="89">
                      <a:moveTo>
                        <a:pt x="632" y="0"/>
                      </a:moveTo>
                      <a:lnTo>
                        <a:pt x="548" y="22"/>
                      </a:lnTo>
                      <a:lnTo>
                        <a:pt x="470" y="43"/>
                      </a:lnTo>
                      <a:lnTo>
                        <a:pt x="388" y="59"/>
                      </a:lnTo>
                      <a:lnTo>
                        <a:pt x="309" y="73"/>
                      </a:lnTo>
                      <a:lnTo>
                        <a:pt x="229" y="80"/>
                      </a:lnTo>
                      <a:lnTo>
                        <a:pt x="152" y="88"/>
                      </a:lnTo>
                      <a:lnTo>
                        <a:pt x="75" y="89"/>
                      </a:lnTo>
                      <a:lnTo>
                        <a:pt x="0" y="89"/>
                      </a:lnTo>
                      <a:lnTo>
                        <a:pt x="75" y="89"/>
                      </a:lnTo>
                      <a:lnTo>
                        <a:pt x="152" y="88"/>
                      </a:lnTo>
                      <a:lnTo>
                        <a:pt x="229" y="80"/>
                      </a:lnTo>
                      <a:lnTo>
                        <a:pt x="309" y="73"/>
                      </a:lnTo>
                      <a:lnTo>
                        <a:pt x="388" y="59"/>
                      </a:lnTo>
                      <a:lnTo>
                        <a:pt x="470" y="43"/>
                      </a:lnTo>
                      <a:lnTo>
                        <a:pt x="548" y="22"/>
                      </a:lnTo>
                      <a:lnTo>
                        <a:pt x="6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6" name="Freeform 3011"/>
                <p:cNvSpPr>
                  <a:spLocks noChangeAspect="1"/>
                </p:cNvSpPr>
                <p:nvPr/>
              </p:nvSpPr>
              <p:spPr bwMode="auto">
                <a:xfrm rot="8643414" flipV="1">
                  <a:off x="4660018" y="1944686"/>
                  <a:ext cx="88504" cy="15727"/>
                </a:xfrm>
                <a:custGeom>
                  <a:avLst/>
                  <a:gdLst>
                    <a:gd name="T0" fmla="*/ 2147483647 w 629"/>
                    <a:gd name="T1" fmla="*/ 0 h 88"/>
                    <a:gd name="T2" fmla="*/ 2147483647 w 629"/>
                    <a:gd name="T3" fmla="*/ 2147483647 h 88"/>
                    <a:gd name="T4" fmla="*/ 2147483647 w 629"/>
                    <a:gd name="T5" fmla="*/ 2147483647 h 88"/>
                    <a:gd name="T6" fmla="*/ 2147483647 w 629"/>
                    <a:gd name="T7" fmla="*/ 2147483647 h 88"/>
                    <a:gd name="T8" fmla="*/ 2147483647 w 629"/>
                    <a:gd name="T9" fmla="*/ 2147483647 h 88"/>
                    <a:gd name="T10" fmla="*/ 2147483647 w 629"/>
                    <a:gd name="T11" fmla="*/ 2147483647 h 88"/>
                    <a:gd name="T12" fmla="*/ 2147483647 w 629"/>
                    <a:gd name="T13" fmla="*/ 2147483647 h 88"/>
                    <a:gd name="T14" fmla="*/ 2147483647 w 629"/>
                    <a:gd name="T15" fmla="*/ 2147483647 h 88"/>
                    <a:gd name="T16" fmla="*/ 0 w 629"/>
                    <a:gd name="T17" fmla="*/ 2147483647 h 88"/>
                    <a:gd name="T18" fmla="*/ 2147483647 w 629"/>
                    <a:gd name="T19" fmla="*/ 2147483647 h 88"/>
                    <a:gd name="T20" fmla="*/ 2147483647 w 629"/>
                    <a:gd name="T21" fmla="*/ 2147483647 h 88"/>
                    <a:gd name="T22" fmla="*/ 2147483647 w 629"/>
                    <a:gd name="T23" fmla="*/ 2147483647 h 88"/>
                    <a:gd name="T24" fmla="*/ 2147483647 w 629"/>
                    <a:gd name="T25" fmla="*/ 2147483647 h 88"/>
                    <a:gd name="T26" fmla="*/ 2147483647 w 629"/>
                    <a:gd name="T27" fmla="*/ 2147483647 h 88"/>
                    <a:gd name="T28" fmla="*/ 2147483647 w 629"/>
                    <a:gd name="T29" fmla="*/ 2147483647 h 88"/>
                    <a:gd name="T30" fmla="*/ 2147483647 w 629"/>
                    <a:gd name="T31" fmla="*/ 2147483647 h 88"/>
                    <a:gd name="T32" fmla="*/ 2147483647 w 629"/>
                    <a:gd name="T33" fmla="*/ 0 h 88"/>
                    <a:gd name="T34" fmla="*/ 2147483647 w 629"/>
                    <a:gd name="T35" fmla="*/ 0 h 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29"/>
                    <a:gd name="T55" fmla="*/ 0 h 88"/>
                    <a:gd name="T56" fmla="*/ 629 w 629"/>
                    <a:gd name="T57" fmla="*/ 88 h 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29" h="88">
                      <a:moveTo>
                        <a:pt x="629" y="0"/>
                      </a:moveTo>
                      <a:lnTo>
                        <a:pt x="545" y="22"/>
                      </a:lnTo>
                      <a:lnTo>
                        <a:pt x="467" y="43"/>
                      </a:lnTo>
                      <a:lnTo>
                        <a:pt x="387" y="57"/>
                      </a:lnTo>
                      <a:lnTo>
                        <a:pt x="308" y="73"/>
                      </a:lnTo>
                      <a:lnTo>
                        <a:pt x="231" y="80"/>
                      </a:lnTo>
                      <a:lnTo>
                        <a:pt x="152" y="88"/>
                      </a:lnTo>
                      <a:lnTo>
                        <a:pt x="74" y="88"/>
                      </a:lnTo>
                      <a:lnTo>
                        <a:pt x="0" y="88"/>
                      </a:lnTo>
                      <a:lnTo>
                        <a:pt x="74" y="88"/>
                      </a:lnTo>
                      <a:lnTo>
                        <a:pt x="152" y="88"/>
                      </a:lnTo>
                      <a:lnTo>
                        <a:pt x="231" y="80"/>
                      </a:lnTo>
                      <a:lnTo>
                        <a:pt x="308" y="73"/>
                      </a:lnTo>
                      <a:lnTo>
                        <a:pt x="387" y="57"/>
                      </a:lnTo>
                      <a:lnTo>
                        <a:pt x="467" y="43"/>
                      </a:lnTo>
                      <a:lnTo>
                        <a:pt x="545" y="22"/>
                      </a:lnTo>
                      <a:lnTo>
                        <a:pt x="6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7" name="Freeform 3012"/>
                <p:cNvSpPr>
                  <a:spLocks noChangeAspect="1"/>
                </p:cNvSpPr>
                <p:nvPr/>
              </p:nvSpPr>
              <p:spPr bwMode="auto">
                <a:xfrm rot="8643414" flipV="1">
                  <a:off x="4183930" y="2175866"/>
                  <a:ext cx="71718" cy="9436"/>
                </a:xfrm>
                <a:custGeom>
                  <a:avLst/>
                  <a:gdLst>
                    <a:gd name="T0" fmla="*/ 2147483647 w 508"/>
                    <a:gd name="T1" fmla="*/ 0 h 48"/>
                    <a:gd name="T2" fmla="*/ 2147483647 w 508"/>
                    <a:gd name="T3" fmla="*/ 2147483647 h 48"/>
                    <a:gd name="T4" fmla="*/ 2147483647 w 508"/>
                    <a:gd name="T5" fmla="*/ 2147483647 h 48"/>
                    <a:gd name="T6" fmla="*/ 2147483647 w 508"/>
                    <a:gd name="T7" fmla="*/ 2147483647 h 48"/>
                    <a:gd name="T8" fmla="*/ 2147483647 w 508"/>
                    <a:gd name="T9" fmla="*/ 2147483647 h 48"/>
                    <a:gd name="T10" fmla="*/ 2147483647 w 508"/>
                    <a:gd name="T11" fmla="*/ 2147483647 h 48"/>
                    <a:gd name="T12" fmla="*/ 2147483647 w 508"/>
                    <a:gd name="T13" fmla="*/ 2147483647 h 48"/>
                    <a:gd name="T14" fmla="*/ 2147483647 w 508"/>
                    <a:gd name="T15" fmla="*/ 2147483647 h 48"/>
                    <a:gd name="T16" fmla="*/ 0 w 508"/>
                    <a:gd name="T17" fmla="*/ 2147483647 h 48"/>
                    <a:gd name="T18" fmla="*/ 2147483647 w 508"/>
                    <a:gd name="T19" fmla="*/ 2147483647 h 48"/>
                    <a:gd name="T20" fmla="*/ 2147483647 w 508"/>
                    <a:gd name="T21" fmla="*/ 2147483647 h 48"/>
                    <a:gd name="T22" fmla="*/ 2147483647 w 508"/>
                    <a:gd name="T23" fmla="*/ 2147483647 h 48"/>
                    <a:gd name="T24" fmla="*/ 2147483647 w 508"/>
                    <a:gd name="T25" fmla="*/ 2147483647 h 48"/>
                    <a:gd name="T26" fmla="*/ 2147483647 w 508"/>
                    <a:gd name="T27" fmla="*/ 2147483647 h 48"/>
                    <a:gd name="T28" fmla="*/ 2147483647 w 508"/>
                    <a:gd name="T29" fmla="*/ 2147483647 h 48"/>
                    <a:gd name="T30" fmla="*/ 2147483647 w 508"/>
                    <a:gd name="T31" fmla="*/ 2147483647 h 48"/>
                    <a:gd name="T32" fmla="*/ 2147483647 w 508"/>
                    <a:gd name="T33" fmla="*/ 0 h 48"/>
                    <a:gd name="T34" fmla="*/ 2147483647 w 508"/>
                    <a:gd name="T35" fmla="*/ 0 h 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8"/>
                    <a:gd name="T55" fmla="*/ 0 h 48"/>
                    <a:gd name="T56" fmla="*/ 508 w 508"/>
                    <a:gd name="T57" fmla="*/ 48 h 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8" h="48">
                      <a:moveTo>
                        <a:pt x="508" y="0"/>
                      </a:moveTo>
                      <a:lnTo>
                        <a:pt x="443" y="14"/>
                      </a:lnTo>
                      <a:lnTo>
                        <a:pt x="377" y="27"/>
                      </a:lnTo>
                      <a:lnTo>
                        <a:pt x="313" y="37"/>
                      </a:lnTo>
                      <a:lnTo>
                        <a:pt x="250" y="45"/>
                      </a:lnTo>
                      <a:lnTo>
                        <a:pt x="186" y="46"/>
                      </a:lnTo>
                      <a:lnTo>
                        <a:pt x="123" y="48"/>
                      </a:lnTo>
                      <a:lnTo>
                        <a:pt x="61" y="46"/>
                      </a:lnTo>
                      <a:lnTo>
                        <a:pt x="0" y="45"/>
                      </a:lnTo>
                      <a:lnTo>
                        <a:pt x="61" y="46"/>
                      </a:lnTo>
                      <a:lnTo>
                        <a:pt x="123" y="48"/>
                      </a:lnTo>
                      <a:lnTo>
                        <a:pt x="186" y="46"/>
                      </a:lnTo>
                      <a:lnTo>
                        <a:pt x="250" y="45"/>
                      </a:lnTo>
                      <a:lnTo>
                        <a:pt x="313" y="37"/>
                      </a:lnTo>
                      <a:lnTo>
                        <a:pt x="377" y="27"/>
                      </a:lnTo>
                      <a:lnTo>
                        <a:pt x="443" y="14"/>
                      </a:lnTo>
                      <a:lnTo>
                        <a:pt x="5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8" name="Freeform 3013"/>
                <p:cNvSpPr>
                  <a:spLocks noChangeAspect="1"/>
                </p:cNvSpPr>
                <p:nvPr/>
              </p:nvSpPr>
              <p:spPr bwMode="auto">
                <a:xfrm rot="8643414" flipV="1">
                  <a:off x="4547100" y="2119250"/>
                  <a:ext cx="1526" cy="0"/>
                </a:xfrm>
                <a:custGeom>
                  <a:avLst/>
                  <a:gdLst>
                    <a:gd name="T0" fmla="*/ 0 w 7"/>
                    <a:gd name="T1" fmla="*/ 0 w 7"/>
                    <a:gd name="T2" fmla="*/ 2147483647 w 7"/>
                    <a:gd name="T3" fmla="*/ 2147483647 w 7"/>
                    <a:gd name="T4" fmla="*/ 2147483647 w 7"/>
                    <a:gd name="T5" fmla="*/ 0 w 7"/>
                    <a:gd name="T6" fmla="*/ 0 w 7"/>
                    <a:gd name="T7" fmla="*/ 0 60000 65536"/>
                    <a:gd name="T8" fmla="*/ 0 60000 65536"/>
                    <a:gd name="T9" fmla="*/ 0 60000 65536"/>
                    <a:gd name="T10" fmla="*/ 0 60000 65536"/>
                    <a:gd name="T11" fmla="*/ 0 60000 65536"/>
                    <a:gd name="T12" fmla="*/ 0 60000 65536"/>
                    <a:gd name="T13" fmla="*/ 0 60000 65536"/>
                    <a:gd name="T14" fmla="*/ 0 w 7"/>
                    <a:gd name="T15" fmla="*/ 7 w 7"/>
                  </a:gdLst>
                  <a:ahLst/>
                  <a:cxnLst>
                    <a:cxn ang="T7">
                      <a:pos x="T0" y="0"/>
                    </a:cxn>
                    <a:cxn ang="T8">
                      <a:pos x="T1" y="0"/>
                    </a:cxn>
                    <a:cxn ang="T9">
                      <a:pos x="T2" y="0"/>
                    </a:cxn>
                    <a:cxn ang="T10">
                      <a:pos x="T3" y="0"/>
                    </a:cxn>
                    <a:cxn ang="T11">
                      <a:pos x="T4" y="0"/>
                    </a:cxn>
                    <a:cxn ang="T12">
                      <a:pos x="T5" y="0"/>
                    </a:cxn>
                    <a:cxn ang="T13">
                      <a:pos x="T6" y="0"/>
                    </a:cxn>
                  </a:cxnLst>
                  <a:rect l="T14" t="0" r="T15" b="0"/>
                  <a:pathLst>
                    <a:path w="7">
                      <a:moveTo>
                        <a:pt x="0" y="0"/>
                      </a:moveTo>
                      <a:lnTo>
                        <a:pt x="0" y="0"/>
                      </a:lnTo>
                      <a:lnTo>
                        <a:pt x="2" y="0"/>
                      </a:lnTo>
                      <a:lnTo>
                        <a:pt x="7" y="0"/>
                      </a:lnTo>
                      <a:lnTo>
                        <a:pt x="2"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79" name="Freeform 3014"/>
                <p:cNvSpPr>
                  <a:spLocks noChangeAspect="1"/>
                </p:cNvSpPr>
                <p:nvPr/>
              </p:nvSpPr>
              <p:spPr bwMode="auto">
                <a:xfrm rot="8643414" flipV="1">
                  <a:off x="4290745" y="2318978"/>
                  <a:ext cx="94607" cy="15727"/>
                </a:xfrm>
                <a:custGeom>
                  <a:avLst/>
                  <a:gdLst>
                    <a:gd name="T0" fmla="*/ 2147483647 w 683"/>
                    <a:gd name="T1" fmla="*/ 0 h 90"/>
                    <a:gd name="T2" fmla="*/ 2147483647 w 683"/>
                    <a:gd name="T3" fmla="*/ 2147483647 h 90"/>
                    <a:gd name="T4" fmla="*/ 2147483647 w 683"/>
                    <a:gd name="T5" fmla="*/ 2147483647 h 90"/>
                    <a:gd name="T6" fmla="*/ 2147483647 w 683"/>
                    <a:gd name="T7" fmla="*/ 2147483647 h 90"/>
                    <a:gd name="T8" fmla="*/ 2147483647 w 683"/>
                    <a:gd name="T9" fmla="*/ 2147483647 h 90"/>
                    <a:gd name="T10" fmla="*/ 2147483647 w 683"/>
                    <a:gd name="T11" fmla="*/ 2147483647 h 90"/>
                    <a:gd name="T12" fmla="*/ 2147483647 w 683"/>
                    <a:gd name="T13" fmla="*/ 2147483647 h 90"/>
                    <a:gd name="T14" fmla="*/ 2147483647 w 683"/>
                    <a:gd name="T15" fmla="*/ 2147483647 h 90"/>
                    <a:gd name="T16" fmla="*/ 0 w 683"/>
                    <a:gd name="T17" fmla="*/ 2147483647 h 90"/>
                    <a:gd name="T18" fmla="*/ 2147483647 w 683"/>
                    <a:gd name="T19" fmla="*/ 2147483647 h 90"/>
                    <a:gd name="T20" fmla="*/ 2147483647 w 683"/>
                    <a:gd name="T21" fmla="*/ 2147483647 h 90"/>
                    <a:gd name="T22" fmla="*/ 2147483647 w 683"/>
                    <a:gd name="T23" fmla="*/ 2147483647 h 90"/>
                    <a:gd name="T24" fmla="*/ 2147483647 w 683"/>
                    <a:gd name="T25" fmla="*/ 2147483647 h 90"/>
                    <a:gd name="T26" fmla="*/ 2147483647 w 683"/>
                    <a:gd name="T27" fmla="*/ 2147483647 h 90"/>
                    <a:gd name="T28" fmla="*/ 2147483647 w 683"/>
                    <a:gd name="T29" fmla="*/ 2147483647 h 90"/>
                    <a:gd name="T30" fmla="*/ 2147483647 w 683"/>
                    <a:gd name="T31" fmla="*/ 2147483647 h 90"/>
                    <a:gd name="T32" fmla="*/ 2147483647 w 683"/>
                    <a:gd name="T33" fmla="*/ 0 h 90"/>
                    <a:gd name="T34" fmla="*/ 2147483647 w 683"/>
                    <a:gd name="T35" fmla="*/ 0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3"/>
                    <a:gd name="T55" fmla="*/ 0 h 90"/>
                    <a:gd name="T56" fmla="*/ 683 w 683"/>
                    <a:gd name="T57" fmla="*/ 90 h 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3" h="90">
                      <a:moveTo>
                        <a:pt x="683" y="0"/>
                      </a:moveTo>
                      <a:lnTo>
                        <a:pt x="593" y="26"/>
                      </a:lnTo>
                      <a:lnTo>
                        <a:pt x="503" y="48"/>
                      </a:lnTo>
                      <a:lnTo>
                        <a:pt x="417" y="65"/>
                      </a:lnTo>
                      <a:lnTo>
                        <a:pt x="333" y="77"/>
                      </a:lnTo>
                      <a:lnTo>
                        <a:pt x="248" y="85"/>
                      </a:lnTo>
                      <a:lnTo>
                        <a:pt x="165" y="90"/>
                      </a:lnTo>
                      <a:lnTo>
                        <a:pt x="82" y="89"/>
                      </a:lnTo>
                      <a:lnTo>
                        <a:pt x="0" y="87"/>
                      </a:lnTo>
                      <a:lnTo>
                        <a:pt x="82" y="89"/>
                      </a:lnTo>
                      <a:lnTo>
                        <a:pt x="165" y="90"/>
                      </a:lnTo>
                      <a:lnTo>
                        <a:pt x="248" y="85"/>
                      </a:lnTo>
                      <a:lnTo>
                        <a:pt x="333" y="77"/>
                      </a:lnTo>
                      <a:lnTo>
                        <a:pt x="417" y="65"/>
                      </a:lnTo>
                      <a:lnTo>
                        <a:pt x="503" y="48"/>
                      </a:lnTo>
                      <a:lnTo>
                        <a:pt x="593" y="26"/>
                      </a:lnTo>
                      <a:lnTo>
                        <a:pt x="6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0" name="Freeform 3015"/>
                <p:cNvSpPr>
                  <a:spLocks noChangeAspect="1"/>
                </p:cNvSpPr>
                <p:nvPr/>
              </p:nvSpPr>
              <p:spPr bwMode="auto">
                <a:xfrm rot="8643414" flipV="1">
                  <a:off x="4681381" y="1976139"/>
                  <a:ext cx="93081" cy="17299"/>
                </a:xfrm>
                <a:custGeom>
                  <a:avLst/>
                  <a:gdLst>
                    <a:gd name="T0" fmla="*/ 2147483647 w 661"/>
                    <a:gd name="T1" fmla="*/ 0 h 96"/>
                    <a:gd name="T2" fmla="*/ 2147483647 w 661"/>
                    <a:gd name="T3" fmla="*/ 2147483647 h 96"/>
                    <a:gd name="T4" fmla="*/ 2147483647 w 661"/>
                    <a:gd name="T5" fmla="*/ 2147483647 h 96"/>
                    <a:gd name="T6" fmla="*/ 2147483647 w 661"/>
                    <a:gd name="T7" fmla="*/ 2147483647 h 96"/>
                    <a:gd name="T8" fmla="*/ 2147483647 w 661"/>
                    <a:gd name="T9" fmla="*/ 2147483647 h 96"/>
                    <a:gd name="T10" fmla="*/ 2147483647 w 661"/>
                    <a:gd name="T11" fmla="*/ 2147483647 h 96"/>
                    <a:gd name="T12" fmla="*/ 2147483647 w 661"/>
                    <a:gd name="T13" fmla="*/ 2147483647 h 96"/>
                    <a:gd name="T14" fmla="*/ 2147483647 w 661"/>
                    <a:gd name="T15" fmla="*/ 2147483647 h 96"/>
                    <a:gd name="T16" fmla="*/ 0 w 661"/>
                    <a:gd name="T17" fmla="*/ 2147483647 h 96"/>
                    <a:gd name="T18" fmla="*/ 0 w 661"/>
                    <a:gd name="T19" fmla="*/ 2147483647 h 96"/>
                    <a:gd name="T20" fmla="*/ 2147483647 w 661"/>
                    <a:gd name="T21" fmla="*/ 2147483647 h 96"/>
                    <a:gd name="T22" fmla="*/ 2147483647 w 661"/>
                    <a:gd name="T23" fmla="*/ 2147483647 h 96"/>
                    <a:gd name="T24" fmla="*/ 2147483647 w 661"/>
                    <a:gd name="T25" fmla="*/ 2147483647 h 96"/>
                    <a:gd name="T26" fmla="*/ 2147483647 w 661"/>
                    <a:gd name="T27" fmla="*/ 2147483647 h 96"/>
                    <a:gd name="T28" fmla="*/ 2147483647 w 661"/>
                    <a:gd name="T29" fmla="*/ 2147483647 h 96"/>
                    <a:gd name="T30" fmla="*/ 2147483647 w 661"/>
                    <a:gd name="T31" fmla="*/ 2147483647 h 96"/>
                    <a:gd name="T32" fmla="*/ 2147483647 w 661"/>
                    <a:gd name="T33" fmla="*/ 2147483647 h 96"/>
                    <a:gd name="T34" fmla="*/ 2147483647 w 661"/>
                    <a:gd name="T35" fmla="*/ 0 h 96"/>
                    <a:gd name="T36" fmla="*/ 2147483647 w 661"/>
                    <a:gd name="T37" fmla="*/ 0 h 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1"/>
                    <a:gd name="T58" fmla="*/ 0 h 96"/>
                    <a:gd name="T59" fmla="*/ 661 w 661"/>
                    <a:gd name="T60" fmla="*/ 96 h 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1" h="96">
                      <a:moveTo>
                        <a:pt x="661" y="0"/>
                      </a:moveTo>
                      <a:lnTo>
                        <a:pt x="574" y="24"/>
                      </a:lnTo>
                      <a:lnTo>
                        <a:pt x="491" y="46"/>
                      </a:lnTo>
                      <a:lnTo>
                        <a:pt x="407" y="62"/>
                      </a:lnTo>
                      <a:lnTo>
                        <a:pt x="326" y="80"/>
                      </a:lnTo>
                      <a:lnTo>
                        <a:pt x="242" y="86"/>
                      </a:lnTo>
                      <a:lnTo>
                        <a:pt x="160" y="94"/>
                      </a:lnTo>
                      <a:lnTo>
                        <a:pt x="79" y="96"/>
                      </a:lnTo>
                      <a:lnTo>
                        <a:pt x="0" y="96"/>
                      </a:lnTo>
                      <a:lnTo>
                        <a:pt x="79" y="96"/>
                      </a:lnTo>
                      <a:lnTo>
                        <a:pt x="160" y="96"/>
                      </a:lnTo>
                      <a:lnTo>
                        <a:pt x="242" y="88"/>
                      </a:lnTo>
                      <a:lnTo>
                        <a:pt x="326" y="80"/>
                      </a:lnTo>
                      <a:lnTo>
                        <a:pt x="407" y="64"/>
                      </a:lnTo>
                      <a:lnTo>
                        <a:pt x="491" y="48"/>
                      </a:lnTo>
                      <a:lnTo>
                        <a:pt x="574" y="24"/>
                      </a:lnTo>
                      <a:lnTo>
                        <a:pt x="6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1" name="Freeform 3016"/>
                <p:cNvSpPr>
                  <a:spLocks noChangeAspect="1"/>
                </p:cNvSpPr>
                <p:nvPr/>
              </p:nvSpPr>
              <p:spPr bwMode="auto">
                <a:xfrm rot="8643414" flipV="1">
                  <a:off x="4357885" y="1848754"/>
                  <a:ext cx="100711" cy="31453"/>
                </a:xfrm>
                <a:custGeom>
                  <a:avLst/>
                  <a:gdLst>
                    <a:gd name="T0" fmla="*/ 2147483647 w 723"/>
                    <a:gd name="T1" fmla="*/ 0 h 179"/>
                    <a:gd name="T2" fmla="*/ 2147483647 w 723"/>
                    <a:gd name="T3" fmla="*/ 2147483647 h 179"/>
                    <a:gd name="T4" fmla="*/ 2147483647 w 723"/>
                    <a:gd name="T5" fmla="*/ 2147483647 h 179"/>
                    <a:gd name="T6" fmla="*/ 2147483647 w 723"/>
                    <a:gd name="T7" fmla="*/ 2147483647 h 179"/>
                    <a:gd name="T8" fmla="*/ 2147483647 w 723"/>
                    <a:gd name="T9" fmla="*/ 2147483647 h 179"/>
                    <a:gd name="T10" fmla="*/ 2147483647 w 723"/>
                    <a:gd name="T11" fmla="*/ 2147483647 h 179"/>
                    <a:gd name="T12" fmla="*/ 2147483647 w 723"/>
                    <a:gd name="T13" fmla="*/ 2147483647 h 179"/>
                    <a:gd name="T14" fmla="*/ 2147483647 w 723"/>
                    <a:gd name="T15" fmla="*/ 2147483647 h 179"/>
                    <a:gd name="T16" fmla="*/ 0 w 723"/>
                    <a:gd name="T17" fmla="*/ 2147483647 h 179"/>
                    <a:gd name="T18" fmla="*/ 2147483647 w 723"/>
                    <a:gd name="T19" fmla="*/ 2147483647 h 179"/>
                    <a:gd name="T20" fmla="*/ 2147483647 w 723"/>
                    <a:gd name="T21" fmla="*/ 2147483647 h 179"/>
                    <a:gd name="T22" fmla="*/ 2147483647 w 723"/>
                    <a:gd name="T23" fmla="*/ 2147483647 h 179"/>
                    <a:gd name="T24" fmla="*/ 2147483647 w 723"/>
                    <a:gd name="T25" fmla="*/ 2147483647 h 179"/>
                    <a:gd name="T26" fmla="*/ 2147483647 w 723"/>
                    <a:gd name="T27" fmla="*/ 2147483647 h 179"/>
                    <a:gd name="T28" fmla="*/ 2147483647 w 723"/>
                    <a:gd name="T29" fmla="*/ 2147483647 h 179"/>
                    <a:gd name="T30" fmla="*/ 2147483647 w 723"/>
                    <a:gd name="T31" fmla="*/ 2147483647 h 179"/>
                    <a:gd name="T32" fmla="*/ 2147483647 w 723"/>
                    <a:gd name="T33" fmla="*/ 0 h 179"/>
                    <a:gd name="T34" fmla="*/ 2147483647 w 723"/>
                    <a:gd name="T35" fmla="*/ 0 h 1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3"/>
                    <a:gd name="T55" fmla="*/ 0 h 179"/>
                    <a:gd name="T56" fmla="*/ 723 w 723"/>
                    <a:gd name="T57" fmla="*/ 179 h 17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3" h="179">
                      <a:moveTo>
                        <a:pt x="723" y="0"/>
                      </a:moveTo>
                      <a:lnTo>
                        <a:pt x="631" y="4"/>
                      </a:lnTo>
                      <a:lnTo>
                        <a:pt x="542" y="19"/>
                      </a:lnTo>
                      <a:lnTo>
                        <a:pt x="453" y="33"/>
                      </a:lnTo>
                      <a:lnTo>
                        <a:pt x="365" y="56"/>
                      </a:lnTo>
                      <a:lnTo>
                        <a:pt x="275" y="80"/>
                      </a:lnTo>
                      <a:lnTo>
                        <a:pt x="184" y="110"/>
                      </a:lnTo>
                      <a:lnTo>
                        <a:pt x="91" y="141"/>
                      </a:lnTo>
                      <a:lnTo>
                        <a:pt x="0" y="179"/>
                      </a:lnTo>
                      <a:lnTo>
                        <a:pt x="91" y="141"/>
                      </a:lnTo>
                      <a:lnTo>
                        <a:pt x="184" y="110"/>
                      </a:lnTo>
                      <a:lnTo>
                        <a:pt x="275" y="80"/>
                      </a:lnTo>
                      <a:lnTo>
                        <a:pt x="365" y="56"/>
                      </a:lnTo>
                      <a:lnTo>
                        <a:pt x="453" y="33"/>
                      </a:lnTo>
                      <a:lnTo>
                        <a:pt x="542" y="19"/>
                      </a:lnTo>
                      <a:lnTo>
                        <a:pt x="631" y="4"/>
                      </a:lnTo>
                      <a:lnTo>
                        <a:pt x="7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2" name="Freeform 3017"/>
                <p:cNvSpPr>
                  <a:spLocks noChangeAspect="1"/>
                </p:cNvSpPr>
                <p:nvPr/>
              </p:nvSpPr>
              <p:spPr bwMode="auto">
                <a:xfrm rot="8643414" flipV="1">
                  <a:off x="4382300" y="1877061"/>
                  <a:ext cx="97659" cy="31453"/>
                </a:xfrm>
                <a:custGeom>
                  <a:avLst/>
                  <a:gdLst>
                    <a:gd name="T0" fmla="*/ 2147483647 w 702"/>
                    <a:gd name="T1" fmla="*/ 0 h 170"/>
                    <a:gd name="T2" fmla="*/ 2147483647 w 702"/>
                    <a:gd name="T3" fmla="*/ 2147483647 h 170"/>
                    <a:gd name="T4" fmla="*/ 2147483647 w 702"/>
                    <a:gd name="T5" fmla="*/ 2147483647 h 170"/>
                    <a:gd name="T6" fmla="*/ 2147483647 w 702"/>
                    <a:gd name="T7" fmla="*/ 2147483647 h 170"/>
                    <a:gd name="T8" fmla="*/ 2147483647 w 702"/>
                    <a:gd name="T9" fmla="*/ 2147483647 h 170"/>
                    <a:gd name="T10" fmla="*/ 2147483647 w 702"/>
                    <a:gd name="T11" fmla="*/ 2147483647 h 170"/>
                    <a:gd name="T12" fmla="*/ 2147483647 w 702"/>
                    <a:gd name="T13" fmla="*/ 2147483647 h 170"/>
                    <a:gd name="T14" fmla="*/ 2147483647 w 702"/>
                    <a:gd name="T15" fmla="*/ 2147483647 h 170"/>
                    <a:gd name="T16" fmla="*/ 0 w 702"/>
                    <a:gd name="T17" fmla="*/ 2147483647 h 170"/>
                    <a:gd name="T18" fmla="*/ 2147483647 w 702"/>
                    <a:gd name="T19" fmla="*/ 2147483647 h 170"/>
                    <a:gd name="T20" fmla="*/ 2147483647 w 702"/>
                    <a:gd name="T21" fmla="*/ 2147483647 h 170"/>
                    <a:gd name="T22" fmla="*/ 2147483647 w 702"/>
                    <a:gd name="T23" fmla="*/ 2147483647 h 170"/>
                    <a:gd name="T24" fmla="*/ 2147483647 w 702"/>
                    <a:gd name="T25" fmla="*/ 2147483647 h 170"/>
                    <a:gd name="T26" fmla="*/ 2147483647 w 702"/>
                    <a:gd name="T27" fmla="*/ 2147483647 h 170"/>
                    <a:gd name="T28" fmla="*/ 2147483647 w 702"/>
                    <a:gd name="T29" fmla="*/ 2147483647 h 170"/>
                    <a:gd name="T30" fmla="*/ 2147483647 w 702"/>
                    <a:gd name="T31" fmla="*/ 2147483647 h 170"/>
                    <a:gd name="T32" fmla="*/ 2147483647 w 702"/>
                    <a:gd name="T33" fmla="*/ 0 h 170"/>
                    <a:gd name="T34" fmla="*/ 2147483647 w 702"/>
                    <a:gd name="T35" fmla="*/ 0 h 1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2"/>
                    <a:gd name="T55" fmla="*/ 0 h 170"/>
                    <a:gd name="T56" fmla="*/ 702 w 702"/>
                    <a:gd name="T57" fmla="*/ 170 h 1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2" h="170">
                      <a:moveTo>
                        <a:pt x="702" y="0"/>
                      </a:moveTo>
                      <a:lnTo>
                        <a:pt x="614" y="4"/>
                      </a:lnTo>
                      <a:lnTo>
                        <a:pt x="526" y="16"/>
                      </a:lnTo>
                      <a:lnTo>
                        <a:pt x="439" y="32"/>
                      </a:lnTo>
                      <a:lnTo>
                        <a:pt x="354" y="54"/>
                      </a:lnTo>
                      <a:lnTo>
                        <a:pt x="264" y="77"/>
                      </a:lnTo>
                      <a:lnTo>
                        <a:pt x="178" y="104"/>
                      </a:lnTo>
                      <a:lnTo>
                        <a:pt x="88" y="134"/>
                      </a:lnTo>
                      <a:lnTo>
                        <a:pt x="0" y="170"/>
                      </a:lnTo>
                      <a:lnTo>
                        <a:pt x="88" y="134"/>
                      </a:lnTo>
                      <a:lnTo>
                        <a:pt x="178" y="104"/>
                      </a:lnTo>
                      <a:lnTo>
                        <a:pt x="264" y="77"/>
                      </a:lnTo>
                      <a:lnTo>
                        <a:pt x="354" y="54"/>
                      </a:lnTo>
                      <a:lnTo>
                        <a:pt x="439" y="32"/>
                      </a:lnTo>
                      <a:lnTo>
                        <a:pt x="526" y="16"/>
                      </a:lnTo>
                      <a:lnTo>
                        <a:pt x="614" y="4"/>
                      </a:lnTo>
                      <a:lnTo>
                        <a:pt x="70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3" name="Freeform 3018"/>
                <p:cNvSpPr>
                  <a:spLocks noChangeAspect="1"/>
                </p:cNvSpPr>
                <p:nvPr/>
              </p:nvSpPr>
              <p:spPr bwMode="auto">
                <a:xfrm rot="8643414" flipV="1">
                  <a:off x="4267856" y="2287524"/>
                  <a:ext cx="94607" cy="14154"/>
                </a:xfrm>
                <a:custGeom>
                  <a:avLst/>
                  <a:gdLst>
                    <a:gd name="T0" fmla="*/ 2147483647 w 680"/>
                    <a:gd name="T1" fmla="*/ 0 h 82"/>
                    <a:gd name="T2" fmla="*/ 2147483647 w 680"/>
                    <a:gd name="T3" fmla="*/ 2147483647 h 82"/>
                    <a:gd name="T4" fmla="*/ 2147483647 w 680"/>
                    <a:gd name="T5" fmla="*/ 2147483647 h 82"/>
                    <a:gd name="T6" fmla="*/ 2147483647 w 680"/>
                    <a:gd name="T7" fmla="*/ 2147483647 h 82"/>
                    <a:gd name="T8" fmla="*/ 2147483647 w 680"/>
                    <a:gd name="T9" fmla="*/ 2147483647 h 82"/>
                    <a:gd name="T10" fmla="*/ 2147483647 w 680"/>
                    <a:gd name="T11" fmla="*/ 2147483647 h 82"/>
                    <a:gd name="T12" fmla="*/ 2147483647 w 680"/>
                    <a:gd name="T13" fmla="*/ 2147483647 h 82"/>
                    <a:gd name="T14" fmla="*/ 2147483647 w 680"/>
                    <a:gd name="T15" fmla="*/ 2147483647 h 82"/>
                    <a:gd name="T16" fmla="*/ 0 w 680"/>
                    <a:gd name="T17" fmla="*/ 2147483647 h 82"/>
                    <a:gd name="T18" fmla="*/ 2147483647 w 680"/>
                    <a:gd name="T19" fmla="*/ 2147483647 h 82"/>
                    <a:gd name="T20" fmla="*/ 2147483647 w 680"/>
                    <a:gd name="T21" fmla="*/ 2147483647 h 82"/>
                    <a:gd name="T22" fmla="*/ 2147483647 w 680"/>
                    <a:gd name="T23" fmla="*/ 2147483647 h 82"/>
                    <a:gd name="T24" fmla="*/ 2147483647 w 680"/>
                    <a:gd name="T25" fmla="*/ 2147483647 h 82"/>
                    <a:gd name="T26" fmla="*/ 2147483647 w 680"/>
                    <a:gd name="T27" fmla="*/ 2147483647 h 82"/>
                    <a:gd name="T28" fmla="*/ 2147483647 w 680"/>
                    <a:gd name="T29" fmla="*/ 2147483647 h 82"/>
                    <a:gd name="T30" fmla="*/ 2147483647 w 680"/>
                    <a:gd name="T31" fmla="*/ 2147483647 h 82"/>
                    <a:gd name="T32" fmla="*/ 2147483647 w 680"/>
                    <a:gd name="T33" fmla="*/ 0 h 82"/>
                    <a:gd name="T34" fmla="*/ 2147483647 w 680"/>
                    <a:gd name="T35" fmla="*/ 0 h 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0"/>
                    <a:gd name="T55" fmla="*/ 0 h 82"/>
                    <a:gd name="T56" fmla="*/ 680 w 680"/>
                    <a:gd name="T57" fmla="*/ 82 h 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0" h="82">
                      <a:moveTo>
                        <a:pt x="680" y="0"/>
                      </a:moveTo>
                      <a:lnTo>
                        <a:pt x="592" y="24"/>
                      </a:lnTo>
                      <a:lnTo>
                        <a:pt x="503" y="45"/>
                      </a:lnTo>
                      <a:lnTo>
                        <a:pt x="417" y="63"/>
                      </a:lnTo>
                      <a:lnTo>
                        <a:pt x="333" y="74"/>
                      </a:lnTo>
                      <a:lnTo>
                        <a:pt x="248" y="79"/>
                      </a:lnTo>
                      <a:lnTo>
                        <a:pt x="165" y="82"/>
                      </a:lnTo>
                      <a:lnTo>
                        <a:pt x="82" y="81"/>
                      </a:lnTo>
                      <a:lnTo>
                        <a:pt x="0" y="77"/>
                      </a:lnTo>
                      <a:lnTo>
                        <a:pt x="82" y="81"/>
                      </a:lnTo>
                      <a:lnTo>
                        <a:pt x="165" y="82"/>
                      </a:lnTo>
                      <a:lnTo>
                        <a:pt x="248" y="79"/>
                      </a:lnTo>
                      <a:lnTo>
                        <a:pt x="333" y="74"/>
                      </a:lnTo>
                      <a:lnTo>
                        <a:pt x="417" y="63"/>
                      </a:lnTo>
                      <a:lnTo>
                        <a:pt x="503" y="45"/>
                      </a:lnTo>
                      <a:lnTo>
                        <a:pt x="592" y="24"/>
                      </a:lnTo>
                      <a:lnTo>
                        <a:pt x="6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4" name="Freeform 3019"/>
                <p:cNvSpPr>
                  <a:spLocks noChangeAspect="1"/>
                </p:cNvSpPr>
                <p:nvPr/>
              </p:nvSpPr>
              <p:spPr bwMode="auto">
                <a:xfrm rot="8643414" flipV="1">
                  <a:off x="4379248" y="1873916"/>
                  <a:ext cx="97659" cy="29880"/>
                </a:xfrm>
                <a:custGeom>
                  <a:avLst/>
                  <a:gdLst>
                    <a:gd name="T0" fmla="*/ 2147483647 w 704"/>
                    <a:gd name="T1" fmla="*/ 0 h 170"/>
                    <a:gd name="T2" fmla="*/ 2147483647 w 704"/>
                    <a:gd name="T3" fmla="*/ 2147483647 h 170"/>
                    <a:gd name="T4" fmla="*/ 2147483647 w 704"/>
                    <a:gd name="T5" fmla="*/ 2147483647 h 170"/>
                    <a:gd name="T6" fmla="*/ 2147483647 w 704"/>
                    <a:gd name="T7" fmla="*/ 2147483647 h 170"/>
                    <a:gd name="T8" fmla="*/ 2147483647 w 704"/>
                    <a:gd name="T9" fmla="*/ 2147483647 h 170"/>
                    <a:gd name="T10" fmla="*/ 2147483647 w 704"/>
                    <a:gd name="T11" fmla="*/ 2147483647 h 170"/>
                    <a:gd name="T12" fmla="*/ 2147483647 w 704"/>
                    <a:gd name="T13" fmla="*/ 2147483647 h 170"/>
                    <a:gd name="T14" fmla="*/ 2147483647 w 704"/>
                    <a:gd name="T15" fmla="*/ 2147483647 h 170"/>
                    <a:gd name="T16" fmla="*/ 0 w 704"/>
                    <a:gd name="T17" fmla="*/ 2147483647 h 170"/>
                    <a:gd name="T18" fmla="*/ 2147483647 w 704"/>
                    <a:gd name="T19" fmla="*/ 2147483647 h 170"/>
                    <a:gd name="T20" fmla="*/ 2147483647 w 704"/>
                    <a:gd name="T21" fmla="*/ 2147483647 h 170"/>
                    <a:gd name="T22" fmla="*/ 2147483647 w 704"/>
                    <a:gd name="T23" fmla="*/ 2147483647 h 170"/>
                    <a:gd name="T24" fmla="*/ 2147483647 w 704"/>
                    <a:gd name="T25" fmla="*/ 2147483647 h 170"/>
                    <a:gd name="T26" fmla="*/ 2147483647 w 704"/>
                    <a:gd name="T27" fmla="*/ 2147483647 h 170"/>
                    <a:gd name="T28" fmla="*/ 2147483647 w 704"/>
                    <a:gd name="T29" fmla="*/ 2147483647 h 170"/>
                    <a:gd name="T30" fmla="*/ 2147483647 w 704"/>
                    <a:gd name="T31" fmla="*/ 2147483647 h 170"/>
                    <a:gd name="T32" fmla="*/ 2147483647 w 704"/>
                    <a:gd name="T33" fmla="*/ 0 h 170"/>
                    <a:gd name="T34" fmla="*/ 2147483647 w 704"/>
                    <a:gd name="T35" fmla="*/ 0 h 1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4"/>
                    <a:gd name="T55" fmla="*/ 0 h 170"/>
                    <a:gd name="T56" fmla="*/ 704 w 704"/>
                    <a:gd name="T57" fmla="*/ 170 h 1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4" h="170">
                      <a:moveTo>
                        <a:pt x="704" y="0"/>
                      </a:moveTo>
                      <a:lnTo>
                        <a:pt x="616" y="4"/>
                      </a:lnTo>
                      <a:lnTo>
                        <a:pt x="527" y="16"/>
                      </a:lnTo>
                      <a:lnTo>
                        <a:pt x="441" y="32"/>
                      </a:lnTo>
                      <a:lnTo>
                        <a:pt x="356" y="52"/>
                      </a:lnTo>
                      <a:lnTo>
                        <a:pt x="266" y="75"/>
                      </a:lnTo>
                      <a:lnTo>
                        <a:pt x="178" y="104"/>
                      </a:lnTo>
                      <a:lnTo>
                        <a:pt x="88" y="134"/>
                      </a:lnTo>
                      <a:lnTo>
                        <a:pt x="0" y="170"/>
                      </a:lnTo>
                      <a:lnTo>
                        <a:pt x="88" y="134"/>
                      </a:lnTo>
                      <a:lnTo>
                        <a:pt x="178" y="104"/>
                      </a:lnTo>
                      <a:lnTo>
                        <a:pt x="266" y="75"/>
                      </a:lnTo>
                      <a:lnTo>
                        <a:pt x="356" y="52"/>
                      </a:lnTo>
                      <a:lnTo>
                        <a:pt x="441" y="32"/>
                      </a:lnTo>
                      <a:lnTo>
                        <a:pt x="527" y="16"/>
                      </a:lnTo>
                      <a:lnTo>
                        <a:pt x="616" y="4"/>
                      </a:lnTo>
                      <a:lnTo>
                        <a:pt x="7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5" name="Freeform 3020"/>
                <p:cNvSpPr>
                  <a:spLocks noChangeAspect="1"/>
                </p:cNvSpPr>
                <p:nvPr/>
              </p:nvSpPr>
              <p:spPr bwMode="auto">
                <a:xfrm rot="8643414" flipV="1">
                  <a:off x="4425026" y="1935250"/>
                  <a:ext cx="93081" cy="26735"/>
                </a:xfrm>
                <a:custGeom>
                  <a:avLst/>
                  <a:gdLst>
                    <a:gd name="T0" fmla="*/ 2147483647 w 668"/>
                    <a:gd name="T1" fmla="*/ 0 h 150"/>
                    <a:gd name="T2" fmla="*/ 2147483647 w 668"/>
                    <a:gd name="T3" fmla="*/ 2147483647 h 150"/>
                    <a:gd name="T4" fmla="*/ 2147483647 w 668"/>
                    <a:gd name="T5" fmla="*/ 2147483647 h 150"/>
                    <a:gd name="T6" fmla="*/ 2147483647 w 668"/>
                    <a:gd name="T7" fmla="*/ 2147483647 h 150"/>
                    <a:gd name="T8" fmla="*/ 2147483647 w 668"/>
                    <a:gd name="T9" fmla="*/ 2147483647 h 150"/>
                    <a:gd name="T10" fmla="*/ 2147483647 w 668"/>
                    <a:gd name="T11" fmla="*/ 2147483647 h 150"/>
                    <a:gd name="T12" fmla="*/ 2147483647 w 668"/>
                    <a:gd name="T13" fmla="*/ 2147483647 h 150"/>
                    <a:gd name="T14" fmla="*/ 2147483647 w 668"/>
                    <a:gd name="T15" fmla="*/ 2147483647 h 150"/>
                    <a:gd name="T16" fmla="*/ 0 w 668"/>
                    <a:gd name="T17" fmla="*/ 2147483647 h 150"/>
                    <a:gd name="T18" fmla="*/ 2147483647 w 668"/>
                    <a:gd name="T19" fmla="*/ 2147483647 h 150"/>
                    <a:gd name="T20" fmla="*/ 2147483647 w 668"/>
                    <a:gd name="T21" fmla="*/ 2147483647 h 150"/>
                    <a:gd name="T22" fmla="*/ 2147483647 w 668"/>
                    <a:gd name="T23" fmla="*/ 2147483647 h 150"/>
                    <a:gd name="T24" fmla="*/ 2147483647 w 668"/>
                    <a:gd name="T25" fmla="*/ 2147483647 h 150"/>
                    <a:gd name="T26" fmla="*/ 2147483647 w 668"/>
                    <a:gd name="T27" fmla="*/ 2147483647 h 150"/>
                    <a:gd name="T28" fmla="*/ 2147483647 w 668"/>
                    <a:gd name="T29" fmla="*/ 2147483647 h 150"/>
                    <a:gd name="T30" fmla="*/ 2147483647 w 668"/>
                    <a:gd name="T31" fmla="*/ 2147483647 h 150"/>
                    <a:gd name="T32" fmla="*/ 2147483647 w 668"/>
                    <a:gd name="T33" fmla="*/ 0 h 150"/>
                    <a:gd name="T34" fmla="*/ 2147483647 w 668"/>
                    <a:gd name="T35" fmla="*/ 0 h 1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8"/>
                    <a:gd name="T55" fmla="*/ 0 h 150"/>
                    <a:gd name="T56" fmla="*/ 668 w 668"/>
                    <a:gd name="T57" fmla="*/ 150 h 1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8" h="150">
                      <a:moveTo>
                        <a:pt x="668" y="0"/>
                      </a:moveTo>
                      <a:lnTo>
                        <a:pt x="584" y="3"/>
                      </a:lnTo>
                      <a:lnTo>
                        <a:pt x="501" y="12"/>
                      </a:lnTo>
                      <a:lnTo>
                        <a:pt x="417" y="25"/>
                      </a:lnTo>
                      <a:lnTo>
                        <a:pt x="337" y="43"/>
                      </a:lnTo>
                      <a:lnTo>
                        <a:pt x="252" y="64"/>
                      </a:lnTo>
                      <a:lnTo>
                        <a:pt x="169" y="91"/>
                      </a:lnTo>
                      <a:lnTo>
                        <a:pt x="84" y="117"/>
                      </a:lnTo>
                      <a:lnTo>
                        <a:pt x="0" y="150"/>
                      </a:lnTo>
                      <a:lnTo>
                        <a:pt x="84" y="117"/>
                      </a:lnTo>
                      <a:lnTo>
                        <a:pt x="169" y="91"/>
                      </a:lnTo>
                      <a:lnTo>
                        <a:pt x="252" y="64"/>
                      </a:lnTo>
                      <a:lnTo>
                        <a:pt x="337" y="43"/>
                      </a:lnTo>
                      <a:lnTo>
                        <a:pt x="417" y="25"/>
                      </a:lnTo>
                      <a:lnTo>
                        <a:pt x="501" y="12"/>
                      </a:lnTo>
                      <a:lnTo>
                        <a:pt x="584" y="3"/>
                      </a:lnTo>
                      <a:lnTo>
                        <a:pt x="6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6" name="Freeform 3021"/>
                <p:cNvSpPr>
                  <a:spLocks noChangeAspect="1"/>
                </p:cNvSpPr>
                <p:nvPr/>
              </p:nvSpPr>
              <p:spPr bwMode="auto">
                <a:xfrm rot="8643414" flipV="1">
                  <a:off x="4309056" y="2345713"/>
                  <a:ext cx="97659" cy="15727"/>
                </a:xfrm>
                <a:custGeom>
                  <a:avLst/>
                  <a:gdLst>
                    <a:gd name="T0" fmla="*/ 0 w 702"/>
                    <a:gd name="T1" fmla="*/ 2147483647 h 93"/>
                    <a:gd name="T2" fmla="*/ 2147483647 w 702"/>
                    <a:gd name="T3" fmla="*/ 2147483647 h 93"/>
                    <a:gd name="T4" fmla="*/ 2147483647 w 702"/>
                    <a:gd name="T5" fmla="*/ 2147483647 h 93"/>
                    <a:gd name="T6" fmla="*/ 2147483647 w 702"/>
                    <a:gd name="T7" fmla="*/ 2147483647 h 93"/>
                    <a:gd name="T8" fmla="*/ 2147483647 w 702"/>
                    <a:gd name="T9" fmla="*/ 2147483647 h 93"/>
                    <a:gd name="T10" fmla="*/ 2147483647 w 702"/>
                    <a:gd name="T11" fmla="*/ 2147483647 h 93"/>
                    <a:gd name="T12" fmla="*/ 2147483647 w 702"/>
                    <a:gd name="T13" fmla="*/ 2147483647 h 93"/>
                    <a:gd name="T14" fmla="*/ 2147483647 w 702"/>
                    <a:gd name="T15" fmla="*/ 2147483647 h 93"/>
                    <a:gd name="T16" fmla="*/ 2147483647 w 702"/>
                    <a:gd name="T17" fmla="*/ 0 h 93"/>
                    <a:gd name="T18" fmla="*/ 2147483647 w 702"/>
                    <a:gd name="T19" fmla="*/ 2147483647 h 93"/>
                    <a:gd name="T20" fmla="*/ 2147483647 w 702"/>
                    <a:gd name="T21" fmla="*/ 2147483647 h 93"/>
                    <a:gd name="T22" fmla="*/ 2147483647 w 702"/>
                    <a:gd name="T23" fmla="*/ 2147483647 h 93"/>
                    <a:gd name="T24" fmla="*/ 2147483647 w 702"/>
                    <a:gd name="T25" fmla="*/ 2147483647 h 93"/>
                    <a:gd name="T26" fmla="*/ 2147483647 w 702"/>
                    <a:gd name="T27" fmla="*/ 2147483647 h 93"/>
                    <a:gd name="T28" fmla="*/ 2147483647 w 702"/>
                    <a:gd name="T29" fmla="*/ 2147483647 h 93"/>
                    <a:gd name="T30" fmla="*/ 2147483647 w 702"/>
                    <a:gd name="T31" fmla="*/ 2147483647 h 93"/>
                    <a:gd name="T32" fmla="*/ 0 w 702"/>
                    <a:gd name="T33" fmla="*/ 2147483647 h 93"/>
                    <a:gd name="T34" fmla="*/ 0 w 702"/>
                    <a:gd name="T35" fmla="*/ 2147483647 h 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2"/>
                    <a:gd name="T55" fmla="*/ 0 h 93"/>
                    <a:gd name="T56" fmla="*/ 702 w 702"/>
                    <a:gd name="T57" fmla="*/ 93 h 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2" h="93">
                      <a:moveTo>
                        <a:pt x="0" y="91"/>
                      </a:moveTo>
                      <a:lnTo>
                        <a:pt x="83" y="93"/>
                      </a:lnTo>
                      <a:lnTo>
                        <a:pt x="168" y="93"/>
                      </a:lnTo>
                      <a:lnTo>
                        <a:pt x="255" y="87"/>
                      </a:lnTo>
                      <a:lnTo>
                        <a:pt x="343" y="80"/>
                      </a:lnTo>
                      <a:lnTo>
                        <a:pt x="431" y="64"/>
                      </a:lnTo>
                      <a:lnTo>
                        <a:pt x="519" y="48"/>
                      </a:lnTo>
                      <a:lnTo>
                        <a:pt x="609" y="26"/>
                      </a:lnTo>
                      <a:lnTo>
                        <a:pt x="702" y="0"/>
                      </a:lnTo>
                      <a:lnTo>
                        <a:pt x="609" y="26"/>
                      </a:lnTo>
                      <a:lnTo>
                        <a:pt x="519" y="48"/>
                      </a:lnTo>
                      <a:lnTo>
                        <a:pt x="431" y="64"/>
                      </a:lnTo>
                      <a:lnTo>
                        <a:pt x="343" y="80"/>
                      </a:lnTo>
                      <a:lnTo>
                        <a:pt x="255" y="87"/>
                      </a:lnTo>
                      <a:lnTo>
                        <a:pt x="168" y="93"/>
                      </a:lnTo>
                      <a:lnTo>
                        <a:pt x="83" y="93"/>
                      </a:lnTo>
                      <a:lnTo>
                        <a:pt x="0"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7" name="Freeform 3022"/>
                <p:cNvSpPr>
                  <a:spLocks noChangeAspect="1"/>
                </p:cNvSpPr>
                <p:nvPr/>
              </p:nvSpPr>
              <p:spPr bwMode="auto">
                <a:xfrm rot="8643414" flipV="1">
                  <a:off x="4524211" y="2127114"/>
                  <a:ext cx="25941" cy="3145"/>
                </a:xfrm>
                <a:custGeom>
                  <a:avLst/>
                  <a:gdLst>
                    <a:gd name="T0" fmla="*/ 0 w 195"/>
                    <a:gd name="T1" fmla="*/ 2147483647 h 14"/>
                    <a:gd name="T2" fmla="*/ 2147483647 w 195"/>
                    <a:gd name="T3" fmla="*/ 0 h 14"/>
                    <a:gd name="T4" fmla="*/ 2147483647 w 195"/>
                    <a:gd name="T5" fmla="*/ 0 h 14"/>
                    <a:gd name="T6" fmla="*/ 2147483647 w 195"/>
                    <a:gd name="T7" fmla="*/ 2147483647 h 14"/>
                    <a:gd name="T8" fmla="*/ 2147483647 w 195"/>
                    <a:gd name="T9" fmla="*/ 2147483647 h 14"/>
                    <a:gd name="T10" fmla="*/ 2147483647 w 195"/>
                    <a:gd name="T11" fmla="*/ 2147483647 h 14"/>
                    <a:gd name="T12" fmla="*/ 2147483647 w 195"/>
                    <a:gd name="T13" fmla="*/ 2147483647 h 14"/>
                    <a:gd name="T14" fmla="*/ 2147483647 w 195"/>
                    <a:gd name="T15" fmla="*/ 2147483647 h 14"/>
                    <a:gd name="T16" fmla="*/ 2147483647 w 195"/>
                    <a:gd name="T17" fmla="*/ 2147483647 h 14"/>
                    <a:gd name="T18" fmla="*/ 2147483647 w 195"/>
                    <a:gd name="T19" fmla="*/ 2147483647 h 14"/>
                    <a:gd name="T20" fmla="*/ 2147483647 w 195"/>
                    <a:gd name="T21" fmla="*/ 2147483647 h 14"/>
                    <a:gd name="T22" fmla="*/ 2147483647 w 195"/>
                    <a:gd name="T23" fmla="*/ 2147483647 h 14"/>
                    <a:gd name="T24" fmla="*/ 2147483647 w 195"/>
                    <a:gd name="T25" fmla="*/ 2147483647 h 14"/>
                    <a:gd name="T26" fmla="*/ 2147483647 w 195"/>
                    <a:gd name="T27" fmla="*/ 2147483647 h 14"/>
                    <a:gd name="T28" fmla="*/ 2147483647 w 195"/>
                    <a:gd name="T29" fmla="*/ 0 h 14"/>
                    <a:gd name="T30" fmla="*/ 2147483647 w 195"/>
                    <a:gd name="T31" fmla="*/ 0 h 14"/>
                    <a:gd name="T32" fmla="*/ 0 w 195"/>
                    <a:gd name="T33" fmla="*/ 2147483647 h 14"/>
                    <a:gd name="T34" fmla="*/ 0 w 195"/>
                    <a:gd name="T35" fmla="*/ 2147483647 h 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5"/>
                    <a:gd name="T55" fmla="*/ 0 h 14"/>
                    <a:gd name="T56" fmla="*/ 195 w 195"/>
                    <a:gd name="T57" fmla="*/ 14 h 1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5" h="14">
                      <a:moveTo>
                        <a:pt x="0" y="1"/>
                      </a:moveTo>
                      <a:lnTo>
                        <a:pt x="22" y="0"/>
                      </a:lnTo>
                      <a:lnTo>
                        <a:pt x="49" y="0"/>
                      </a:lnTo>
                      <a:lnTo>
                        <a:pt x="70" y="1"/>
                      </a:lnTo>
                      <a:lnTo>
                        <a:pt x="98" y="3"/>
                      </a:lnTo>
                      <a:lnTo>
                        <a:pt x="122" y="3"/>
                      </a:lnTo>
                      <a:lnTo>
                        <a:pt x="146" y="8"/>
                      </a:lnTo>
                      <a:lnTo>
                        <a:pt x="170" y="9"/>
                      </a:lnTo>
                      <a:lnTo>
                        <a:pt x="195" y="14"/>
                      </a:lnTo>
                      <a:lnTo>
                        <a:pt x="170" y="9"/>
                      </a:lnTo>
                      <a:lnTo>
                        <a:pt x="146" y="8"/>
                      </a:lnTo>
                      <a:lnTo>
                        <a:pt x="122" y="3"/>
                      </a:lnTo>
                      <a:lnTo>
                        <a:pt x="98" y="3"/>
                      </a:lnTo>
                      <a:lnTo>
                        <a:pt x="70" y="1"/>
                      </a:lnTo>
                      <a:lnTo>
                        <a:pt x="49" y="0"/>
                      </a:lnTo>
                      <a:lnTo>
                        <a:pt x="22"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8" name="Freeform 3023"/>
                <p:cNvSpPr>
                  <a:spLocks noChangeAspect="1"/>
                </p:cNvSpPr>
                <p:nvPr/>
              </p:nvSpPr>
              <p:spPr bwMode="auto">
                <a:xfrm rot="8643414" flipV="1">
                  <a:off x="4354833" y="1842463"/>
                  <a:ext cx="100711" cy="33026"/>
                </a:xfrm>
                <a:custGeom>
                  <a:avLst/>
                  <a:gdLst>
                    <a:gd name="T0" fmla="*/ 2147483647 w 726"/>
                    <a:gd name="T1" fmla="*/ 0 h 180"/>
                    <a:gd name="T2" fmla="*/ 2147483647 w 726"/>
                    <a:gd name="T3" fmla="*/ 2147483647 h 180"/>
                    <a:gd name="T4" fmla="*/ 2147483647 w 726"/>
                    <a:gd name="T5" fmla="*/ 2147483647 h 180"/>
                    <a:gd name="T6" fmla="*/ 2147483647 w 726"/>
                    <a:gd name="T7" fmla="*/ 2147483647 h 180"/>
                    <a:gd name="T8" fmla="*/ 2147483647 w 726"/>
                    <a:gd name="T9" fmla="*/ 2147483647 h 180"/>
                    <a:gd name="T10" fmla="*/ 2147483647 w 726"/>
                    <a:gd name="T11" fmla="*/ 2147483647 h 180"/>
                    <a:gd name="T12" fmla="*/ 2147483647 w 726"/>
                    <a:gd name="T13" fmla="*/ 2147483647 h 180"/>
                    <a:gd name="T14" fmla="*/ 2147483647 w 726"/>
                    <a:gd name="T15" fmla="*/ 2147483647 h 180"/>
                    <a:gd name="T16" fmla="*/ 0 w 726"/>
                    <a:gd name="T17" fmla="*/ 2147483647 h 180"/>
                    <a:gd name="T18" fmla="*/ 2147483647 w 726"/>
                    <a:gd name="T19" fmla="*/ 2147483647 h 180"/>
                    <a:gd name="T20" fmla="*/ 2147483647 w 726"/>
                    <a:gd name="T21" fmla="*/ 2147483647 h 180"/>
                    <a:gd name="T22" fmla="*/ 2147483647 w 726"/>
                    <a:gd name="T23" fmla="*/ 2147483647 h 180"/>
                    <a:gd name="T24" fmla="*/ 2147483647 w 726"/>
                    <a:gd name="T25" fmla="*/ 2147483647 h 180"/>
                    <a:gd name="T26" fmla="*/ 2147483647 w 726"/>
                    <a:gd name="T27" fmla="*/ 2147483647 h 180"/>
                    <a:gd name="T28" fmla="*/ 2147483647 w 726"/>
                    <a:gd name="T29" fmla="*/ 2147483647 h 180"/>
                    <a:gd name="T30" fmla="*/ 2147483647 w 726"/>
                    <a:gd name="T31" fmla="*/ 2147483647 h 180"/>
                    <a:gd name="T32" fmla="*/ 2147483647 w 726"/>
                    <a:gd name="T33" fmla="*/ 0 h 180"/>
                    <a:gd name="T34" fmla="*/ 2147483647 w 726"/>
                    <a:gd name="T35" fmla="*/ 0 h 18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6"/>
                    <a:gd name="T55" fmla="*/ 0 h 180"/>
                    <a:gd name="T56" fmla="*/ 726 w 726"/>
                    <a:gd name="T57" fmla="*/ 180 h 18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6" h="180">
                      <a:moveTo>
                        <a:pt x="726" y="0"/>
                      </a:moveTo>
                      <a:lnTo>
                        <a:pt x="635" y="5"/>
                      </a:lnTo>
                      <a:lnTo>
                        <a:pt x="546" y="18"/>
                      </a:lnTo>
                      <a:lnTo>
                        <a:pt x="455" y="36"/>
                      </a:lnTo>
                      <a:lnTo>
                        <a:pt x="367" y="58"/>
                      </a:lnTo>
                      <a:lnTo>
                        <a:pt x="275" y="82"/>
                      </a:lnTo>
                      <a:lnTo>
                        <a:pt x="184" y="113"/>
                      </a:lnTo>
                      <a:lnTo>
                        <a:pt x="91" y="143"/>
                      </a:lnTo>
                      <a:lnTo>
                        <a:pt x="0" y="180"/>
                      </a:lnTo>
                      <a:lnTo>
                        <a:pt x="91" y="143"/>
                      </a:lnTo>
                      <a:lnTo>
                        <a:pt x="184" y="113"/>
                      </a:lnTo>
                      <a:lnTo>
                        <a:pt x="275" y="82"/>
                      </a:lnTo>
                      <a:lnTo>
                        <a:pt x="367" y="58"/>
                      </a:lnTo>
                      <a:lnTo>
                        <a:pt x="455" y="36"/>
                      </a:lnTo>
                      <a:lnTo>
                        <a:pt x="546" y="18"/>
                      </a:lnTo>
                      <a:lnTo>
                        <a:pt x="635" y="5"/>
                      </a:lnTo>
                      <a:lnTo>
                        <a:pt x="7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89" name="Freeform 3024"/>
                <p:cNvSpPr>
                  <a:spLocks noChangeAspect="1"/>
                </p:cNvSpPr>
                <p:nvPr/>
              </p:nvSpPr>
              <p:spPr bwMode="auto">
                <a:xfrm rot="8643414" flipV="1">
                  <a:off x="4403663" y="1910087"/>
                  <a:ext cx="96133" cy="28308"/>
                </a:xfrm>
                <a:custGeom>
                  <a:avLst/>
                  <a:gdLst>
                    <a:gd name="T0" fmla="*/ 2147483647 w 686"/>
                    <a:gd name="T1" fmla="*/ 0 h 160"/>
                    <a:gd name="T2" fmla="*/ 2147483647 w 686"/>
                    <a:gd name="T3" fmla="*/ 2147483647 h 160"/>
                    <a:gd name="T4" fmla="*/ 2147483647 w 686"/>
                    <a:gd name="T5" fmla="*/ 2147483647 h 160"/>
                    <a:gd name="T6" fmla="*/ 2147483647 w 686"/>
                    <a:gd name="T7" fmla="*/ 2147483647 h 160"/>
                    <a:gd name="T8" fmla="*/ 2147483647 w 686"/>
                    <a:gd name="T9" fmla="*/ 2147483647 h 160"/>
                    <a:gd name="T10" fmla="*/ 2147483647 w 686"/>
                    <a:gd name="T11" fmla="*/ 2147483647 h 160"/>
                    <a:gd name="T12" fmla="*/ 2147483647 w 686"/>
                    <a:gd name="T13" fmla="*/ 2147483647 h 160"/>
                    <a:gd name="T14" fmla="*/ 2147483647 w 686"/>
                    <a:gd name="T15" fmla="*/ 2147483647 h 160"/>
                    <a:gd name="T16" fmla="*/ 0 w 686"/>
                    <a:gd name="T17" fmla="*/ 2147483647 h 160"/>
                    <a:gd name="T18" fmla="*/ 2147483647 w 686"/>
                    <a:gd name="T19" fmla="*/ 2147483647 h 160"/>
                    <a:gd name="T20" fmla="*/ 2147483647 w 686"/>
                    <a:gd name="T21" fmla="*/ 2147483647 h 160"/>
                    <a:gd name="T22" fmla="*/ 2147483647 w 686"/>
                    <a:gd name="T23" fmla="*/ 2147483647 h 160"/>
                    <a:gd name="T24" fmla="*/ 2147483647 w 686"/>
                    <a:gd name="T25" fmla="*/ 2147483647 h 160"/>
                    <a:gd name="T26" fmla="*/ 2147483647 w 686"/>
                    <a:gd name="T27" fmla="*/ 2147483647 h 160"/>
                    <a:gd name="T28" fmla="*/ 2147483647 w 686"/>
                    <a:gd name="T29" fmla="*/ 2147483647 h 160"/>
                    <a:gd name="T30" fmla="*/ 2147483647 w 686"/>
                    <a:gd name="T31" fmla="*/ 2147483647 h 160"/>
                    <a:gd name="T32" fmla="*/ 2147483647 w 686"/>
                    <a:gd name="T33" fmla="*/ 0 h 160"/>
                    <a:gd name="T34" fmla="*/ 2147483647 w 686"/>
                    <a:gd name="T35" fmla="*/ 0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6"/>
                    <a:gd name="T55" fmla="*/ 0 h 160"/>
                    <a:gd name="T56" fmla="*/ 686 w 686"/>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6" h="160">
                      <a:moveTo>
                        <a:pt x="686" y="0"/>
                      </a:moveTo>
                      <a:lnTo>
                        <a:pt x="601" y="3"/>
                      </a:lnTo>
                      <a:lnTo>
                        <a:pt x="515" y="14"/>
                      </a:lnTo>
                      <a:lnTo>
                        <a:pt x="430" y="29"/>
                      </a:lnTo>
                      <a:lnTo>
                        <a:pt x="346" y="49"/>
                      </a:lnTo>
                      <a:lnTo>
                        <a:pt x="260" y="70"/>
                      </a:lnTo>
                      <a:lnTo>
                        <a:pt x="173" y="98"/>
                      </a:lnTo>
                      <a:lnTo>
                        <a:pt x="86" y="126"/>
                      </a:lnTo>
                      <a:lnTo>
                        <a:pt x="0" y="160"/>
                      </a:lnTo>
                      <a:lnTo>
                        <a:pt x="86" y="126"/>
                      </a:lnTo>
                      <a:lnTo>
                        <a:pt x="173" y="98"/>
                      </a:lnTo>
                      <a:lnTo>
                        <a:pt x="260" y="70"/>
                      </a:lnTo>
                      <a:lnTo>
                        <a:pt x="346" y="49"/>
                      </a:lnTo>
                      <a:lnTo>
                        <a:pt x="430" y="29"/>
                      </a:lnTo>
                      <a:lnTo>
                        <a:pt x="515" y="14"/>
                      </a:lnTo>
                      <a:lnTo>
                        <a:pt x="601" y="3"/>
                      </a:lnTo>
                      <a:lnTo>
                        <a:pt x="6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0" name="Freeform 3025"/>
                <p:cNvSpPr>
                  <a:spLocks noChangeAspect="1"/>
                </p:cNvSpPr>
                <p:nvPr/>
              </p:nvSpPr>
              <p:spPr bwMode="auto">
                <a:xfrm rot="8643414" flipV="1">
                  <a:off x="4328893" y="2374020"/>
                  <a:ext cx="99185" cy="18872"/>
                </a:xfrm>
                <a:custGeom>
                  <a:avLst/>
                  <a:gdLst>
                    <a:gd name="T0" fmla="*/ 0 w 717"/>
                    <a:gd name="T1" fmla="*/ 2147483647 h 103"/>
                    <a:gd name="T2" fmla="*/ 2147483647 w 717"/>
                    <a:gd name="T3" fmla="*/ 2147483647 h 103"/>
                    <a:gd name="T4" fmla="*/ 2147483647 w 717"/>
                    <a:gd name="T5" fmla="*/ 2147483647 h 103"/>
                    <a:gd name="T6" fmla="*/ 2147483647 w 717"/>
                    <a:gd name="T7" fmla="*/ 2147483647 h 103"/>
                    <a:gd name="T8" fmla="*/ 2147483647 w 717"/>
                    <a:gd name="T9" fmla="*/ 2147483647 h 103"/>
                    <a:gd name="T10" fmla="*/ 2147483647 w 717"/>
                    <a:gd name="T11" fmla="*/ 2147483647 h 103"/>
                    <a:gd name="T12" fmla="*/ 2147483647 w 717"/>
                    <a:gd name="T13" fmla="*/ 2147483647 h 103"/>
                    <a:gd name="T14" fmla="*/ 2147483647 w 717"/>
                    <a:gd name="T15" fmla="*/ 2147483647 h 103"/>
                    <a:gd name="T16" fmla="*/ 2147483647 w 717"/>
                    <a:gd name="T17" fmla="*/ 0 h 103"/>
                    <a:gd name="T18" fmla="*/ 2147483647 w 717"/>
                    <a:gd name="T19" fmla="*/ 2147483647 h 103"/>
                    <a:gd name="T20" fmla="*/ 2147483647 w 717"/>
                    <a:gd name="T21" fmla="*/ 2147483647 h 103"/>
                    <a:gd name="T22" fmla="*/ 2147483647 w 717"/>
                    <a:gd name="T23" fmla="*/ 2147483647 h 103"/>
                    <a:gd name="T24" fmla="*/ 2147483647 w 717"/>
                    <a:gd name="T25" fmla="*/ 2147483647 h 103"/>
                    <a:gd name="T26" fmla="*/ 2147483647 w 717"/>
                    <a:gd name="T27" fmla="*/ 2147483647 h 103"/>
                    <a:gd name="T28" fmla="*/ 2147483647 w 717"/>
                    <a:gd name="T29" fmla="*/ 2147483647 h 103"/>
                    <a:gd name="T30" fmla="*/ 2147483647 w 717"/>
                    <a:gd name="T31" fmla="*/ 2147483647 h 103"/>
                    <a:gd name="T32" fmla="*/ 0 w 717"/>
                    <a:gd name="T33" fmla="*/ 2147483647 h 103"/>
                    <a:gd name="T34" fmla="*/ 0 w 717"/>
                    <a:gd name="T35" fmla="*/ 2147483647 h 1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7"/>
                    <a:gd name="T55" fmla="*/ 0 h 103"/>
                    <a:gd name="T56" fmla="*/ 717 w 717"/>
                    <a:gd name="T57" fmla="*/ 103 h 1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7" h="103">
                      <a:moveTo>
                        <a:pt x="0" y="101"/>
                      </a:moveTo>
                      <a:lnTo>
                        <a:pt x="85" y="103"/>
                      </a:lnTo>
                      <a:lnTo>
                        <a:pt x="173" y="101"/>
                      </a:lnTo>
                      <a:lnTo>
                        <a:pt x="262" y="95"/>
                      </a:lnTo>
                      <a:lnTo>
                        <a:pt x="353" y="85"/>
                      </a:lnTo>
                      <a:lnTo>
                        <a:pt x="441" y="71"/>
                      </a:lnTo>
                      <a:lnTo>
                        <a:pt x="531" y="52"/>
                      </a:lnTo>
                      <a:lnTo>
                        <a:pt x="622" y="28"/>
                      </a:lnTo>
                      <a:lnTo>
                        <a:pt x="717" y="0"/>
                      </a:lnTo>
                      <a:lnTo>
                        <a:pt x="622" y="28"/>
                      </a:lnTo>
                      <a:lnTo>
                        <a:pt x="531" y="52"/>
                      </a:lnTo>
                      <a:lnTo>
                        <a:pt x="441" y="71"/>
                      </a:lnTo>
                      <a:lnTo>
                        <a:pt x="353" y="85"/>
                      </a:lnTo>
                      <a:lnTo>
                        <a:pt x="262" y="95"/>
                      </a:lnTo>
                      <a:lnTo>
                        <a:pt x="173" y="101"/>
                      </a:lnTo>
                      <a:lnTo>
                        <a:pt x="85" y="103"/>
                      </a:lnTo>
                      <a:lnTo>
                        <a:pt x="0"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1" name="Freeform 3026"/>
                <p:cNvSpPr>
                  <a:spLocks noChangeAspect="1"/>
                </p:cNvSpPr>
                <p:nvPr/>
              </p:nvSpPr>
              <p:spPr bwMode="auto">
                <a:xfrm rot="8643414" flipV="1">
                  <a:off x="4818714" y="2018600"/>
                  <a:ext cx="3052" cy="0"/>
                </a:xfrm>
                <a:custGeom>
                  <a:avLst/>
                  <a:gdLst>
                    <a:gd name="T0" fmla="*/ 0 w 21"/>
                    <a:gd name="T1" fmla="*/ 0 h 2"/>
                    <a:gd name="T2" fmla="*/ 2147483647 w 21"/>
                    <a:gd name="T3" fmla="*/ 0 h 2"/>
                    <a:gd name="T4" fmla="*/ 2147483647 w 21"/>
                    <a:gd name="T5" fmla="*/ 0 h 2"/>
                    <a:gd name="T6" fmla="*/ 2147483647 w 21"/>
                    <a:gd name="T7" fmla="*/ 0 h 2"/>
                    <a:gd name="T8" fmla="*/ 0 w 21"/>
                    <a:gd name="T9" fmla="*/ 0 h 2"/>
                    <a:gd name="T10" fmla="*/ 0 w 21"/>
                    <a:gd name="T11" fmla="*/ 0 h 2"/>
                    <a:gd name="T12" fmla="*/ 0 60000 65536"/>
                    <a:gd name="T13" fmla="*/ 0 60000 65536"/>
                    <a:gd name="T14" fmla="*/ 0 60000 65536"/>
                    <a:gd name="T15" fmla="*/ 0 60000 65536"/>
                    <a:gd name="T16" fmla="*/ 0 60000 65536"/>
                    <a:gd name="T17" fmla="*/ 0 60000 65536"/>
                    <a:gd name="T18" fmla="*/ 0 w 21"/>
                    <a:gd name="T19" fmla="*/ 0 h 2"/>
                    <a:gd name="T20" fmla="*/ 21 w 21"/>
                    <a:gd name="T21" fmla="*/ 0 h 2"/>
                  </a:gdLst>
                  <a:ahLst/>
                  <a:cxnLst>
                    <a:cxn ang="T12">
                      <a:pos x="T0" y="T1"/>
                    </a:cxn>
                    <a:cxn ang="T13">
                      <a:pos x="T2" y="T3"/>
                    </a:cxn>
                    <a:cxn ang="T14">
                      <a:pos x="T4" y="T5"/>
                    </a:cxn>
                    <a:cxn ang="T15">
                      <a:pos x="T6" y="T7"/>
                    </a:cxn>
                    <a:cxn ang="T16">
                      <a:pos x="T8" y="T9"/>
                    </a:cxn>
                    <a:cxn ang="T17">
                      <a:pos x="T10" y="T11"/>
                    </a:cxn>
                  </a:cxnLst>
                  <a:rect l="T18" t="T19" r="T20" b="T21"/>
                  <a:pathLst>
                    <a:path w="21" h="2">
                      <a:moveTo>
                        <a:pt x="0" y="0"/>
                      </a:moveTo>
                      <a:lnTo>
                        <a:pt x="9" y="0"/>
                      </a:lnTo>
                      <a:lnTo>
                        <a:pt x="21" y="2"/>
                      </a:lnTo>
                      <a:lnTo>
                        <a:pt x="9"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2" name="Freeform 3027"/>
                <p:cNvSpPr>
                  <a:spLocks noChangeAspect="1"/>
                </p:cNvSpPr>
                <p:nvPr/>
              </p:nvSpPr>
              <p:spPr bwMode="auto">
                <a:xfrm rot="8643414" flipV="1">
                  <a:off x="4528789" y="2164857"/>
                  <a:ext cx="48830" cy="9436"/>
                </a:xfrm>
                <a:custGeom>
                  <a:avLst/>
                  <a:gdLst>
                    <a:gd name="T0" fmla="*/ 2147483647 w 356"/>
                    <a:gd name="T1" fmla="*/ 2147483647 h 53"/>
                    <a:gd name="T2" fmla="*/ 2147483647 w 356"/>
                    <a:gd name="T3" fmla="*/ 2147483647 h 53"/>
                    <a:gd name="T4" fmla="*/ 2147483647 w 356"/>
                    <a:gd name="T5" fmla="*/ 2147483647 h 53"/>
                    <a:gd name="T6" fmla="*/ 2147483647 w 356"/>
                    <a:gd name="T7" fmla="*/ 2147483647 h 53"/>
                    <a:gd name="T8" fmla="*/ 2147483647 w 356"/>
                    <a:gd name="T9" fmla="*/ 2147483647 h 53"/>
                    <a:gd name="T10" fmla="*/ 2147483647 w 356"/>
                    <a:gd name="T11" fmla="*/ 2147483647 h 53"/>
                    <a:gd name="T12" fmla="*/ 2147483647 w 356"/>
                    <a:gd name="T13" fmla="*/ 2147483647 h 53"/>
                    <a:gd name="T14" fmla="*/ 2147483647 w 356"/>
                    <a:gd name="T15" fmla="*/ 0 h 53"/>
                    <a:gd name="T16" fmla="*/ 0 w 356"/>
                    <a:gd name="T17" fmla="*/ 0 h 53"/>
                    <a:gd name="T18" fmla="*/ 2147483647 w 356"/>
                    <a:gd name="T19" fmla="*/ 0 h 53"/>
                    <a:gd name="T20" fmla="*/ 2147483647 w 356"/>
                    <a:gd name="T21" fmla="*/ 2147483647 h 53"/>
                    <a:gd name="T22" fmla="*/ 2147483647 w 356"/>
                    <a:gd name="T23" fmla="*/ 2147483647 h 53"/>
                    <a:gd name="T24" fmla="*/ 2147483647 w 356"/>
                    <a:gd name="T25" fmla="*/ 2147483647 h 53"/>
                    <a:gd name="T26" fmla="*/ 2147483647 w 356"/>
                    <a:gd name="T27" fmla="*/ 2147483647 h 53"/>
                    <a:gd name="T28" fmla="*/ 2147483647 w 356"/>
                    <a:gd name="T29" fmla="*/ 2147483647 h 53"/>
                    <a:gd name="T30" fmla="*/ 2147483647 w 356"/>
                    <a:gd name="T31" fmla="*/ 2147483647 h 53"/>
                    <a:gd name="T32" fmla="*/ 2147483647 w 356"/>
                    <a:gd name="T33" fmla="*/ 2147483647 h 53"/>
                    <a:gd name="T34" fmla="*/ 2147483647 w 356"/>
                    <a:gd name="T35" fmla="*/ 2147483647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6"/>
                    <a:gd name="T55" fmla="*/ 0 h 53"/>
                    <a:gd name="T56" fmla="*/ 356 w 356"/>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6" h="53">
                      <a:moveTo>
                        <a:pt x="356" y="53"/>
                      </a:moveTo>
                      <a:lnTo>
                        <a:pt x="313" y="42"/>
                      </a:lnTo>
                      <a:lnTo>
                        <a:pt x="268" y="30"/>
                      </a:lnTo>
                      <a:lnTo>
                        <a:pt x="223" y="21"/>
                      </a:lnTo>
                      <a:lnTo>
                        <a:pt x="181" y="14"/>
                      </a:lnTo>
                      <a:lnTo>
                        <a:pt x="135" y="8"/>
                      </a:lnTo>
                      <a:lnTo>
                        <a:pt x="90" y="3"/>
                      </a:lnTo>
                      <a:lnTo>
                        <a:pt x="45" y="0"/>
                      </a:lnTo>
                      <a:lnTo>
                        <a:pt x="0" y="0"/>
                      </a:lnTo>
                      <a:lnTo>
                        <a:pt x="45" y="0"/>
                      </a:lnTo>
                      <a:lnTo>
                        <a:pt x="90" y="3"/>
                      </a:lnTo>
                      <a:lnTo>
                        <a:pt x="135" y="8"/>
                      </a:lnTo>
                      <a:lnTo>
                        <a:pt x="181" y="14"/>
                      </a:lnTo>
                      <a:lnTo>
                        <a:pt x="223" y="21"/>
                      </a:lnTo>
                      <a:lnTo>
                        <a:pt x="268" y="30"/>
                      </a:lnTo>
                      <a:lnTo>
                        <a:pt x="313" y="42"/>
                      </a:lnTo>
                      <a:lnTo>
                        <a:pt x="356"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3" name="Freeform 3028"/>
                <p:cNvSpPr>
                  <a:spLocks noChangeAspect="1"/>
                </p:cNvSpPr>
                <p:nvPr/>
              </p:nvSpPr>
              <p:spPr bwMode="auto">
                <a:xfrm rot="8643414" flipV="1">
                  <a:off x="4821766" y="2021746"/>
                  <a:ext cx="1526" cy="0"/>
                </a:xfrm>
                <a:custGeom>
                  <a:avLst/>
                  <a:gdLst>
                    <a:gd name="T0" fmla="*/ 0 w 11"/>
                    <a:gd name="T1" fmla="*/ 0 h 2"/>
                    <a:gd name="T2" fmla="*/ 2147483647 w 11"/>
                    <a:gd name="T3" fmla="*/ 0 h 2"/>
                    <a:gd name="T4" fmla="*/ 2147483647 w 11"/>
                    <a:gd name="T5" fmla="*/ 0 h 2"/>
                    <a:gd name="T6" fmla="*/ 2147483647 w 11"/>
                    <a:gd name="T7" fmla="*/ 0 h 2"/>
                    <a:gd name="T8" fmla="*/ 0 w 11"/>
                    <a:gd name="T9" fmla="*/ 0 h 2"/>
                    <a:gd name="T10" fmla="*/ 0 w 11"/>
                    <a:gd name="T11" fmla="*/ 0 h 2"/>
                    <a:gd name="T12" fmla="*/ 0 60000 65536"/>
                    <a:gd name="T13" fmla="*/ 0 60000 65536"/>
                    <a:gd name="T14" fmla="*/ 0 60000 65536"/>
                    <a:gd name="T15" fmla="*/ 0 60000 65536"/>
                    <a:gd name="T16" fmla="*/ 0 60000 65536"/>
                    <a:gd name="T17" fmla="*/ 0 60000 65536"/>
                    <a:gd name="T18" fmla="*/ 0 w 11"/>
                    <a:gd name="T19" fmla="*/ 0 h 2"/>
                    <a:gd name="T20" fmla="*/ 11 w 11"/>
                    <a:gd name="T21" fmla="*/ 0 h 2"/>
                  </a:gdLst>
                  <a:ahLst/>
                  <a:cxnLst>
                    <a:cxn ang="T12">
                      <a:pos x="T0" y="T1"/>
                    </a:cxn>
                    <a:cxn ang="T13">
                      <a:pos x="T2" y="T3"/>
                    </a:cxn>
                    <a:cxn ang="T14">
                      <a:pos x="T4" y="T5"/>
                    </a:cxn>
                    <a:cxn ang="T15">
                      <a:pos x="T6" y="T7"/>
                    </a:cxn>
                    <a:cxn ang="T16">
                      <a:pos x="T8" y="T9"/>
                    </a:cxn>
                    <a:cxn ang="T17">
                      <a:pos x="T10" y="T11"/>
                    </a:cxn>
                  </a:cxnLst>
                  <a:rect l="T18" t="T19" r="T20" b="T21"/>
                  <a:pathLst>
                    <a:path w="11" h="2">
                      <a:moveTo>
                        <a:pt x="0" y="0"/>
                      </a:moveTo>
                      <a:lnTo>
                        <a:pt x="5" y="0"/>
                      </a:lnTo>
                      <a:lnTo>
                        <a:pt x="11" y="2"/>
                      </a:lnTo>
                      <a:lnTo>
                        <a:pt x="5"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4" name="Freeform 3029"/>
                <p:cNvSpPr>
                  <a:spLocks noChangeAspect="1"/>
                </p:cNvSpPr>
                <p:nvPr/>
              </p:nvSpPr>
              <p:spPr bwMode="auto">
                <a:xfrm rot="8643414" flipV="1">
                  <a:off x="4794299" y="1990293"/>
                  <a:ext cx="4578" cy="1573"/>
                </a:xfrm>
                <a:custGeom>
                  <a:avLst/>
                  <a:gdLst>
                    <a:gd name="T0" fmla="*/ 0 w 28"/>
                    <a:gd name="T1" fmla="*/ 0 h 2"/>
                    <a:gd name="T2" fmla="*/ 2147483647 w 28"/>
                    <a:gd name="T3" fmla="*/ 0 h 2"/>
                    <a:gd name="T4" fmla="*/ 2147483647 w 28"/>
                    <a:gd name="T5" fmla="*/ 2147483647 h 2"/>
                    <a:gd name="T6" fmla="*/ 2147483647 w 28"/>
                    <a:gd name="T7" fmla="*/ 0 h 2"/>
                    <a:gd name="T8" fmla="*/ 0 w 28"/>
                    <a:gd name="T9" fmla="*/ 0 h 2"/>
                    <a:gd name="T10" fmla="*/ 0 w 28"/>
                    <a:gd name="T11" fmla="*/ 0 h 2"/>
                    <a:gd name="T12" fmla="*/ 0 60000 65536"/>
                    <a:gd name="T13" fmla="*/ 0 60000 65536"/>
                    <a:gd name="T14" fmla="*/ 0 60000 65536"/>
                    <a:gd name="T15" fmla="*/ 0 60000 65536"/>
                    <a:gd name="T16" fmla="*/ 0 60000 65536"/>
                    <a:gd name="T17" fmla="*/ 0 60000 65536"/>
                    <a:gd name="T18" fmla="*/ 0 w 28"/>
                    <a:gd name="T19" fmla="*/ 0 h 2"/>
                    <a:gd name="T20" fmla="*/ 28 w 28"/>
                    <a:gd name="T21" fmla="*/ 2 h 2"/>
                  </a:gdLst>
                  <a:ahLst/>
                  <a:cxnLst>
                    <a:cxn ang="T12">
                      <a:pos x="T0" y="T1"/>
                    </a:cxn>
                    <a:cxn ang="T13">
                      <a:pos x="T2" y="T3"/>
                    </a:cxn>
                    <a:cxn ang="T14">
                      <a:pos x="T4" y="T5"/>
                    </a:cxn>
                    <a:cxn ang="T15">
                      <a:pos x="T6" y="T7"/>
                    </a:cxn>
                    <a:cxn ang="T16">
                      <a:pos x="T8" y="T9"/>
                    </a:cxn>
                    <a:cxn ang="T17">
                      <a:pos x="T10" y="T11"/>
                    </a:cxn>
                  </a:cxnLst>
                  <a:rect l="T18" t="T19" r="T20" b="T21"/>
                  <a:pathLst>
                    <a:path w="28" h="2">
                      <a:moveTo>
                        <a:pt x="0" y="0"/>
                      </a:moveTo>
                      <a:lnTo>
                        <a:pt x="13" y="0"/>
                      </a:lnTo>
                      <a:lnTo>
                        <a:pt x="28" y="2"/>
                      </a:lnTo>
                      <a:lnTo>
                        <a:pt x="13"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5" name="Freeform 3030"/>
                <p:cNvSpPr>
                  <a:spLocks noChangeAspect="1"/>
                </p:cNvSpPr>
                <p:nvPr/>
              </p:nvSpPr>
              <p:spPr bwMode="auto">
                <a:xfrm rot="8643414" flipV="1">
                  <a:off x="4740892" y="1927386"/>
                  <a:ext cx="7630" cy="1573"/>
                </a:xfrm>
                <a:custGeom>
                  <a:avLst/>
                  <a:gdLst>
                    <a:gd name="T0" fmla="*/ 0 w 58"/>
                    <a:gd name="T1" fmla="*/ 0 h 3"/>
                    <a:gd name="T2" fmla="*/ 2147483647 w 58"/>
                    <a:gd name="T3" fmla="*/ 0 h 3"/>
                    <a:gd name="T4" fmla="*/ 2147483647 w 58"/>
                    <a:gd name="T5" fmla="*/ 2147483647 h 3"/>
                    <a:gd name="T6" fmla="*/ 2147483647 w 58"/>
                    <a:gd name="T7" fmla="*/ 2147483647 h 3"/>
                    <a:gd name="T8" fmla="*/ 2147483647 w 58"/>
                    <a:gd name="T9" fmla="*/ 2147483647 h 3"/>
                    <a:gd name="T10" fmla="*/ 2147483647 w 58"/>
                    <a:gd name="T11" fmla="*/ 2147483647 h 3"/>
                    <a:gd name="T12" fmla="*/ 2147483647 w 58"/>
                    <a:gd name="T13" fmla="*/ 2147483647 h 3"/>
                    <a:gd name="T14" fmla="*/ 2147483647 w 58"/>
                    <a:gd name="T15" fmla="*/ 0 h 3"/>
                    <a:gd name="T16" fmla="*/ 0 w 58"/>
                    <a:gd name="T17" fmla="*/ 0 h 3"/>
                    <a:gd name="T18" fmla="*/ 0 w 58"/>
                    <a:gd name="T19" fmla="*/ 0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
                    <a:gd name="T31" fmla="*/ 0 h 3"/>
                    <a:gd name="T32" fmla="*/ 58 w 58"/>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 h="3">
                      <a:moveTo>
                        <a:pt x="0" y="0"/>
                      </a:moveTo>
                      <a:lnTo>
                        <a:pt x="13" y="0"/>
                      </a:lnTo>
                      <a:lnTo>
                        <a:pt x="29" y="1"/>
                      </a:lnTo>
                      <a:lnTo>
                        <a:pt x="42" y="1"/>
                      </a:lnTo>
                      <a:lnTo>
                        <a:pt x="58" y="3"/>
                      </a:lnTo>
                      <a:lnTo>
                        <a:pt x="42" y="1"/>
                      </a:lnTo>
                      <a:lnTo>
                        <a:pt x="29" y="1"/>
                      </a:lnTo>
                      <a:lnTo>
                        <a:pt x="13"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6" name="Freeform 3031"/>
                <p:cNvSpPr>
                  <a:spLocks noChangeAspect="1"/>
                </p:cNvSpPr>
                <p:nvPr/>
              </p:nvSpPr>
              <p:spPr bwMode="auto">
                <a:xfrm rot="8643414" flipV="1">
                  <a:off x="4794299" y="1988720"/>
                  <a:ext cx="3052" cy="0"/>
                </a:xfrm>
                <a:custGeom>
                  <a:avLst/>
                  <a:gdLst>
                    <a:gd name="T0" fmla="*/ 0 w 24"/>
                    <a:gd name="T1" fmla="*/ 2147483647 w 24"/>
                    <a:gd name="T2" fmla="*/ 2147483647 w 24"/>
                    <a:gd name="T3" fmla="*/ 2147483647 w 24"/>
                    <a:gd name="T4" fmla="*/ 0 w 24"/>
                    <a:gd name="T5" fmla="*/ 0 w 24"/>
                    <a:gd name="T6" fmla="*/ 0 60000 65536"/>
                    <a:gd name="T7" fmla="*/ 0 60000 65536"/>
                    <a:gd name="T8" fmla="*/ 0 60000 65536"/>
                    <a:gd name="T9" fmla="*/ 0 60000 65536"/>
                    <a:gd name="T10" fmla="*/ 0 60000 65536"/>
                    <a:gd name="T11" fmla="*/ 0 60000 65536"/>
                    <a:gd name="T12" fmla="*/ 0 w 24"/>
                    <a:gd name="T13" fmla="*/ 24 w 24"/>
                  </a:gdLst>
                  <a:ahLst/>
                  <a:cxnLst>
                    <a:cxn ang="T6">
                      <a:pos x="T0" y="0"/>
                    </a:cxn>
                    <a:cxn ang="T7">
                      <a:pos x="T1" y="0"/>
                    </a:cxn>
                    <a:cxn ang="T8">
                      <a:pos x="T2" y="0"/>
                    </a:cxn>
                    <a:cxn ang="T9">
                      <a:pos x="T3" y="0"/>
                    </a:cxn>
                    <a:cxn ang="T10">
                      <a:pos x="T4" y="0"/>
                    </a:cxn>
                    <a:cxn ang="T11">
                      <a:pos x="T5" y="0"/>
                    </a:cxn>
                  </a:cxnLst>
                  <a:rect l="T12" t="0" r="T13" b="0"/>
                  <a:pathLst>
                    <a:path w="24">
                      <a:moveTo>
                        <a:pt x="0" y="0"/>
                      </a:moveTo>
                      <a:lnTo>
                        <a:pt x="11" y="0"/>
                      </a:lnTo>
                      <a:lnTo>
                        <a:pt x="24" y="0"/>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7" name="Freeform 3032"/>
                <p:cNvSpPr>
                  <a:spLocks noChangeAspect="1"/>
                </p:cNvSpPr>
                <p:nvPr/>
              </p:nvSpPr>
              <p:spPr bwMode="auto">
                <a:xfrm rot="8643414" flipV="1">
                  <a:off x="4745470" y="1932104"/>
                  <a:ext cx="6104" cy="1573"/>
                </a:xfrm>
                <a:custGeom>
                  <a:avLst/>
                  <a:gdLst>
                    <a:gd name="T0" fmla="*/ 0 w 45"/>
                    <a:gd name="T1" fmla="*/ 0 h 3"/>
                    <a:gd name="T2" fmla="*/ 2147483647 w 45"/>
                    <a:gd name="T3" fmla="*/ 0 h 3"/>
                    <a:gd name="T4" fmla="*/ 2147483647 w 45"/>
                    <a:gd name="T5" fmla="*/ 2147483647 h 3"/>
                    <a:gd name="T6" fmla="*/ 2147483647 w 45"/>
                    <a:gd name="T7" fmla="*/ 2147483647 h 3"/>
                    <a:gd name="T8" fmla="*/ 2147483647 w 45"/>
                    <a:gd name="T9" fmla="*/ 2147483647 h 3"/>
                    <a:gd name="T10" fmla="*/ 2147483647 w 45"/>
                    <a:gd name="T11" fmla="*/ 2147483647 h 3"/>
                    <a:gd name="T12" fmla="*/ 2147483647 w 45"/>
                    <a:gd name="T13" fmla="*/ 2147483647 h 3"/>
                    <a:gd name="T14" fmla="*/ 2147483647 w 45"/>
                    <a:gd name="T15" fmla="*/ 0 h 3"/>
                    <a:gd name="T16" fmla="*/ 0 w 45"/>
                    <a:gd name="T17" fmla="*/ 0 h 3"/>
                    <a:gd name="T18" fmla="*/ 0 w 45"/>
                    <a:gd name="T19" fmla="*/ 0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3"/>
                    <a:gd name="T32" fmla="*/ 45 w 45"/>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3">
                      <a:moveTo>
                        <a:pt x="0" y="0"/>
                      </a:moveTo>
                      <a:lnTo>
                        <a:pt x="11" y="0"/>
                      </a:lnTo>
                      <a:lnTo>
                        <a:pt x="22" y="2"/>
                      </a:lnTo>
                      <a:lnTo>
                        <a:pt x="34" y="2"/>
                      </a:lnTo>
                      <a:lnTo>
                        <a:pt x="45" y="3"/>
                      </a:lnTo>
                      <a:lnTo>
                        <a:pt x="34" y="2"/>
                      </a:lnTo>
                      <a:lnTo>
                        <a:pt x="22" y="2"/>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8" name="Freeform 3033"/>
                <p:cNvSpPr>
                  <a:spLocks noChangeAspect="1"/>
                </p:cNvSpPr>
                <p:nvPr/>
              </p:nvSpPr>
              <p:spPr bwMode="auto">
                <a:xfrm rot="8643414" flipV="1">
                  <a:off x="4757677" y="1921096"/>
                  <a:ext cx="77822" cy="22017"/>
                </a:xfrm>
                <a:custGeom>
                  <a:avLst/>
                  <a:gdLst>
                    <a:gd name="T0" fmla="*/ 2147483647 w 569"/>
                    <a:gd name="T1" fmla="*/ 2147483647 h 124"/>
                    <a:gd name="T2" fmla="*/ 2147483647 w 569"/>
                    <a:gd name="T3" fmla="*/ 2147483647 h 124"/>
                    <a:gd name="T4" fmla="*/ 2147483647 w 569"/>
                    <a:gd name="T5" fmla="*/ 2147483647 h 124"/>
                    <a:gd name="T6" fmla="*/ 2147483647 w 569"/>
                    <a:gd name="T7" fmla="*/ 2147483647 h 124"/>
                    <a:gd name="T8" fmla="*/ 2147483647 w 569"/>
                    <a:gd name="T9" fmla="*/ 2147483647 h 124"/>
                    <a:gd name="T10" fmla="*/ 2147483647 w 569"/>
                    <a:gd name="T11" fmla="*/ 2147483647 h 124"/>
                    <a:gd name="T12" fmla="*/ 2147483647 w 569"/>
                    <a:gd name="T13" fmla="*/ 2147483647 h 124"/>
                    <a:gd name="T14" fmla="*/ 2147483647 w 569"/>
                    <a:gd name="T15" fmla="*/ 2147483647 h 124"/>
                    <a:gd name="T16" fmla="*/ 0 w 569"/>
                    <a:gd name="T17" fmla="*/ 0 h 124"/>
                    <a:gd name="T18" fmla="*/ 2147483647 w 569"/>
                    <a:gd name="T19" fmla="*/ 2147483647 h 124"/>
                    <a:gd name="T20" fmla="*/ 2147483647 w 569"/>
                    <a:gd name="T21" fmla="*/ 2147483647 h 124"/>
                    <a:gd name="T22" fmla="*/ 2147483647 w 569"/>
                    <a:gd name="T23" fmla="*/ 2147483647 h 124"/>
                    <a:gd name="T24" fmla="*/ 2147483647 w 569"/>
                    <a:gd name="T25" fmla="*/ 2147483647 h 124"/>
                    <a:gd name="T26" fmla="*/ 2147483647 w 569"/>
                    <a:gd name="T27" fmla="*/ 2147483647 h 124"/>
                    <a:gd name="T28" fmla="*/ 2147483647 w 569"/>
                    <a:gd name="T29" fmla="*/ 2147483647 h 124"/>
                    <a:gd name="T30" fmla="*/ 2147483647 w 569"/>
                    <a:gd name="T31" fmla="*/ 2147483647 h 124"/>
                    <a:gd name="T32" fmla="*/ 2147483647 w 569"/>
                    <a:gd name="T33" fmla="*/ 2147483647 h 124"/>
                    <a:gd name="T34" fmla="*/ 2147483647 w 569"/>
                    <a:gd name="T35" fmla="*/ 2147483647 h 124"/>
                    <a:gd name="T36" fmla="*/ 2147483647 w 569"/>
                    <a:gd name="T37" fmla="*/ 2147483647 h 1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9"/>
                    <a:gd name="T58" fmla="*/ 0 h 124"/>
                    <a:gd name="T59" fmla="*/ 569 w 569"/>
                    <a:gd name="T60" fmla="*/ 124 h 1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9" h="124">
                      <a:moveTo>
                        <a:pt x="569" y="124"/>
                      </a:moveTo>
                      <a:lnTo>
                        <a:pt x="497" y="116"/>
                      </a:lnTo>
                      <a:lnTo>
                        <a:pt x="425" y="109"/>
                      </a:lnTo>
                      <a:lnTo>
                        <a:pt x="354" y="98"/>
                      </a:lnTo>
                      <a:lnTo>
                        <a:pt x="284" y="85"/>
                      </a:lnTo>
                      <a:lnTo>
                        <a:pt x="211" y="66"/>
                      </a:lnTo>
                      <a:lnTo>
                        <a:pt x="141" y="47"/>
                      </a:lnTo>
                      <a:lnTo>
                        <a:pt x="70" y="24"/>
                      </a:lnTo>
                      <a:lnTo>
                        <a:pt x="0" y="0"/>
                      </a:lnTo>
                      <a:lnTo>
                        <a:pt x="70" y="24"/>
                      </a:lnTo>
                      <a:lnTo>
                        <a:pt x="141" y="47"/>
                      </a:lnTo>
                      <a:lnTo>
                        <a:pt x="211" y="66"/>
                      </a:lnTo>
                      <a:lnTo>
                        <a:pt x="284" y="85"/>
                      </a:lnTo>
                      <a:lnTo>
                        <a:pt x="354" y="98"/>
                      </a:lnTo>
                      <a:lnTo>
                        <a:pt x="425" y="109"/>
                      </a:lnTo>
                      <a:lnTo>
                        <a:pt x="497" y="116"/>
                      </a:lnTo>
                      <a:lnTo>
                        <a:pt x="569"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99" name="Freeform 3034"/>
                <p:cNvSpPr>
                  <a:spLocks noChangeAspect="1"/>
                </p:cNvSpPr>
                <p:nvPr/>
              </p:nvSpPr>
              <p:spPr bwMode="auto">
                <a:xfrm rot="8643414" flipV="1">
                  <a:off x="4721055" y="1905369"/>
                  <a:ext cx="9156" cy="0"/>
                </a:xfrm>
                <a:custGeom>
                  <a:avLst/>
                  <a:gdLst>
                    <a:gd name="T0" fmla="*/ 0 w 64"/>
                    <a:gd name="T1" fmla="*/ 0 h 3"/>
                    <a:gd name="T2" fmla="*/ 2147483647 w 64"/>
                    <a:gd name="T3" fmla="*/ 0 h 3"/>
                    <a:gd name="T4" fmla="*/ 2147483647 w 64"/>
                    <a:gd name="T5" fmla="*/ 0 h 3"/>
                    <a:gd name="T6" fmla="*/ 2147483647 w 64"/>
                    <a:gd name="T7" fmla="*/ 0 h 3"/>
                    <a:gd name="T8" fmla="*/ 2147483647 w 64"/>
                    <a:gd name="T9" fmla="*/ 0 h 3"/>
                    <a:gd name="T10" fmla="*/ 2147483647 w 64"/>
                    <a:gd name="T11" fmla="*/ 0 h 3"/>
                    <a:gd name="T12" fmla="*/ 2147483647 w 64"/>
                    <a:gd name="T13" fmla="*/ 0 h 3"/>
                    <a:gd name="T14" fmla="*/ 2147483647 w 64"/>
                    <a:gd name="T15" fmla="*/ 0 h 3"/>
                    <a:gd name="T16" fmla="*/ 0 w 64"/>
                    <a:gd name="T17" fmla="*/ 0 h 3"/>
                    <a:gd name="T18" fmla="*/ 0 w 64"/>
                    <a:gd name="T19" fmla="*/ 0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
                    <a:gd name="T31" fmla="*/ 0 h 3"/>
                    <a:gd name="T32" fmla="*/ 64 w 64"/>
                    <a:gd name="T33" fmla="*/ 0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 h="3">
                      <a:moveTo>
                        <a:pt x="0" y="0"/>
                      </a:moveTo>
                      <a:lnTo>
                        <a:pt x="14" y="0"/>
                      </a:lnTo>
                      <a:lnTo>
                        <a:pt x="30" y="1"/>
                      </a:lnTo>
                      <a:lnTo>
                        <a:pt x="48" y="1"/>
                      </a:lnTo>
                      <a:lnTo>
                        <a:pt x="64" y="3"/>
                      </a:lnTo>
                      <a:lnTo>
                        <a:pt x="48" y="1"/>
                      </a:lnTo>
                      <a:lnTo>
                        <a:pt x="30" y="1"/>
                      </a:lnTo>
                      <a:lnTo>
                        <a:pt x="14"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0" name="Freeform 3035"/>
                <p:cNvSpPr>
                  <a:spLocks noChangeAspect="1"/>
                </p:cNvSpPr>
                <p:nvPr/>
              </p:nvSpPr>
              <p:spPr bwMode="auto">
                <a:xfrm rot="8643414" flipV="1">
                  <a:off x="4595929" y="2083079"/>
                  <a:ext cx="279244" cy="95932"/>
                </a:xfrm>
                <a:custGeom>
                  <a:avLst/>
                  <a:gdLst>
                    <a:gd name="T0" fmla="*/ 2147483647 w 2011"/>
                    <a:gd name="T1" fmla="*/ 2147483647 h 533"/>
                    <a:gd name="T2" fmla="*/ 2147483647 w 2011"/>
                    <a:gd name="T3" fmla="*/ 2147483647 h 533"/>
                    <a:gd name="T4" fmla="*/ 2147483647 w 2011"/>
                    <a:gd name="T5" fmla="*/ 2147483647 h 533"/>
                    <a:gd name="T6" fmla="*/ 2147483647 w 2011"/>
                    <a:gd name="T7" fmla="*/ 2147483647 h 533"/>
                    <a:gd name="T8" fmla="*/ 2147483647 w 2011"/>
                    <a:gd name="T9" fmla="*/ 2147483647 h 533"/>
                    <a:gd name="T10" fmla="*/ 2147483647 w 2011"/>
                    <a:gd name="T11" fmla="*/ 2147483647 h 533"/>
                    <a:gd name="T12" fmla="*/ 2147483647 w 2011"/>
                    <a:gd name="T13" fmla="*/ 2147483647 h 533"/>
                    <a:gd name="T14" fmla="*/ 2147483647 w 2011"/>
                    <a:gd name="T15" fmla="*/ 2147483647 h 533"/>
                    <a:gd name="T16" fmla="*/ 2147483647 w 2011"/>
                    <a:gd name="T17" fmla="*/ 2147483647 h 533"/>
                    <a:gd name="T18" fmla="*/ 0 w 2011"/>
                    <a:gd name="T19" fmla="*/ 2147483647 h 533"/>
                    <a:gd name="T20" fmla="*/ 2147483647 w 2011"/>
                    <a:gd name="T21" fmla="*/ 2147483647 h 533"/>
                    <a:gd name="T22" fmla="*/ 2147483647 w 2011"/>
                    <a:gd name="T23" fmla="*/ 2147483647 h 533"/>
                    <a:gd name="T24" fmla="*/ 2147483647 w 2011"/>
                    <a:gd name="T25" fmla="*/ 2147483647 h 533"/>
                    <a:gd name="T26" fmla="*/ 2147483647 w 2011"/>
                    <a:gd name="T27" fmla="*/ 2147483647 h 533"/>
                    <a:gd name="T28" fmla="*/ 2147483647 w 2011"/>
                    <a:gd name="T29" fmla="*/ 2147483647 h 533"/>
                    <a:gd name="T30" fmla="*/ 2147483647 w 2011"/>
                    <a:gd name="T31" fmla="*/ 2147483647 h 533"/>
                    <a:gd name="T32" fmla="*/ 2147483647 w 2011"/>
                    <a:gd name="T33" fmla="*/ 2147483647 h 533"/>
                    <a:gd name="T34" fmla="*/ 2147483647 w 2011"/>
                    <a:gd name="T35" fmla="*/ 2147483647 h 533"/>
                    <a:gd name="T36" fmla="*/ 2147483647 w 2011"/>
                    <a:gd name="T37" fmla="*/ 2147483647 h 533"/>
                    <a:gd name="T38" fmla="*/ 2147483647 w 2011"/>
                    <a:gd name="T39" fmla="*/ 2147483647 h 533"/>
                    <a:gd name="T40" fmla="*/ 2147483647 w 2011"/>
                    <a:gd name="T41" fmla="*/ 2147483647 h 533"/>
                    <a:gd name="T42" fmla="*/ 2147483647 w 2011"/>
                    <a:gd name="T43" fmla="*/ 2147483647 h 533"/>
                    <a:gd name="T44" fmla="*/ 2147483647 w 2011"/>
                    <a:gd name="T45" fmla="*/ 2147483647 h 533"/>
                    <a:gd name="T46" fmla="*/ 2147483647 w 2011"/>
                    <a:gd name="T47" fmla="*/ 2147483647 h 533"/>
                    <a:gd name="T48" fmla="*/ 2147483647 w 2011"/>
                    <a:gd name="T49" fmla="*/ 2147483647 h 533"/>
                    <a:gd name="T50" fmla="*/ 2147483647 w 2011"/>
                    <a:gd name="T51" fmla="*/ 2147483647 h 533"/>
                    <a:gd name="T52" fmla="*/ 2147483647 w 2011"/>
                    <a:gd name="T53" fmla="*/ 0 h 533"/>
                    <a:gd name="T54" fmla="*/ 2147483647 w 2011"/>
                    <a:gd name="T55" fmla="*/ 2147483647 h 533"/>
                    <a:gd name="T56" fmla="*/ 2147483647 w 2011"/>
                    <a:gd name="T57" fmla="*/ 2147483647 h 533"/>
                    <a:gd name="T58" fmla="*/ 2147483647 w 2011"/>
                    <a:gd name="T59" fmla="*/ 2147483647 h 533"/>
                    <a:gd name="T60" fmla="*/ 2147483647 w 2011"/>
                    <a:gd name="T61" fmla="*/ 2147483647 h 533"/>
                    <a:gd name="T62" fmla="*/ 2147483647 w 2011"/>
                    <a:gd name="T63" fmla="*/ 2147483647 h 533"/>
                    <a:gd name="T64" fmla="*/ 2147483647 w 2011"/>
                    <a:gd name="T65" fmla="*/ 2147483647 h 533"/>
                    <a:gd name="T66" fmla="*/ 2147483647 w 2011"/>
                    <a:gd name="T67" fmla="*/ 2147483647 h 533"/>
                    <a:gd name="T68" fmla="*/ 2147483647 w 2011"/>
                    <a:gd name="T69" fmla="*/ 2147483647 h 533"/>
                    <a:gd name="T70" fmla="*/ 2147483647 w 2011"/>
                    <a:gd name="T71" fmla="*/ 2147483647 h 5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11"/>
                    <a:gd name="T109" fmla="*/ 0 h 533"/>
                    <a:gd name="T110" fmla="*/ 2011 w 2011"/>
                    <a:gd name="T111" fmla="*/ 533 h 5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11" h="533">
                      <a:moveTo>
                        <a:pt x="864" y="321"/>
                      </a:moveTo>
                      <a:lnTo>
                        <a:pt x="752" y="361"/>
                      </a:lnTo>
                      <a:lnTo>
                        <a:pt x="641" y="395"/>
                      </a:lnTo>
                      <a:lnTo>
                        <a:pt x="532" y="424"/>
                      </a:lnTo>
                      <a:lnTo>
                        <a:pt x="426" y="448"/>
                      </a:lnTo>
                      <a:lnTo>
                        <a:pt x="320" y="467"/>
                      </a:lnTo>
                      <a:lnTo>
                        <a:pt x="214" y="480"/>
                      </a:lnTo>
                      <a:lnTo>
                        <a:pt x="109" y="487"/>
                      </a:lnTo>
                      <a:lnTo>
                        <a:pt x="6" y="487"/>
                      </a:lnTo>
                      <a:lnTo>
                        <a:pt x="0" y="533"/>
                      </a:lnTo>
                      <a:lnTo>
                        <a:pt x="94" y="533"/>
                      </a:lnTo>
                      <a:lnTo>
                        <a:pt x="189" y="530"/>
                      </a:lnTo>
                      <a:lnTo>
                        <a:pt x="285" y="520"/>
                      </a:lnTo>
                      <a:lnTo>
                        <a:pt x="383" y="504"/>
                      </a:lnTo>
                      <a:lnTo>
                        <a:pt x="479" y="485"/>
                      </a:lnTo>
                      <a:lnTo>
                        <a:pt x="579" y="459"/>
                      </a:lnTo>
                      <a:lnTo>
                        <a:pt x="678" y="432"/>
                      </a:lnTo>
                      <a:lnTo>
                        <a:pt x="781" y="400"/>
                      </a:lnTo>
                      <a:lnTo>
                        <a:pt x="936" y="339"/>
                      </a:lnTo>
                      <a:lnTo>
                        <a:pt x="1092" y="279"/>
                      </a:lnTo>
                      <a:lnTo>
                        <a:pt x="1246" y="219"/>
                      </a:lnTo>
                      <a:lnTo>
                        <a:pt x="1400" y="167"/>
                      </a:lnTo>
                      <a:lnTo>
                        <a:pt x="1552" y="117"/>
                      </a:lnTo>
                      <a:lnTo>
                        <a:pt x="1704" y="80"/>
                      </a:lnTo>
                      <a:lnTo>
                        <a:pt x="1855" y="55"/>
                      </a:lnTo>
                      <a:lnTo>
                        <a:pt x="2007" y="47"/>
                      </a:lnTo>
                      <a:lnTo>
                        <a:pt x="2011" y="0"/>
                      </a:lnTo>
                      <a:lnTo>
                        <a:pt x="1868" y="5"/>
                      </a:lnTo>
                      <a:lnTo>
                        <a:pt x="1728" y="28"/>
                      </a:lnTo>
                      <a:lnTo>
                        <a:pt x="1586" y="60"/>
                      </a:lnTo>
                      <a:lnTo>
                        <a:pt x="1445" y="105"/>
                      </a:lnTo>
                      <a:lnTo>
                        <a:pt x="1300" y="153"/>
                      </a:lnTo>
                      <a:lnTo>
                        <a:pt x="1154" y="207"/>
                      </a:lnTo>
                      <a:lnTo>
                        <a:pt x="1008" y="262"/>
                      </a:lnTo>
                      <a:lnTo>
                        <a:pt x="864" y="3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1" name="Freeform 3036"/>
                <p:cNvSpPr>
                  <a:spLocks noChangeAspect="1"/>
                </p:cNvSpPr>
                <p:nvPr/>
              </p:nvSpPr>
              <p:spPr bwMode="auto">
                <a:xfrm rot="8643414" flipV="1">
                  <a:off x="4411293" y="2237199"/>
                  <a:ext cx="234992" cy="95932"/>
                </a:xfrm>
                <a:custGeom>
                  <a:avLst/>
                  <a:gdLst>
                    <a:gd name="T0" fmla="*/ 2147483647 w 1697"/>
                    <a:gd name="T1" fmla="*/ 2147483647 h 531"/>
                    <a:gd name="T2" fmla="*/ 2147483647 w 1697"/>
                    <a:gd name="T3" fmla="*/ 2147483647 h 531"/>
                    <a:gd name="T4" fmla="*/ 2147483647 w 1697"/>
                    <a:gd name="T5" fmla="*/ 2147483647 h 531"/>
                    <a:gd name="T6" fmla="*/ 2147483647 w 1697"/>
                    <a:gd name="T7" fmla="*/ 2147483647 h 531"/>
                    <a:gd name="T8" fmla="*/ 2147483647 w 1697"/>
                    <a:gd name="T9" fmla="*/ 2147483647 h 531"/>
                    <a:gd name="T10" fmla="*/ 2147483647 w 1697"/>
                    <a:gd name="T11" fmla="*/ 2147483647 h 531"/>
                    <a:gd name="T12" fmla="*/ 2147483647 w 1697"/>
                    <a:gd name="T13" fmla="*/ 2147483647 h 531"/>
                    <a:gd name="T14" fmla="*/ 2147483647 w 1697"/>
                    <a:gd name="T15" fmla="*/ 2147483647 h 531"/>
                    <a:gd name="T16" fmla="*/ 2147483647 w 1697"/>
                    <a:gd name="T17" fmla="*/ 2147483647 h 531"/>
                    <a:gd name="T18" fmla="*/ 2147483647 w 1697"/>
                    <a:gd name="T19" fmla="*/ 2147483647 h 531"/>
                    <a:gd name="T20" fmla="*/ 2147483647 w 1697"/>
                    <a:gd name="T21" fmla="*/ 2147483647 h 531"/>
                    <a:gd name="T22" fmla="*/ 2147483647 w 1697"/>
                    <a:gd name="T23" fmla="*/ 2147483647 h 531"/>
                    <a:gd name="T24" fmla="*/ 2147483647 w 1697"/>
                    <a:gd name="T25" fmla="*/ 2147483647 h 531"/>
                    <a:gd name="T26" fmla="*/ 2147483647 w 1697"/>
                    <a:gd name="T27" fmla="*/ 2147483647 h 531"/>
                    <a:gd name="T28" fmla="*/ 2147483647 w 1697"/>
                    <a:gd name="T29" fmla="*/ 2147483647 h 531"/>
                    <a:gd name="T30" fmla="*/ 2147483647 w 1697"/>
                    <a:gd name="T31" fmla="*/ 2147483647 h 531"/>
                    <a:gd name="T32" fmla="*/ 2147483647 w 1697"/>
                    <a:gd name="T33" fmla="*/ 2147483647 h 531"/>
                    <a:gd name="T34" fmla="*/ 2147483647 w 1697"/>
                    <a:gd name="T35" fmla="*/ 2147483647 h 531"/>
                    <a:gd name="T36" fmla="*/ 2147483647 w 1697"/>
                    <a:gd name="T37" fmla="*/ 2147483647 h 531"/>
                    <a:gd name="T38" fmla="*/ 2147483647 w 1697"/>
                    <a:gd name="T39" fmla="*/ 2147483647 h 531"/>
                    <a:gd name="T40" fmla="*/ 2147483647 w 1697"/>
                    <a:gd name="T41" fmla="*/ 2147483647 h 531"/>
                    <a:gd name="T42" fmla="*/ 2147483647 w 1697"/>
                    <a:gd name="T43" fmla="*/ 2147483647 h 531"/>
                    <a:gd name="T44" fmla="*/ 2147483647 w 1697"/>
                    <a:gd name="T45" fmla="*/ 2147483647 h 531"/>
                    <a:gd name="T46" fmla="*/ 2147483647 w 1697"/>
                    <a:gd name="T47" fmla="*/ 2147483647 h 531"/>
                    <a:gd name="T48" fmla="*/ 2147483647 w 1697"/>
                    <a:gd name="T49" fmla="*/ 2147483647 h 531"/>
                    <a:gd name="T50" fmla="*/ 2147483647 w 1697"/>
                    <a:gd name="T51" fmla="*/ 2147483647 h 531"/>
                    <a:gd name="T52" fmla="*/ 2147483647 w 1697"/>
                    <a:gd name="T53" fmla="*/ 0 h 531"/>
                    <a:gd name="T54" fmla="*/ 2147483647 w 1697"/>
                    <a:gd name="T55" fmla="*/ 0 h 531"/>
                    <a:gd name="T56" fmla="*/ 2147483647 w 1697"/>
                    <a:gd name="T57" fmla="*/ 0 h 531"/>
                    <a:gd name="T58" fmla="*/ 2147483647 w 1697"/>
                    <a:gd name="T59" fmla="*/ 0 h 531"/>
                    <a:gd name="T60" fmla="*/ 2147483647 w 1697"/>
                    <a:gd name="T61" fmla="*/ 0 h 531"/>
                    <a:gd name="T62" fmla="*/ 2147483647 w 1697"/>
                    <a:gd name="T63" fmla="*/ 0 h 531"/>
                    <a:gd name="T64" fmla="*/ 2147483647 w 1697"/>
                    <a:gd name="T65" fmla="*/ 0 h 531"/>
                    <a:gd name="T66" fmla="*/ 2147483647 w 1697"/>
                    <a:gd name="T67" fmla="*/ 0 h 531"/>
                    <a:gd name="T68" fmla="*/ 0 w 1697"/>
                    <a:gd name="T69" fmla="*/ 2147483647 h 531"/>
                    <a:gd name="T70" fmla="*/ 2147483647 w 1697"/>
                    <a:gd name="T71" fmla="*/ 2147483647 h 531"/>
                    <a:gd name="T72" fmla="*/ 2147483647 w 1697"/>
                    <a:gd name="T73" fmla="*/ 2147483647 h 531"/>
                    <a:gd name="T74" fmla="*/ 2147483647 w 1697"/>
                    <a:gd name="T75" fmla="*/ 2147483647 h 531"/>
                    <a:gd name="T76" fmla="*/ 2147483647 w 1697"/>
                    <a:gd name="T77" fmla="*/ 2147483647 h 531"/>
                    <a:gd name="T78" fmla="*/ 2147483647 w 1697"/>
                    <a:gd name="T79" fmla="*/ 2147483647 h 531"/>
                    <a:gd name="T80" fmla="*/ 2147483647 w 1697"/>
                    <a:gd name="T81" fmla="*/ 2147483647 h 531"/>
                    <a:gd name="T82" fmla="*/ 2147483647 w 1697"/>
                    <a:gd name="T83" fmla="*/ 2147483647 h 531"/>
                    <a:gd name="T84" fmla="*/ 2147483647 w 1697"/>
                    <a:gd name="T85" fmla="*/ 2147483647 h 531"/>
                    <a:gd name="T86" fmla="*/ 2147483647 w 1697"/>
                    <a:gd name="T87" fmla="*/ 2147483647 h 531"/>
                    <a:gd name="T88" fmla="*/ 2147483647 w 1697"/>
                    <a:gd name="T89" fmla="*/ 2147483647 h 531"/>
                    <a:gd name="T90" fmla="*/ 2147483647 w 1697"/>
                    <a:gd name="T91" fmla="*/ 2147483647 h 531"/>
                    <a:gd name="T92" fmla="*/ 2147483647 w 1697"/>
                    <a:gd name="T93" fmla="*/ 2147483647 h 531"/>
                    <a:gd name="T94" fmla="*/ 2147483647 w 1697"/>
                    <a:gd name="T95" fmla="*/ 2147483647 h 5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97"/>
                    <a:gd name="T145" fmla="*/ 0 h 531"/>
                    <a:gd name="T146" fmla="*/ 1697 w 1697"/>
                    <a:gd name="T147" fmla="*/ 531 h 5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97" h="531">
                      <a:moveTo>
                        <a:pt x="1239" y="430"/>
                      </a:moveTo>
                      <a:lnTo>
                        <a:pt x="1293" y="448"/>
                      </a:lnTo>
                      <a:lnTo>
                        <a:pt x="1349" y="467"/>
                      </a:lnTo>
                      <a:lnTo>
                        <a:pt x="1407" y="482"/>
                      </a:lnTo>
                      <a:lnTo>
                        <a:pt x="1465" y="498"/>
                      </a:lnTo>
                      <a:lnTo>
                        <a:pt x="1519" y="507"/>
                      </a:lnTo>
                      <a:lnTo>
                        <a:pt x="1577" y="519"/>
                      </a:lnTo>
                      <a:lnTo>
                        <a:pt x="1635" y="523"/>
                      </a:lnTo>
                      <a:lnTo>
                        <a:pt x="1692" y="531"/>
                      </a:lnTo>
                      <a:lnTo>
                        <a:pt x="1697" y="482"/>
                      </a:lnTo>
                      <a:lnTo>
                        <a:pt x="1643" y="475"/>
                      </a:lnTo>
                      <a:lnTo>
                        <a:pt x="1587" y="469"/>
                      </a:lnTo>
                      <a:lnTo>
                        <a:pt x="1534" y="458"/>
                      </a:lnTo>
                      <a:lnTo>
                        <a:pt x="1479" y="448"/>
                      </a:lnTo>
                      <a:lnTo>
                        <a:pt x="1423" y="435"/>
                      </a:lnTo>
                      <a:lnTo>
                        <a:pt x="1369" y="421"/>
                      </a:lnTo>
                      <a:lnTo>
                        <a:pt x="1314" y="405"/>
                      </a:lnTo>
                      <a:lnTo>
                        <a:pt x="1259" y="387"/>
                      </a:lnTo>
                      <a:lnTo>
                        <a:pt x="1113" y="329"/>
                      </a:lnTo>
                      <a:lnTo>
                        <a:pt x="969" y="270"/>
                      </a:lnTo>
                      <a:lnTo>
                        <a:pt x="823" y="207"/>
                      </a:lnTo>
                      <a:lnTo>
                        <a:pt x="684" y="150"/>
                      </a:lnTo>
                      <a:lnTo>
                        <a:pt x="538" y="93"/>
                      </a:lnTo>
                      <a:lnTo>
                        <a:pt x="393" y="50"/>
                      </a:lnTo>
                      <a:lnTo>
                        <a:pt x="244" y="16"/>
                      </a:lnTo>
                      <a:lnTo>
                        <a:pt x="97" y="2"/>
                      </a:lnTo>
                      <a:lnTo>
                        <a:pt x="84" y="0"/>
                      </a:lnTo>
                      <a:lnTo>
                        <a:pt x="73" y="0"/>
                      </a:lnTo>
                      <a:lnTo>
                        <a:pt x="60" y="0"/>
                      </a:lnTo>
                      <a:lnTo>
                        <a:pt x="49" y="0"/>
                      </a:lnTo>
                      <a:lnTo>
                        <a:pt x="37" y="0"/>
                      </a:lnTo>
                      <a:lnTo>
                        <a:pt x="26" y="0"/>
                      </a:lnTo>
                      <a:lnTo>
                        <a:pt x="15" y="0"/>
                      </a:lnTo>
                      <a:lnTo>
                        <a:pt x="4" y="0"/>
                      </a:lnTo>
                      <a:lnTo>
                        <a:pt x="0" y="47"/>
                      </a:lnTo>
                      <a:lnTo>
                        <a:pt x="12" y="47"/>
                      </a:lnTo>
                      <a:lnTo>
                        <a:pt x="23" y="47"/>
                      </a:lnTo>
                      <a:lnTo>
                        <a:pt x="34" y="47"/>
                      </a:lnTo>
                      <a:lnTo>
                        <a:pt x="47" y="47"/>
                      </a:lnTo>
                      <a:lnTo>
                        <a:pt x="199" y="60"/>
                      </a:lnTo>
                      <a:lnTo>
                        <a:pt x="348" y="90"/>
                      </a:lnTo>
                      <a:lnTo>
                        <a:pt x="498" y="133"/>
                      </a:lnTo>
                      <a:lnTo>
                        <a:pt x="645" y="186"/>
                      </a:lnTo>
                      <a:lnTo>
                        <a:pt x="793" y="246"/>
                      </a:lnTo>
                      <a:lnTo>
                        <a:pt x="939" y="308"/>
                      </a:lnTo>
                      <a:lnTo>
                        <a:pt x="1088" y="371"/>
                      </a:lnTo>
                      <a:lnTo>
                        <a:pt x="1239" y="4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2" name="Freeform 3037"/>
                <p:cNvSpPr>
                  <a:spLocks noChangeAspect="1"/>
                </p:cNvSpPr>
                <p:nvPr/>
              </p:nvSpPr>
              <p:spPr bwMode="auto">
                <a:xfrm rot="8643414" flipV="1">
                  <a:off x="4664596" y="1573539"/>
                  <a:ext cx="122074" cy="559865"/>
                </a:xfrm>
                <a:custGeom>
                  <a:avLst/>
                  <a:gdLst>
                    <a:gd name="T0" fmla="*/ 2147483647 w 874"/>
                    <a:gd name="T1" fmla="*/ 2147483647 h 3121"/>
                    <a:gd name="T2" fmla="*/ 2147483647 w 874"/>
                    <a:gd name="T3" fmla="*/ 2147483647 h 3121"/>
                    <a:gd name="T4" fmla="*/ 2147483647 w 874"/>
                    <a:gd name="T5" fmla="*/ 2147483647 h 3121"/>
                    <a:gd name="T6" fmla="*/ 2147483647 w 874"/>
                    <a:gd name="T7" fmla="*/ 2147483647 h 3121"/>
                    <a:gd name="T8" fmla="*/ 2147483647 w 874"/>
                    <a:gd name="T9" fmla="*/ 2147483647 h 3121"/>
                    <a:gd name="T10" fmla="*/ 2147483647 w 874"/>
                    <a:gd name="T11" fmla="*/ 2147483647 h 3121"/>
                    <a:gd name="T12" fmla="*/ 2147483647 w 874"/>
                    <a:gd name="T13" fmla="*/ 2147483647 h 3121"/>
                    <a:gd name="T14" fmla="*/ 2147483647 w 874"/>
                    <a:gd name="T15" fmla="*/ 2147483647 h 3121"/>
                    <a:gd name="T16" fmla="*/ 2147483647 w 874"/>
                    <a:gd name="T17" fmla="*/ 2147483647 h 3121"/>
                    <a:gd name="T18" fmla="*/ 2147483647 w 874"/>
                    <a:gd name="T19" fmla="*/ 2147483647 h 3121"/>
                    <a:gd name="T20" fmla="*/ 2147483647 w 874"/>
                    <a:gd name="T21" fmla="*/ 2147483647 h 3121"/>
                    <a:gd name="T22" fmla="*/ 2147483647 w 874"/>
                    <a:gd name="T23" fmla="*/ 2147483647 h 3121"/>
                    <a:gd name="T24" fmla="*/ 2147483647 w 874"/>
                    <a:gd name="T25" fmla="*/ 2147483647 h 3121"/>
                    <a:gd name="T26" fmla="*/ 2147483647 w 874"/>
                    <a:gd name="T27" fmla="*/ 2147483647 h 3121"/>
                    <a:gd name="T28" fmla="*/ 2147483647 w 874"/>
                    <a:gd name="T29" fmla="*/ 2147483647 h 3121"/>
                    <a:gd name="T30" fmla="*/ 2147483647 w 874"/>
                    <a:gd name="T31" fmla="*/ 2147483647 h 3121"/>
                    <a:gd name="T32" fmla="*/ 2147483647 w 874"/>
                    <a:gd name="T33" fmla="*/ 2147483647 h 3121"/>
                    <a:gd name="T34" fmla="*/ 2147483647 w 874"/>
                    <a:gd name="T35" fmla="*/ 2147483647 h 3121"/>
                    <a:gd name="T36" fmla="*/ 2147483647 w 874"/>
                    <a:gd name="T37" fmla="*/ 2147483647 h 3121"/>
                    <a:gd name="T38" fmla="*/ 2147483647 w 874"/>
                    <a:gd name="T39" fmla="*/ 2147483647 h 3121"/>
                    <a:gd name="T40" fmla="*/ 2147483647 w 874"/>
                    <a:gd name="T41" fmla="*/ 2147483647 h 3121"/>
                    <a:gd name="T42" fmla="*/ 2147483647 w 874"/>
                    <a:gd name="T43" fmla="*/ 2147483647 h 3121"/>
                    <a:gd name="T44" fmla="*/ 2147483647 w 874"/>
                    <a:gd name="T45" fmla="*/ 2147483647 h 3121"/>
                    <a:gd name="T46" fmla="*/ 2147483647 w 874"/>
                    <a:gd name="T47" fmla="*/ 2147483647 h 3121"/>
                    <a:gd name="T48" fmla="*/ 2147483647 w 874"/>
                    <a:gd name="T49" fmla="*/ 2147483647 h 3121"/>
                    <a:gd name="T50" fmla="*/ 2147483647 w 874"/>
                    <a:gd name="T51" fmla="*/ 2147483647 h 3121"/>
                    <a:gd name="T52" fmla="*/ 2147483647 w 874"/>
                    <a:gd name="T53" fmla="*/ 2147483647 h 3121"/>
                    <a:gd name="T54" fmla="*/ 2147483647 w 874"/>
                    <a:gd name="T55" fmla="*/ 2147483647 h 3121"/>
                    <a:gd name="T56" fmla="*/ 2147483647 w 874"/>
                    <a:gd name="T57" fmla="*/ 2147483647 h 3121"/>
                    <a:gd name="T58" fmla="*/ 2147483647 w 874"/>
                    <a:gd name="T59" fmla="*/ 2147483647 h 3121"/>
                    <a:gd name="T60" fmla="*/ 2147483647 w 874"/>
                    <a:gd name="T61" fmla="*/ 2147483647 h 3121"/>
                    <a:gd name="T62" fmla="*/ 2147483647 w 874"/>
                    <a:gd name="T63" fmla="*/ 2147483647 h 3121"/>
                    <a:gd name="T64" fmla="*/ 2147483647 w 874"/>
                    <a:gd name="T65" fmla="*/ 2147483647 h 3121"/>
                    <a:gd name="T66" fmla="*/ 2147483647 w 874"/>
                    <a:gd name="T67" fmla="*/ 2147483647 h 3121"/>
                    <a:gd name="T68" fmla="*/ 2147483647 w 874"/>
                    <a:gd name="T69" fmla="*/ 2147483647 h 3121"/>
                    <a:gd name="T70" fmla="*/ 2147483647 w 874"/>
                    <a:gd name="T71" fmla="*/ 2147483647 h 3121"/>
                    <a:gd name="T72" fmla="*/ 2147483647 w 874"/>
                    <a:gd name="T73" fmla="*/ 2147483647 h 3121"/>
                    <a:gd name="T74" fmla="*/ 2147483647 w 874"/>
                    <a:gd name="T75" fmla="*/ 2147483647 h 3121"/>
                    <a:gd name="T76" fmla="*/ 2147483647 w 874"/>
                    <a:gd name="T77" fmla="*/ 0 h 3121"/>
                    <a:gd name="T78" fmla="*/ 2147483647 w 874"/>
                    <a:gd name="T79" fmla="*/ 2147483647 h 3121"/>
                    <a:gd name="T80" fmla="*/ 2147483647 w 874"/>
                    <a:gd name="T81" fmla="*/ 2147483647 h 3121"/>
                    <a:gd name="T82" fmla="*/ 0 w 874"/>
                    <a:gd name="T83" fmla="*/ 2147483647 h 3121"/>
                    <a:gd name="T84" fmla="*/ 0 w 874"/>
                    <a:gd name="T85" fmla="*/ 2147483647 h 3121"/>
                    <a:gd name="T86" fmla="*/ 2147483647 w 874"/>
                    <a:gd name="T87" fmla="*/ 2147483647 h 3121"/>
                    <a:gd name="T88" fmla="*/ 2147483647 w 874"/>
                    <a:gd name="T89" fmla="*/ 2147483647 h 3121"/>
                    <a:gd name="T90" fmla="*/ 2147483647 w 874"/>
                    <a:gd name="T91" fmla="*/ 2147483647 h 3121"/>
                    <a:gd name="T92" fmla="*/ 2147483647 w 874"/>
                    <a:gd name="T93" fmla="*/ 2147483647 h 3121"/>
                    <a:gd name="T94" fmla="*/ 2147483647 w 874"/>
                    <a:gd name="T95" fmla="*/ 2147483647 h 312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4"/>
                    <a:gd name="T145" fmla="*/ 0 h 3121"/>
                    <a:gd name="T146" fmla="*/ 874 w 874"/>
                    <a:gd name="T147" fmla="*/ 3121 h 312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4" h="3121">
                      <a:moveTo>
                        <a:pt x="151" y="3015"/>
                      </a:moveTo>
                      <a:lnTo>
                        <a:pt x="135" y="3009"/>
                      </a:lnTo>
                      <a:lnTo>
                        <a:pt x="122" y="3006"/>
                      </a:lnTo>
                      <a:lnTo>
                        <a:pt x="109" y="3001"/>
                      </a:lnTo>
                      <a:lnTo>
                        <a:pt x="98" y="2997"/>
                      </a:lnTo>
                      <a:lnTo>
                        <a:pt x="83" y="2993"/>
                      </a:lnTo>
                      <a:lnTo>
                        <a:pt x="71" y="2988"/>
                      </a:lnTo>
                      <a:lnTo>
                        <a:pt x="58" y="2985"/>
                      </a:lnTo>
                      <a:lnTo>
                        <a:pt x="46" y="2981"/>
                      </a:lnTo>
                      <a:lnTo>
                        <a:pt x="46" y="2953"/>
                      </a:lnTo>
                      <a:lnTo>
                        <a:pt x="46" y="2925"/>
                      </a:lnTo>
                      <a:lnTo>
                        <a:pt x="46" y="2896"/>
                      </a:lnTo>
                      <a:lnTo>
                        <a:pt x="46" y="2871"/>
                      </a:lnTo>
                      <a:lnTo>
                        <a:pt x="46" y="2842"/>
                      </a:lnTo>
                      <a:lnTo>
                        <a:pt x="46" y="2816"/>
                      </a:lnTo>
                      <a:lnTo>
                        <a:pt x="46" y="2789"/>
                      </a:lnTo>
                      <a:lnTo>
                        <a:pt x="46" y="2762"/>
                      </a:lnTo>
                      <a:lnTo>
                        <a:pt x="46" y="2749"/>
                      </a:lnTo>
                      <a:lnTo>
                        <a:pt x="48" y="2738"/>
                      </a:lnTo>
                      <a:lnTo>
                        <a:pt x="48" y="2712"/>
                      </a:lnTo>
                      <a:lnTo>
                        <a:pt x="48" y="2688"/>
                      </a:lnTo>
                      <a:lnTo>
                        <a:pt x="48" y="2660"/>
                      </a:lnTo>
                      <a:lnTo>
                        <a:pt x="48" y="2638"/>
                      </a:lnTo>
                      <a:lnTo>
                        <a:pt x="48" y="2612"/>
                      </a:lnTo>
                      <a:lnTo>
                        <a:pt x="48" y="2590"/>
                      </a:lnTo>
                      <a:lnTo>
                        <a:pt x="48" y="2566"/>
                      </a:lnTo>
                      <a:lnTo>
                        <a:pt x="48" y="2542"/>
                      </a:lnTo>
                      <a:lnTo>
                        <a:pt x="48" y="2526"/>
                      </a:lnTo>
                      <a:lnTo>
                        <a:pt x="48" y="2514"/>
                      </a:lnTo>
                      <a:lnTo>
                        <a:pt x="48" y="2489"/>
                      </a:lnTo>
                      <a:lnTo>
                        <a:pt x="48" y="2465"/>
                      </a:lnTo>
                      <a:lnTo>
                        <a:pt x="48" y="2439"/>
                      </a:lnTo>
                      <a:lnTo>
                        <a:pt x="48" y="2417"/>
                      </a:lnTo>
                      <a:lnTo>
                        <a:pt x="48" y="2389"/>
                      </a:lnTo>
                      <a:lnTo>
                        <a:pt x="48" y="2365"/>
                      </a:lnTo>
                      <a:lnTo>
                        <a:pt x="48" y="2341"/>
                      </a:lnTo>
                      <a:lnTo>
                        <a:pt x="50" y="2317"/>
                      </a:lnTo>
                      <a:lnTo>
                        <a:pt x="50" y="2304"/>
                      </a:lnTo>
                      <a:lnTo>
                        <a:pt x="50" y="2291"/>
                      </a:lnTo>
                      <a:lnTo>
                        <a:pt x="50" y="2264"/>
                      </a:lnTo>
                      <a:lnTo>
                        <a:pt x="50" y="2240"/>
                      </a:lnTo>
                      <a:lnTo>
                        <a:pt x="50" y="2214"/>
                      </a:lnTo>
                      <a:lnTo>
                        <a:pt x="50" y="2190"/>
                      </a:lnTo>
                      <a:lnTo>
                        <a:pt x="50" y="2163"/>
                      </a:lnTo>
                      <a:lnTo>
                        <a:pt x="50" y="2140"/>
                      </a:lnTo>
                      <a:lnTo>
                        <a:pt x="50" y="2115"/>
                      </a:lnTo>
                      <a:lnTo>
                        <a:pt x="50" y="2092"/>
                      </a:lnTo>
                      <a:lnTo>
                        <a:pt x="50" y="2080"/>
                      </a:lnTo>
                      <a:lnTo>
                        <a:pt x="50" y="2068"/>
                      </a:lnTo>
                      <a:lnTo>
                        <a:pt x="50" y="2041"/>
                      </a:lnTo>
                      <a:lnTo>
                        <a:pt x="50" y="2015"/>
                      </a:lnTo>
                      <a:lnTo>
                        <a:pt x="50" y="1990"/>
                      </a:lnTo>
                      <a:lnTo>
                        <a:pt x="50" y="1967"/>
                      </a:lnTo>
                      <a:lnTo>
                        <a:pt x="50" y="1941"/>
                      </a:lnTo>
                      <a:lnTo>
                        <a:pt x="50" y="1917"/>
                      </a:lnTo>
                      <a:lnTo>
                        <a:pt x="50" y="1893"/>
                      </a:lnTo>
                      <a:lnTo>
                        <a:pt x="51" y="1868"/>
                      </a:lnTo>
                      <a:lnTo>
                        <a:pt x="51" y="1855"/>
                      </a:lnTo>
                      <a:lnTo>
                        <a:pt x="51" y="1844"/>
                      </a:lnTo>
                      <a:lnTo>
                        <a:pt x="51" y="1816"/>
                      </a:lnTo>
                      <a:lnTo>
                        <a:pt x="51" y="1792"/>
                      </a:lnTo>
                      <a:lnTo>
                        <a:pt x="51" y="1765"/>
                      </a:lnTo>
                      <a:lnTo>
                        <a:pt x="51" y="1742"/>
                      </a:lnTo>
                      <a:lnTo>
                        <a:pt x="51" y="1717"/>
                      </a:lnTo>
                      <a:lnTo>
                        <a:pt x="51" y="1693"/>
                      </a:lnTo>
                      <a:lnTo>
                        <a:pt x="51" y="1669"/>
                      </a:lnTo>
                      <a:lnTo>
                        <a:pt x="51" y="1645"/>
                      </a:lnTo>
                      <a:lnTo>
                        <a:pt x="51" y="1637"/>
                      </a:lnTo>
                      <a:lnTo>
                        <a:pt x="51" y="1629"/>
                      </a:lnTo>
                      <a:lnTo>
                        <a:pt x="51" y="1616"/>
                      </a:lnTo>
                      <a:lnTo>
                        <a:pt x="51" y="1604"/>
                      </a:lnTo>
                      <a:lnTo>
                        <a:pt x="51" y="1580"/>
                      </a:lnTo>
                      <a:lnTo>
                        <a:pt x="51" y="1556"/>
                      </a:lnTo>
                      <a:lnTo>
                        <a:pt x="51" y="1534"/>
                      </a:lnTo>
                      <a:lnTo>
                        <a:pt x="51" y="1511"/>
                      </a:lnTo>
                      <a:lnTo>
                        <a:pt x="51" y="1487"/>
                      </a:lnTo>
                      <a:lnTo>
                        <a:pt x="51" y="1465"/>
                      </a:lnTo>
                      <a:lnTo>
                        <a:pt x="51" y="1442"/>
                      </a:lnTo>
                      <a:lnTo>
                        <a:pt x="53" y="1420"/>
                      </a:lnTo>
                      <a:lnTo>
                        <a:pt x="53" y="1393"/>
                      </a:lnTo>
                      <a:lnTo>
                        <a:pt x="53" y="1364"/>
                      </a:lnTo>
                      <a:lnTo>
                        <a:pt x="53" y="1336"/>
                      </a:lnTo>
                      <a:lnTo>
                        <a:pt x="53" y="1308"/>
                      </a:lnTo>
                      <a:lnTo>
                        <a:pt x="53" y="1280"/>
                      </a:lnTo>
                      <a:lnTo>
                        <a:pt x="53" y="1251"/>
                      </a:lnTo>
                      <a:lnTo>
                        <a:pt x="53" y="1224"/>
                      </a:lnTo>
                      <a:lnTo>
                        <a:pt x="56" y="1195"/>
                      </a:lnTo>
                      <a:lnTo>
                        <a:pt x="56" y="1168"/>
                      </a:lnTo>
                      <a:lnTo>
                        <a:pt x="56" y="1139"/>
                      </a:lnTo>
                      <a:lnTo>
                        <a:pt x="56" y="1112"/>
                      </a:lnTo>
                      <a:lnTo>
                        <a:pt x="56" y="1083"/>
                      </a:lnTo>
                      <a:lnTo>
                        <a:pt x="56" y="1056"/>
                      </a:lnTo>
                      <a:lnTo>
                        <a:pt x="56" y="1027"/>
                      </a:lnTo>
                      <a:lnTo>
                        <a:pt x="56" y="999"/>
                      </a:lnTo>
                      <a:lnTo>
                        <a:pt x="56" y="971"/>
                      </a:lnTo>
                      <a:lnTo>
                        <a:pt x="56" y="943"/>
                      </a:lnTo>
                      <a:lnTo>
                        <a:pt x="56" y="916"/>
                      </a:lnTo>
                      <a:lnTo>
                        <a:pt x="56" y="887"/>
                      </a:lnTo>
                      <a:lnTo>
                        <a:pt x="56" y="860"/>
                      </a:lnTo>
                      <a:lnTo>
                        <a:pt x="56" y="831"/>
                      </a:lnTo>
                      <a:lnTo>
                        <a:pt x="56" y="804"/>
                      </a:lnTo>
                      <a:lnTo>
                        <a:pt x="56" y="775"/>
                      </a:lnTo>
                      <a:lnTo>
                        <a:pt x="58" y="747"/>
                      </a:lnTo>
                      <a:lnTo>
                        <a:pt x="58" y="717"/>
                      </a:lnTo>
                      <a:lnTo>
                        <a:pt x="58" y="690"/>
                      </a:lnTo>
                      <a:lnTo>
                        <a:pt x="58" y="661"/>
                      </a:lnTo>
                      <a:lnTo>
                        <a:pt x="58" y="634"/>
                      </a:lnTo>
                      <a:lnTo>
                        <a:pt x="58" y="605"/>
                      </a:lnTo>
                      <a:lnTo>
                        <a:pt x="58" y="577"/>
                      </a:lnTo>
                      <a:lnTo>
                        <a:pt x="58" y="548"/>
                      </a:lnTo>
                      <a:lnTo>
                        <a:pt x="59" y="523"/>
                      </a:lnTo>
                      <a:lnTo>
                        <a:pt x="59" y="492"/>
                      </a:lnTo>
                      <a:lnTo>
                        <a:pt x="59" y="465"/>
                      </a:lnTo>
                      <a:lnTo>
                        <a:pt x="59" y="436"/>
                      </a:lnTo>
                      <a:lnTo>
                        <a:pt x="59" y="409"/>
                      </a:lnTo>
                      <a:lnTo>
                        <a:pt x="59" y="380"/>
                      </a:lnTo>
                      <a:lnTo>
                        <a:pt x="59" y="353"/>
                      </a:lnTo>
                      <a:lnTo>
                        <a:pt x="59" y="325"/>
                      </a:lnTo>
                      <a:lnTo>
                        <a:pt x="59" y="296"/>
                      </a:lnTo>
                      <a:lnTo>
                        <a:pt x="59" y="269"/>
                      </a:lnTo>
                      <a:lnTo>
                        <a:pt x="59" y="240"/>
                      </a:lnTo>
                      <a:lnTo>
                        <a:pt x="59" y="213"/>
                      </a:lnTo>
                      <a:lnTo>
                        <a:pt x="59" y="184"/>
                      </a:lnTo>
                      <a:lnTo>
                        <a:pt x="59" y="157"/>
                      </a:lnTo>
                      <a:lnTo>
                        <a:pt x="59" y="128"/>
                      </a:lnTo>
                      <a:lnTo>
                        <a:pt x="59" y="101"/>
                      </a:lnTo>
                      <a:lnTo>
                        <a:pt x="61" y="72"/>
                      </a:lnTo>
                      <a:lnTo>
                        <a:pt x="72" y="77"/>
                      </a:lnTo>
                      <a:lnTo>
                        <a:pt x="85" y="81"/>
                      </a:lnTo>
                      <a:lnTo>
                        <a:pt x="98" y="88"/>
                      </a:lnTo>
                      <a:lnTo>
                        <a:pt x="111" y="93"/>
                      </a:lnTo>
                      <a:lnTo>
                        <a:pt x="123" y="99"/>
                      </a:lnTo>
                      <a:lnTo>
                        <a:pt x="138" y="104"/>
                      </a:lnTo>
                      <a:lnTo>
                        <a:pt x="151" y="110"/>
                      </a:lnTo>
                      <a:lnTo>
                        <a:pt x="165" y="117"/>
                      </a:lnTo>
                      <a:lnTo>
                        <a:pt x="250" y="150"/>
                      </a:lnTo>
                      <a:lnTo>
                        <a:pt x="340" y="183"/>
                      </a:lnTo>
                      <a:lnTo>
                        <a:pt x="425" y="211"/>
                      </a:lnTo>
                      <a:lnTo>
                        <a:pt x="513" y="237"/>
                      </a:lnTo>
                      <a:lnTo>
                        <a:pt x="600" y="255"/>
                      </a:lnTo>
                      <a:lnTo>
                        <a:pt x="688" y="272"/>
                      </a:lnTo>
                      <a:lnTo>
                        <a:pt x="778" y="284"/>
                      </a:lnTo>
                      <a:lnTo>
                        <a:pt x="868" y="292"/>
                      </a:lnTo>
                      <a:lnTo>
                        <a:pt x="874" y="235"/>
                      </a:lnTo>
                      <a:lnTo>
                        <a:pt x="768" y="226"/>
                      </a:lnTo>
                      <a:lnTo>
                        <a:pt x="666" y="213"/>
                      </a:lnTo>
                      <a:lnTo>
                        <a:pt x="564" y="192"/>
                      </a:lnTo>
                      <a:lnTo>
                        <a:pt x="463" y="168"/>
                      </a:lnTo>
                      <a:lnTo>
                        <a:pt x="362" y="136"/>
                      </a:lnTo>
                      <a:lnTo>
                        <a:pt x="261" y="102"/>
                      </a:lnTo>
                      <a:lnTo>
                        <a:pt x="162" y="61"/>
                      </a:lnTo>
                      <a:lnTo>
                        <a:pt x="61" y="20"/>
                      </a:lnTo>
                      <a:lnTo>
                        <a:pt x="48" y="14"/>
                      </a:lnTo>
                      <a:lnTo>
                        <a:pt x="37" y="9"/>
                      </a:lnTo>
                      <a:lnTo>
                        <a:pt x="26" y="3"/>
                      </a:lnTo>
                      <a:lnTo>
                        <a:pt x="14" y="0"/>
                      </a:lnTo>
                      <a:lnTo>
                        <a:pt x="14" y="12"/>
                      </a:lnTo>
                      <a:lnTo>
                        <a:pt x="14" y="25"/>
                      </a:lnTo>
                      <a:lnTo>
                        <a:pt x="14" y="38"/>
                      </a:lnTo>
                      <a:lnTo>
                        <a:pt x="14" y="53"/>
                      </a:lnTo>
                      <a:lnTo>
                        <a:pt x="11" y="418"/>
                      </a:lnTo>
                      <a:lnTo>
                        <a:pt x="10" y="784"/>
                      </a:lnTo>
                      <a:lnTo>
                        <a:pt x="8" y="1147"/>
                      </a:lnTo>
                      <a:lnTo>
                        <a:pt x="5" y="1511"/>
                      </a:lnTo>
                      <a:lnTo>
                        <a:pt x="3" y="1872"/>
                      </a:lnTo>
                      <a:lnTo>
                        <a:pt x="2" y="2235"/>
                      </a:lnTo>
                      <a:lnTo>
                        <a:pt x="0" y="2596"/>
                      </a:lnTo>
                      <a:lnTo>
                        <a:pt x="0" y="2964"/>
                      </a:lnTo>
                      <a:lnTo>
                        <a:pt x="0" y="2975"/>
                      </a:lnTo>
                      <a:lnTo>
                        <a:pt x="0" y="2988"/>
                      </a:lnTo>
                      <a:lnTo>
                        <a:pt x="0" y="3001"/>
                      </a:lnTo>
                      <a:lnTo>
                        <a:pt x="0" y="3015"/>
                      </a:lnTo>
                      <a:lnTo>
                        <a:pt x="11" y="3018"/>
                      </a:lnTo>
                      <a:lnTo>
                        <a:pt x="22" y="3022"/>
                      </a:lnTo>
                      <a:lnTo>
                        <a:pt x="34" y="3025"/>
                      </a:lnTo>
                      <a:lnTo>
                        <a:pt x="46" y="3031"/>
                      </a:lnTo>
                      <a:lnTo>
                        <a:pt x="103" y="3047"/>
                      </a:lnTo>
                      <a:lnTo>
                        <a:pt x="159" y="3065"/>
                      </a:lnTo>
                      <a:lnTo>
                        <a:pt x="216" y="3079"/>
                      </a:lnTo>
                      <a:lnTo>
                        <a:pt x="274" y="3092"/>
                      </a:lnTo>
                      <a:lnTo>
                        <a:pt x="330" y="3102"/>
                      </a:lnTo>
                      <a:lnTo>
                        <a:pt x="388" y="3110"/>
                      </a:lnTo>
                      <a:lnTo>
                        <a:pt x="446" y="3115"/>
                      </a:lnTo>
                      <a:lnTo>
                        <a:pt x="504" y="3121"/>
                      </a:lnTo>
                      <a:lnTo>
                        <a:pt x="510" y="3075"/>
                      </a:lnTo>
                      <a:lnTo>
                        <a:pt x="463" y="3070"/>
                      </a:lnTo>
                      <a:lnTo>
                        <a:pt x="419" y="3067"/>
                      </a:lnTo>
                      <a:lnTo>
                        <a:pt x="374" y="3062"/>
                      </a:lnTo>
                      <a:lnTo>
                        <a:pt x="329" y="3055"/>
                      </a:lnTo>
                      <a:lnTo>
                        <a:pt x="284" y="3046"/>
                      </a:lnTo>
                      <a:lnTo>
                        <a:pt x="239" y="3036"/>
                      </a:lnTo>
                      <a:lnTo>
                        <a:pt x="194" y="3025"/>
                      </a:lnTo>
                      <a:lnTo>
                        <a:pt x="151" y="30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3" name="Freeform 3038"/>
                <p:cNvSpPr>
                  <a:spLocks noChangeAspect="1"/>
                </p:cNvSpPr>
                <p:nvPr/>
              </p:nvSpPr>
              <p:spPr bwMode="auto">
                <a:xfrm rot="8643414" flipV="1">
                  <a:off x="4206819" y="1957267"/>
                  <a:ext cx="114444" cy="523694"/>
                </a:xfrm>
                <a:custGeom>
                  <a:avLst/>
                  <a:gdLst>
                    <a:gd name="T0" fmla="*/ 2147483647 w 831"/>
                    <a:gd name="T1" fmla="*/ 2147483647 h 2923"/>
                    <a:gd name="T2" fmla="*/ 2147483647 w 831"/>
                    <a:gd name="T3" fmla="*/ 2147483647 h 2923"/>
                    <a:gd name="T4" fmla="*/ 2147483647 w 831"/>
                    <a:gd name="T5" fmla="*/ 2147483647 h 2923"/>
                    <a:gd name="T6" fmla="*/ 2147483647 w 831"/>
                    <a:gd name="T7" fmla="*/ 2147483647 h 2923"/>
                    <a:gd name="T8" fmla="*/ 2147483647 w 831"/>
                    <a:gd name="T9" fmla="*/ 2147483647 h 2923"/>
                    <a:gd name="T10" fmla="*/ 2147483647 w 831"/>
                    <a:gd name="T11" fmla="*/ 2147483647 h 2923"/>
                    <a:gd name="T12" fmla="*/ 2147483647 w 831"/>
                    <a:gd name="T13" fmla="*/ 2147483647 h 2923"/>
                    <a:gd name="T14" fmla="*/ 2147483647 w 831"/>
                    <a:gd name="T15" fmla="*/ 2147483647 h 2923"/>
                    <a:gd name="T16" fmla="*/ 2147483647 w 831"/>
                    <a:gd name="T17" fmla="*/ 2147483647 h 2923"/>
                    <a:gd name="T18" fmla="*/ 2147483647 w 831"/>
                    <a:gd name="T19" fmla="*/ 2147483647 h 2923"/>
                    <a:gd name="T20" fmla="*/ 2147483647 w 831"/>
                    <a:gd name="T21" fmla="*/ 2147483647 h 2923"/>
                    <a:gd name="T22" fmla="*/ 2147483647 w 831"/>
                    <a:gd name="T23" fmla="*/ 2147483647 h 2923"/>
                    <a:gd name="T24" fmla="*/ 2147483647 w 831"/>
                    <a:gd name="T25" fmla="*/ 2147483647 h 2923"/>
                    <a:gd name="T26" fmla="*/ 2147483647 w 831"/>
                    <a:gd name="T27" fmla="*/ 2147483647 h 2923"/>
                    <a:gd name="T28" fmla="*/ 2147483647 w 831"/>
                    <a:gd name="T29" fmla="*/ 2147483647 h 2923"/>
                    <a:gd name="T30" fmla="*/ 2147483647 w 831"/>
                    <a:gd name="T31" fmla="*/ 2147483647 h 2923"/>
                    <a:gd name="T32" fmla="*/ 2147483647 w 831"/>
                    <a:gd name="T33" fmla="*/ 2147483647 h 2923"/>
                    <a:gd name="T34" fmla="*/ 2147483647 w 831"/>
                    <a:gd name="T35" fmla="*/ 2147483647 h 2923"/>
                    <a:gd name="T36" fmla="*/ 2147483647 w 831"/>
                    <a:gd name="T37" fmla="*/ 2147483647 h 2923"/>
                    <a:gd name="T38" fmla="*/ 2147483647 w 831"/>
                    <a:gd name="T39" fmla="*/ 2147483647 h 2923"/>
                    <a:gd name="T40" fmla="*/ 2147483647 w 831"/>
                    <a:gd name="T41" fmla="*/ 2147483647 h 2923"/>
                    <a:gd name="T42" fmla="*/ 2147483647 w 831"/>
                    <a:gd name="T43" fmla="*/ 2147483647 h 2923"/>
                    <a:gd name="T44" fmla="*/ 2147483647 w 831"/>
                    <a:gd name="T45" fmla="*/ 2147483647 h 2923"/>
                    <a:gd name="T46" fmla="*/ 2147483647 w 831"/>
                    <a:gd name="T47" fmla="*/ 2147483647 h 2923"/>
                    <a:gd name="T48" fmla="*/ 2147483647 w 831"/>
                    <a:gd name="T49" fmla="*/ 2147483647 h 2923"/>
                    <a:gd name="T50" fmla="*/ 2147483647 w 831"/>
                    <a:gd name="T51" fmla="*/ 2147483647 h 2923"/>
                    <a:gd name="T52" fmla="*/ 2147483647 w 831"/>
                    <a:gd name="T53" fmla="*/ 2147483647 h 2923"/>
                    <a:gd name="T54" fmla="*/ 2147483647 w 831"/>
                    <a:gd name="T55" fmla="*/ 2147483647 h 2923"/>
                    <a:gd name="T56" fmla="*/ 2147483647 w 831"/>
                    <a:gd name="T57" fmla="*/ 2147483647 h 2923"/>
                    <a:gd name="T58" fmla="*/ 2147483647 w 831"/>
                    <a:gd name="T59" fmla="*/ 2147483647 h 2923"/>
                    <a:gd name="T60" fmla="*/ 2147483647 w 831"/>
                    <a:gd name="T61" fmla="*/ 2147483647 h 2923"/>
                    <a:gd name="T62" fmla="*/ 2147483647 w 831"/>
                    <a:gd name="T63" fmla="*/ 2147483647 h 2923"/>
                    <a:gd name="T64" fmla="*/ 2147483647 w 831"/>
                    <a:gd name="T65" fmla="*/ 2147483647 h 2923"/>
                    <a:gd name="T66" fmla="*/ 2147483647 w 831"/>
                    <a:gd name="T67" fmla="*/ 2147483647 h 2923"/>
                    <a:gd name="T68" fmla="*/ 2147483647 w 831"/>
                    <a:gd name="T69" fmla="*/ 2147483647 h 2923"/>
                    <a:gd name="T70" fmla="*/ 2147483647 w 831"/>
                    <a:gd name="T71" fmla="*/ 2147483647 h 2923"/>
                    <a:gd name="T72" fmla="*/ 2147483647 w 831"/>
                    <a:gd name="T73" fmla="*/ 2147483647 h 2923"/>
                    <a:gd name="T74" fmla="*/ 2147483647 w 831"/>
                    <a:gd name="T75" fmla="*/ 2147483647 h 2923"/>
                    <a:gd name="T76" fmla="*/ 2147483647 w 831"/>
                    <a:gd name="T77" fmla="*/ 2147483647 h 2923"/>
                    <a:gd name="T78" fmla="*/ 2147483647 w 831"/>
                    <a:gd name="T79" fmla="*/ 2147483647 h 2923"/>
                    <a:gd name="T80" fmla="*/ 2147483647 w 831"/>
                    <a:gd name="T81" fmla="*/ 2147483647 h 2923"/>
                    <a:gd name="T82" fmla="*/ 0 w 831"/>
                    <a:gd name="T83" fmla="*/ 2147483647 h 2923"/>
                    <a:gd name="T84" fmla="*/ 2147483647 w 831"/>
                    <a:gd name="T85" fmla="*/ 2147483647 h 2923"/>
                    <a:gd name="T86" fmla="*/ 2147483647 w 831"/>
                    <a:gd name="T87" fmla="*/ 2147483647 h 2923"/>
                    <a:gd name="T88" fmla="*/ 2147483647 w 831"/>
                    <a:gd name="T89" fmla="*/ 2147483647 h 2923"/>
                    <a:gd name="T90" fmla="*/ 2147483647 w 831"/>
                    <a:gd name="T91" fmla="*/ 2147483647 h 2923"/>
                    <a:gd name="T92" fmla="*/ 2147483647 w 831"/>
                    <a:gd name="T93" fmla="*/ 2147483647 h 2923"/>
                    <a:gd name="T94" fmla="*/ 2147483647 w 831"/>
                    <a:gd name="T95" fmla="*/ 2147483647 h 2923"/>
                    <a:gd name="T96" fmla="*/ 2147483647 w 831"/>
                    <a:gd name="T97" fmla="*/ 2147483647 h 2923"/>
                    <a:gd name="T98" fmla="*/ 2147483647 w 831"/>
                    <a:gd name="T99" fmla="*/ 2147483647 h 2923"/>
                    <a:gd name="T100" fmla="*/ 2147483647 w 831"/>
                    <a:gd name="T101" fmla="*/ 2147483647 h 2923"/>
                    <a:gd name="T102" fmla="*/ 2147483647 w 831"/>
                    <a:gd name="T103" fmla="*/ 2147483647 h 2923"/>
                    <a:gd name="T104" fmla="*/ 2147483647 w 831"/>
                    <a:gd name="T105" fmla="*/ 2147483647 h 2923"/>
                    <a:gd name="T106" fmla="*/ 2147483647 w 831"/>
                    <a:gd name="T107" fmla="*/ 2147483647 h 2923"/>
                    <a:gd name="T108" fmla="*/ 2147483647 w 831"/>
                    <a:gd name="T109" fmla="*/ 2147483647 h 2923"/>
                    <a:gd name="T110" fmla="*/ 2147483647 w 831"/>
                    <a:gd name="T111" fmla="*/ 2147483647 h 2923"/>
                    <a:gd name="T112" fmla="*/ 2147483647 w 831"/>
                    <a:gd name="T113" fmla="*/ 2147483647 h 2923"/>
                    <a:gd name="T114" fmla="*/ 2147483647 w 831"/>
                    <a:gd name="T115" fmla="*/ 2147483647 h 292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31"/>
                    <a:gd name="T175" fmla="*/ 0 h 2923"/>
                    <a:gd name="T176" fmla="*/ 831 w 831"/>
                    <a:gd name="T177" fmla="*/ 2923 h 292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31" h="2923">
                      <a:moveTo>
                        <a:pt x="767" y="60"/>
                      </a:moveTo>
                      <a:lnTo>
                        <a:pt x="769" y="60"/>
                      </a:lnTo>
                      <a:lnTo>
                        <a:pt x="772" y="60"/>
                      </a:lnTo>
                      <a:lnTo>
                        <a:pt x="772" y="82"/>
                      </a:lnTo>
                      <a:lnTo>
                        <a:pt x="772" y="105"/>
                      </a:lnTo>
                      <a:lnTo>
                        <a:pt x="772" y="127"/>
                      </a:lnTo>
                      <a:lnTo>
                        <a:pt x="772" y="151"/>
                      </a:lnTo>
                      <a:lnTo>
                        <a:pt x="772" y="174"/>
                      </a:lnTo>
                      <a:lnTo>
                        <a:pt x="772" y="196"/>
                      </a:lnTo>
                      <a:lnTo>
                        <a:pt x="772" y="220"/>
                      </a:lnTo>
                      <a:lnTo>
                        <a:pt x="772" y="244"/>
                      </a:lnTo>
                      <a:lnTo>
                        <a:pt x="772" y="268"/>
                      </a:lnTo>
                      <a:lnTo>
                        <a:pt x="772" y="297"/>
                      </a:lnTo>
                      <a:lnTo>
                        <a:pt x="772" y="321"/>
                      </a:lnTo>
                      <a:lnTo>
                        <a:pt x="772" y="348"/>
                      </a:lnTo>
                      <a:lnTo>
                        <a:pt x="772" y="373"/>
                      </a:lnTo>
                      <a:lnTo>
                        <a:pt x="772" y="400"/>
                      </a:lnTo>
                      <a:lnTo>
                        <a:pt x="772" y="425"/>
                      </a:lnTo>
                      <a:lnTo>
                        <a:pt x="772" y="454"/>
                      </a:lnTo>
                      <a:lnTo>
                        <a:pt x="772" y="478"/>
                      </a:lnTo>
                      <a:lnTo>
                        <a:pt x="772" y="506"/>
                      </a:lnTo>
                      <a:lnTo>
                        <a:pt x="772" y="530"/>
                      </a:lnTo>
                      <a:lnTo>
                        <a:pt x="772" y="559"/>
                      </a:lnTo>
                      <a:lnTo>
                        <a:pt x="772" y="583"/>
                      </a:lnTo>
                      <a:lnTo>
                        <a:pt x="772" y="608"/>
                      </a:lnTo>
                      <a:lnTo>
                        <a:pt x="772" y="634"/>
                      </a:lnTo>
                      <a:lnTo>
                        <a:pt x="772" y="663"/>
                      </a:lnTo>
                      <a:lnTo>
                        <a:pt x="772" y="687"/>
                      </a:lnTo>
                      <a:lnTo>
                        <a:pt x="772" y="716"/>
                      </a:lnTo>
                      <a:lnTo>
                        <a:pt x="772" y="740"/>
                      </a:lnTo>
                      <a:lnTo>
                        <a:pt x="772" y="767"/>
                      </a:lnTo>
                      <a:lnTo>
                        <a:pt x="772" y="791"/>
                      </a:lnTo>
                      <a:lnTo>
                        <a:pt x="772" y="819"/>
                      </a:lnTo>
                      <a:lnTo>
                        <a:pt x="772" y="844"/>
                      </a:lnTo>
                      <a:lnTo>
                        <a:pt x="775" y="872"/>
                      </a:lnTo>
                      <a:lnTo>
                        <a:pt x="775" y="897"/>
                      </a:lnTo>
                      <a:lnTo>
                        <a:pt x="775" y="925"/>
                      </a:lnTo>
                      <a:lnTo>
                        <a:pt x="775" y="949"/>
                      </a:lnTo>
                      <a:lnTo>
                        <a:pt x="775" y="978"/>
                      </a:lnTo>
                      <a:lnTo>
                        <a:pt x="775" y="1002"/>
                      </a:lnTo>
                      <a:lnTo>
                        <a:pt x="775" y="1027"/>
                      </a:lnTo>
                      <a:lnTo>
                        <a:pt x="775" y="1053"/>
                      </a:lnTo>
                      <a:lnTo>
                        <a:pt x="775" y="1082"/>
                      </a:lnTo>
                      <a:lnTo>
                        <a:pt x="775" y="1106"/>
                      </a:lnTo>
                      <a:lnTo>
                        <a:pt x="775" y="1132"/>
                      </a:lnTo>
                      <a:lnTo>
                        <a:pt x="775" y="1156"/>
                      </a:lnTo>
                      <a:lnTo>
                        <a:pt x="775" y="1185"/>
                      </a:lnTo>
                      <a:lnTo>
                        <a:pt x="775" y="1209"/>
                      </a:lnTo>
                      <a:lnTo>
                        <a:pt x="775" y="1234"/>
                      </a:lnTo>
                      <a:lnTo>
                        <a:pt x="775" y="1262"/>
                      </a:lnTo>
                      <a:lnTo>
                        <a:pt x="775" y="1289"/>
                      </a:lnTo>
                      <a:lnTo>
                        <a:pt x="775" y="1299"/>
                      </a:lnTo>
                      <a:lnTo>
                        <a:pt x="775" y="1310"/>
                      </a:lnTo>
                      <a:lnTo>
                        <a:pt x="775" y="1321"/>
                      </a:lnTo>
                      <a:lnTo>
                        <a:pt x="775" y="1332"/>
                      </a:lnTo>
                      <a:lnTo>
                        <a:pt x="775" y="1342"/>
                      </a:lnTo>
                      <a:lnTo>
                        <a:pt x="775" y="1353"/>
                      </a:lnTo>
                      <a:lnTo>
                        <a:pt x="775" y="1364"/>
                      </a:lnTo>
                      <a:lnTo>
                        <a:pt x="777" y="1376"/>
                      </a:lnTo>
                      <a:lnTo>
                        <a:pt x="777" y="1392"/>
                      </a:lnTo>
                      <a:lnTo>
                        <a:pt x="777" y="1409"/>
                      </a:lnTo>
                      <a:lnTo>
                        <a:pt x="777" y="1425"/>
                      </a:lnTo>
                      <a:lnTo>
                        <a:pt x="777" y="1445"/>
                      </a:lnTo>
                      <a:lnTo>
                        <a:pt x="777" y="1456"/>
                      </a:lnTo>
                      <a:lnTo>
                        <a:pt x="777" y="1470"/>
                      </a:lnTo>
                      <a:lnTo>
                        <a:pt x="777" y="1481"/>
                      </a:lnTo>
                      <a:lnTo>
                        <a:pt x="777" y="1496"/>
                      </a:lnTo>
                      <a:lnTo>
                        <a:pt x="777" y="1520"/>
                      </a:lnTo>
                      <a:lnTo>
                        <a:pt x="777" y="1549"/>
                      </a:lnTo>
                      <a:lnTo>
                        <a:pt x="777" y="1573"/>
                      </a:lnTo>
                      <a:lnTo>
                        <a:pt x="777" y="1602"/>
                      </a:lnTo>
                      <a:lnTo>
                        <a:pt x="777" y="1626"/>
                      </a:lnTo>
                      <a:lnTo>
                        <a:pt x="777" y="1653"/>
                      </a:lnTo>
                      <a:lnTo>
                        <a:pt x="777" y="1677"/>
                      </a:lnTo>
                      <a:lnTo>
                        <a:pt x="777" y="1706"/>
                      </a:lnTo>
                      <a:lnTo>
                        <a:pt x="777" y="1730"/>
                      </a:lnTo>
                      <a:lnTo>
                        <a:pt x="777" y="1756"/>
                      </a:lnTo>
                      <a:lnTo>
                        <a:pt x="777" y="1780"/>
                      </a:lnTo>
                      <a:lnTo>
                        <a:pt x="777" y="1809"/>
                      </a:lnTo>
                      <a:lnTo>
                        <a:pt x="777" y="1833"/>
                      </a:lnTo>
                      <a:lnTo>
                        <a:pt x="777" y="1859"/>
                      </a:lnTo>
                      <a:lnTo>
                        <a:pt x="777" y="1886"/>
                      </a:lnTo>
                      <a:lnTo>
                        <a:pt x="778" y="1913"/>
                      </a:lnTo>
                      <a:lnTo>
                        <a:pt x="778" y="1937"/>
                      </a:lnTo>
                      <a:lnTo>
                        <a:pt x="778" y="1963"/>
                      </a:lnTo>
                      <a:lnTo>
                        <a:pt x="778" y="1989"/>
                      </a:lnTo>
                      <a:lnTo>
                        <a:pt x="778" y="2016"/>
                      </a:lnTo>
                      <a:lnTo>
                        <a:pt x="778" y="2040"/>
                      </a:lnTo>
                      <a:lnTo>
                        <a:pt x="778" y="2067"/>
                      </a:lnTo>
                      <a:lnTo>
                        <a:pt x="778" y="2093"/>
                      </a:lnTo>
                      <a:lnTo>
                        <a:pt x="778" y="2120"/>
                      </a:lnTo>
                      <a:lnTo>
                        <a:pt x="778" y="2144"/>
                      </a:lnTo>
                      <a:lnTo>
                        <a:pt x="778" y="2172"/>
                      </a:lnTo>
                      <a:lnTo>
                        <a:pt x="778" y="2196"/>
                      </a:lnTo>
                      <a:lnTo>
                        <a:pt x="778" y="2223"/>
                      </a:lnTo>
                      <a:lnTo>
                        <a:pt x="778" y="2247"/>
                      </a:lnTo>
                      <a:lnTo>
                        <a:pt x="778" y="2274"/>
                      </a:lnTo>
                      <a:lnTo>
                        <a:pt x="778" y="2300"/>
                      </a:lnTo>
                      <a:lnTo>
                        <a:pt x="780" y="2329"/>
                      </a:lnTo>
                      <a:lnTo>
                        <a:pt x="780" y="2353"/>
                      </a:lnTo>
                      <a:lnTo>
                        <a:pt x="780" y="2379"/>
                      </a:lnTo>
                      <a:lnTo>
                        <a:pt x="780" y="2401"/>
                      </a:lnTo>
                      <a:lnTo>
                        <a:pt x="780" y="2430"/>
                      </a:lnTo>
                      <a:lnTo>
                        <a:pt x="780" y="2454"/>
                      </a:lnTo>
                      <a:lnTo>
                        <a:pt x="780" y="2480"/>
                      </a:lnTo>
                      <a:lnTo>
                        <a:pt x="780" y="2504"/>
                      </a:lnTo>
                      <a:lnTo>
                        <a:pt x="780" y="2533"/>
                      </a:lnTo>
                      <a:lnTo>
                        <a:pt x="780" y="2560"/>
                      </a:lnTo>
                      <a:lnTo>
                        <a:pt x="780" y="2589"/>
                      </a:lnTo>
                      <a:lnTo>
                        <a:pt x="780" y="2616"/>
                      </a:lnTo>
                      <a:lnTo>
                        <a:pt x="780" y="2645"/>
                      </a:lnTo>
                      <a:lnTo>
                        <a:pt x="780" y="2672"/>
                      </a:lnTo>
                      <a:lnTo>
                        <a:pt x="780" y="2700"/>
                      </a:lnTo>
                      <a:lnTo>
                        <a:pt x="780" y="2728"/>
                      </a:lnTo>
                      <a:lnTo>
                        <a:pt x="780" y="2759"/>
                      </a:lnTo>
                      <a:lnTo>
                        <a:pt x="778" y="2759"/>
                      </a:lnTo>
                      <a:lnTo>
                        <a:pt x="777" y="2761"/>
                      </a:lnTo>
                      <a:lnTo>
                        <a:pt x="676" y="2789"/>
                      </a:lnTo>
                      <a:lnTo>
                        <a:pt x="576" y="2817"/>
                      </a:lnTo>
                      <a:lnTo>
                        <a:pt x="477" y="2839"/>
                      </a:lnTo>
                      <a:lnTo>
                        <a:pt x="382" y="2855"/>
                      </a:lnTo>
                      <a:lnTo>
                        <a:pt x="286" y="2867"/>
                      </a:lnTo>
                      <a:lnTo>
                        <a:pt x="191" y="2873"/>
                      </a:lnTo>
                      <a:lnTo>
                        <a:pt x="98" y="2875"/>
                      </a:lnTo>
                      <a:lnTo>
                        <a:pt x="5" y="2870"/>
                      </a:lnTo>
                      <a:lnTo>
                        <a:pt x="0" y="2919"/>
                      </a:lnTo>
                      <a:lnTo>
                        <a:pt x="95" y="2923"/>
                      </a:lnTo>
                      <a:lnTo>
                        <a:pt x="190" y="2923"/>
                      </a:lnTo>
                      <a:lnTo>
                        <a:pt x="284" y="2915"/>
                      </a:lnTo>
                      <a:lnTo>
                        <a:pt x="382" y="2903"/>
                      </a:lnTo>
                      <a:lnTo>
                        <a:pt x="480" y="2887"/>
                      </a:lnTo>
                      <a:lnTo>
                        <a:pt x="578" y="2865"/>
                      </a:lnTo>
                      <a:lnTo>
                        <a:pt x="677" y="2836"/>
                      </a:lnTo>
                      <a:lnTo>
                        <a:pt x="780" y="2806"/>
                      </a:lnTo>
                      <a:lnTo>
                        <a:pt x="793" y="2799"/>
                      </a:lnTo>
                      <a:lnTo>
                        <a:pt x="806" y="2796"/>
                      </a:lnTo>
                      <a:lnTo>
                        <a:pt x="818" y="2793"/>
                      </a:lnTo>
                      <a:lnTo>
                        <a:pt x="831" y="2788"/>
                      </a:lnTo>
                      <a:lnTo>
                        <a:pt x="831" y="2775"/>
                      </a:lnTo>
                      <a:lnTo>
                        <a:pt x="831" y="2764"/>
                      </a:lnTo>
                      <a:lnTo>
                        <a:pt x="831" y="2751"/>
                      </a:lnTo>
                      <a:lnTo>
                        <a:pt x="831" y="2740"/>
                      </a:lnTo>
                      <a:lnTo>
                        <a:pt x="830" y="2401"/>
                      </a:lnTo>
                      <a:lnTo>
                        <a:pt x="828" y="2067"/>
                      </a:lnTo>
                      <a:lnTo>
                        <a:pt x="826" y="1732"/>
                      </a:lnTo>
                      <a:lnTo>
                        <a:pt x="826" y="1400"/>
                      </a:lnTo>
                      <a:lnTo>
                        <a:pt x="825" y="1063"/>
                      </a:lnTo>
                      <a:lnTo>
                        <a:pt x="823" y="727"/>
                      </a:lnTo>
                      <a:lnTo>
                        <a:pt x="823" y="389"/>
                      </a:lnTo>
                      <a:lnTo>
                        <a:pt x="823" y="47"/>
                      </a:lnTo>
                      <a:lnTo>
                        <a:pt x="823" y="32"/>
                      </a:lnTo>
                      <a:lnTo>
                        <a:pt x="823" y="23"/>
                      </a:lnTo>
                      <a:lnTo>
                        <a:pt x="823" y="11"/>
                      </a:lnTo>
                      <a:lnTo>
                        <a:pt x="823" y="0"/>
                      </a:lnTo>
                      <a:lnTo>
                        <a:pt x="810" y="2"/>
                      </a:lnTo>
                      <a:lnTo>
                        <a:pt x="796" y="5"/>
                      </a:lnTo>
                      <a:lnTo>
                        <a:pt x="783" y="7"/>
                      </a:lnTo>
                      <a:lnTo>
                        <a:pt x="772" y="11"/>
                      </a:lnTo>
                      <a:lnTo>
                        <a:pt x="709" y="19"/>
                      </a:lnTo>
                      <a:lnTo>
                        <a:pt x="647" y="29"/>
                      </a:lnTo>
                      <a:lnTo>
                        <a:pt x="586" y="32"/>
                      </a:lnTo>
                      <a:lnTo>
                        <a:pt x="525" y="39"/>
                      </a:lnTo>
                      <a:lnTo>
                        <a:pt x="464" y="37"/>
                      </a:lnTo>
                      <a:lnTo>
                        <a:pt x="403" y="37"/>
                      </a:lnTo>
                      <a:lnTo>
                        <a:pt x="344" y="31"/>
                      </a:lnTo>
                      <a:lnTo>
                        <a:pt x="286" y="27"/>
                      </a:lnTo>
                      <a:lnTo>
                        <a:pt x="283" y="71"/>
                      </a:lnTo>
                      <a:lnTo>
                        <a:pt x="340" y="76"/>
                      </a:lnTo>
                      <a:lnTo>
                        <a:pt x="400" y="82"/>
                      </a:lnTo>
                      <a:lnTo>
                        <a:pt x="459" y="84"/>
                      </a:lnTo>
                      <a:lnTo>
                        <a:pt x="520" y="85"/>
                      </a:lnTo>
                      <a:lnTo>
                        <a:pt x="581" y="82"/>
                      </a:lnTo>
                      <a:lnTo>
                        <a:pt x="642" y="77"/>
                      </a:lnTo>
                      <a:lnTo>
                        <a:pt x="705" y="69"/>
                      </a:lnTo>
                      <a:lnTo>
                        <a:pt x="767"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4" name="Freeform 3039"/>
                <p:cNvSpPr>
                  <a:spLocks noChangeAspect="1"/>
                </p:cNvSpPr>
                <p:nvPr/>
              </p:nvSpPr>
              <p:spPr bwMode="auto">
                <a:xfrm rot="8643414" flipV="1">
                  <a:off x="4283115" y="1697779"/>
                  <a:ext cx="260933" cy="97505"/>
                </a:xfrm>
                <a:custGeom>
                  <a:avLst/>
                  <a:gdLst>
                    <a:gd name="T0" fmla="*/ 2147483647 w 1878"/>
                    <a:gd name="T1" fmla="*/ 2147483647 h 541"/>
                    <a:gd name="T2" fmla="*/ 2147483647 w 1878"/>
                    <a:gd name="T3" fmla="*/ 2147483647 h 541"/>
                    <a:gd name="T4" fmla="*/ 2147483647 w 1878"/>
                    <a:gd name="T5" fmla="*/ 2147483647 h 541"/>
                    <a:gd name="T6" fmla="*/ 2147483647 w 1878"/>
                    <a:gd name="T7" fmla="*/ 2147483647 h 541"/>
                    <a:gd name="T8" fmla="*/ 2147483647 w 1878"/>
                    <a:gd name="T9" fmla="*/ 2147483647 h 541"/>
                    <a:gd name="T10" fmla="*/ 2147483647 w 1878"/>
                    <a:gd name="T11" fmla="*/ 2147483647 h 541"/>
                    <a:gd name="T12" fmla="*/ 2147483647 w 1878"/>
                    <a:gd name="T13" fmla="*/ 2147483647 h 541"/>
                    <a:gd name="T14" fmla="*/ 2147483647 w 1878"/>
                    <a:gd name="T15" fmla="*/ 2147483647 h 541"/>
                    <a:gd name="T16" fmla="*/ 2147483647 w 1878"/>
                    <a:gd name="T17" fmla="*/ 2147483647 h 541"/>
                    <a:gd name="T18" fmla="*/ 2147483647 w 1878"/>
                    <a:gd name="T19" fmla="*/ 2147483647 h 541"/>
                    <a:gd name="T20" fmla="*/ 2147483647 w 1878"/>
                    <a:gd name="T21" fmla="*/ 2147483647 h 541"/>
                    <a:gd name="T22" fmla="*/ 2147483647 w 1878"/>
                    <a:gd name="T23" fmla="*/ 2147483647 h 541"/>
                    <a:gd name="T24" fmla="*/ 2147483647 w 1878"/>
                    <a:gd name="T25" fmla="*/ 2147483647 h 541"/>
                    <a:gd name="T26" fmla="*/ 2147483647 w 1878"/>
                    <a:gd name="T27" fmla="*/ 2147483647 h 541"/>
                    <a:gd name="T28" fmla="*/ 2147483647 w 1878"/>
                    <a:gd name="T29" fmla="*/ 2147483647 h 541"/>
                    <a:gd name="T30" fmla="*/ 2147483647 w 1878"/>
                    <a:gd name="T31" fmla="*/ 2147483647 h 541"/>
                    <a:gd name="T32" fmla="*/ 2147483647 w 1878"/>
                    <a:gd name="T33" fmla="*/ 2147483647 h 541"/>
                    <a:gd name="T34" fmla="*/ 2147483647 w 1878"/>
                    <a:gd name="T35" fmla="*/ 2147483647 h 541"/>
                    <a:gd name="T36" fmla="*/ 2147483647 w 1878"/>
                    <a:gd name="T37" fmla="*/ 2147483647 h 541"/>
                    <a:gd name="T38" fmla="*/ 2147483647 w 1878"/>
                    <a:gd name="T39" fmla="*/ 0 h 541"/>
                    <a:gd name="T40" fmla="*/ 2147483647 w 1878"/>
                    <a:gd name="T41" fmla="*/ 0 h 541"/>
                    <a:gd name="T42" fmla="*/ 2147483647 w 1878"/>
                    <a:gd name="T43" fmla="*/ 0 h 541"/>
                    <a:gd name="T44" fmla="*/ 2147483647 w 1878"/>
                    <a:gd name="T45" fmla="*/ 2147483647 h 541"/>
                    <a:gd name="T46" fmla="*/ 2147483647 w 1878"/>
                    <a:gd name="T47" fmla="*/ 2147483647 h 541"/>
                    <a:gd name="T48" fmla="*/ 2147483647 w 1878"/>
                    <a:gd name="T49" fmla="*/ 2147483647 h 541"/>
                    <a:gd name="T50" fmla="*/ 2147483647 w 1878"/>
                    <a:gd name="T51" fmla="*/ 2147483647 h 541"/>
                    <a:gd name="T52" fmla="*/ 2147483647 w 1878"/>
                    <a:gd name="T53" fmla="*/ 2147483647 h 541"/>
                    <a:gd name="T54" fmla="*/ 2147483647 w 1878"/>
                    <a:gd name="T55" fmla="*/ 2147483647 h 541"/>
                    <a:gd name="T56" fmla="*/ 2147483647 w 1878"/>
                    <a:gd name="T57" fmla="*/ 2147483647 h 541"/>
                    <a:gd name="T58" fmla="*/ 2147483647 w 1878"/>
                    <a:gd name="T59" fmla="*/ 2147483647 h 541"/>
                    <a:gd name="T60" fmla="*/ 2147483647 w 1878"/>
                    <a:gd name="T61" fmla="*/ 2147483647 h 541"/>
                    <a:gd name="T62" fmla="*/ 2147483647 w 1878"/>
                    <a:gd name="T63" fmla="*/ 2147483647 h 541"/>
                    <a:gd name="T64" fmla="*/ 2147483647 w 1878"/>
                    <a:gd name="T65" fmla="*/ 2147483647 h 541"/>
                    <a:gd name="T66" fmla="*/ 2147483647 w 1878"/>
                    <a:gd name="T67" fmla="*/ 2147483647 h 541"/>
                    <a:gd name="T68" fmla="*/ 2147483647 w 1878"/>
                    <a:gd name="T69" fmla="*/ 2147483647 h 541"/>
                    <a:gd name="T70" fmla="*/ 2147483647 w 1878"/>
                    <a:gd name="T71" fmla="*/ 2147483647 h 541"/>
                    <a:gd name="T72" fmla="*/ 2147483647 w 1878"/>
                    <a:gd name="T73" fmla="*/ 2147483647 h 541"/>
                    <a:gd name="T74" fmla="*/ 2147483647 w 1878"/>
                    <a:gd name="T75" fmla="*/ 2147483647 h 541"/>
                    <a:gd name="T76" fmla="*/ 2147483647 w 1878"/>
                    <a:gd name="T77" fmla="*/ 2147483647 h 541"/>
                    <a:gd name="T78" fmla="*/ 2147483647 w 1878"/>
                    <a:gd name="T79" fmla="*/ 2147483647 h 541"/>
                    <a:gd name="T80" fmla="*/ 2147483647 w 1878"/>
                    <a:gd name="T81" fmla="*/ 2147483647 h 541"/>
                    <a:gd name="T82" fmla="*/ 2147483647 w 1878"/>
                    <a:gd name="T83" fmla="*/ 2147483647 h 541"/>
                    <a:gd name="T84" fmla="*/ 2147483647 w 1878"/>
                    <a:gd name="T85" fmla="*/ 2147483647 h 541"/>
                    <a:gd name="T86" fmla="*/ 2147483647 w 1878"/>
                    <a:gd name="T87" fmla="*/ 2147483647 h 541"/>
                    <a:gd name="T88" fmla="*/ 0 w 1878"/>
                    <a:gd name="T89" fmla="*/ 2147483647 h 541"/>
                    <a:gd name="T90" fmla="*/ 2147483647 w 1878"/>
                    <a:gd name="T91" fmla="*/ 2147483647 h 541"/>
                    <a:gd name="T92" fmla="*/ 2147483647 w 1878"/>
                    <a:gd name="T93" fmla="*/ 2147483647 h 541"/>
                    <a:gd name="T94" fmla="*/ 2147483647 w 1878"/>
                    <a:gd name="T95" fmla="*/ 2147483647 h 541"/>
                    <a:gd name="T96" fmla="*/ 2147483647 w 1878"/>
                    <a:gd name="T97" fmla="*/ 2147483647 h 541"/>
                    <a:gd name="T98" fmla="*/ 2147483647 w 1878"/>
                    <a:gd name="T99" fmla="*/ 2147483647 h 541"/>
                    <a:gd name="T100" fmla="*/ 2147483647 w 1878"/>
                    <a:gd name="T101" fmla="*/ 2147483647 h 541"/>
                    <a:gd name="T102" fmla="*/ 2147483647 w 1878"/>
                    <a:gd name="T103" fmla="*/ 2147483647 h 541"/>
                    <a:gd name="T104" fmla="*/ 2147483647 w 1878"/>
                    <a:gd name="T105" fmla="*/ 2147483647 h 541"/>
                    <a:gd name="T106" fmla="*/ 2147483647 w 1878"/>
                    <a:gd name="T107" fmla="*/ 2147483647 h 5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878"/>
                    <a:gd name="T163" fmla="*/ 0 h 541"/>
                    <a:gd name="T164" fmla="*/ 1878 w 1878"/>
                    <a:gd name="T165" fmla="*/ 541 h 54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878" h="541">
                      <a:moveTo>
                        <a:pt x="158" y="536"/>
                      </a:moveTo>
                      <a:lnTo>
                        <a:pt x="269" y="520"/>
                      </a:lnTo>
                      <a:lnTo>
                        <a:pt x="383" y="499"/>
                      </a:lnTo>
                      <a:lnTo>
                        <a:pt x="494" y="468"/>
                      </a:lnTo>
                      <a:lnTo>
                        <a:pt x="609" y="435"/>
                      </a:lnTo>
                      <a:lnTo>
                        <a:pt x="720" y="396"/>
                      </a:lnTo>
                      <a:lnTo>
                        <a:pt x="835" y="353"/>
                      </a:lnTo>
                      <a:lnTo>
                        <a:pt x="952" y="308"/>
                      </a:lnTo>
                      <a:lnTo>
                        <a:pt x="1069" y="263"/>
                      </a:lnTo>
                      <a:lnTo>
                        <a:pt x="1081" y="258"/>
                      </a:lnTo>
                      <a:lnTo>
                        <a:pt x="1095" y="253"/>
                      </a:lnTo>
                      <a:lnTo>
                        <a:pt x="1194" y="213"/>
                      </a:lnTo>
                      <a:lnTo>
                        <a:pt x="1292" y="178"/>
                      </a:lnTo>
                      <a:lnTo>
                        <a:pt x="1388" y="144"/>
                      </a:lnTo>
                      <a:lnTo>
                        <a:pt x="1485" y="115"/>
                      </a:lnTo>
                      <a:lnTo>
                        <a:pt x="1583" y="90"/>
                      </a:lnTo>
                      <a:lnTo>
                        <a:pt x="1679" y="69"/>
                      </a:lnTo>
                      <a:lnTo>
                        <a:pt x="1775" y="54"/>
                      </a:lnTo>
                      <a:lnTo>
                        <a:pt x="1873" y="46"/>
                      </a:lnTo>
                      <a:lnTo>
                        <a:pt x="1878" y="0"/>
                      </a:lnTo>
                      <a:lnTo>
                        <a:pt x="1852" y="0"/>
                      </a:lnTo>
                      <a:lnTo>
                        <a:pt x="1828" y="0"/>
                      </a:lnTo>
                      <a:lnTo>
                        <a:pt x="1804" y="1"/>
                      </a:lnTo>
                      <a:lnTo>
                        <a:pt x="1783" y="6"/>
                      </a:lnTo>
                      <a:lnTo>
                        <a:pt x="1757" y="8"/>
                      </a:lnTo>
                      <a:lnTo>
                        <a:pt x="1733" y="11"/>
                      </a:lnTo>
                      <a:lnTo>
                        <a:pt x="1709" y="14"/>
                      </a:lnTo>
                      <a:lnTo>
                        <a:pt x="1687" y="21"/>
                      </a:lnTo>
                      <a:lnTo>
                        <a:pt x="1526" y="56"/>
                      </a:lnTo>
                      <a:lnTo>
                        <a:pt x="1368" y="104"/>
                      </a:lnTo>
                      <a:lnTo>
                        <a:pt x="1209" y="160"/>
                      </a:lnTo>
                      <a:lnTo>
                        <a:pt x="1048" y="225"/>
                      </a:lnTo>
                      <a:lnTo>
                        <a:pt x="888" y="285"/>
                      </a:lnTo>
                      <a:lnTo>
                        <a:pt x="728" y="348"/>
                      </a:lnTo>
                      <a:lnTo>
                        <a:pt x="569" y="401"/>
                      </a:lnTo>
                      <a:lnTo>
                        <a:pt x="409" y="446"/>
                      </a:lnTo>
                      <a:lnTo>
                        <a:pt x="354" y="456"/>
                      </a:lnTo>
                      <a:lnTo>
                        <a:pt x="304" y="465"/>
                      </a:lnTo>
                      <a:lnTo>
                        <a:pt x="255" y="472"/>
                      </a:lnTo>
                      <a:lnTo>
                        <a:pt x="205" y="478"/>
                      </a:lnTo>
                      <a:lnTo>
                        <a:pt x="155" y="480"/>
                      </a:lnTo>
                      <a:lnTo>
                        <a:pt x="104" y="484"/>
                      </a:lnTo>
                      <a:lnTo>
                        <a:pt x="54" y="484"/>
                      </a:lnTo>
                      <a:lnTo>
                        <a:pt x="6" y="484"/>
                      </a:lnTo>
                      <a:lnTo>
                        <a:pt x="0" y="541"/>
                      </a:lnTo>
                      <a:lnTo>
                        <a:pt x="19" y="541"/>
                      </a:lnTo>
                      <a:lnTo>
                        <a:pt x="40" y="541"/>
                      </a:lnTo>
                      <a:lnTo>
                        <a:pt x="57" y="541"/>
                      </a:lnTo>
                      <a:lnTo>
                        <a:pt x="78" y="541"/>
                      </a:lnTo>
                      <a:lnTo>
                        <a:pt x="97" y="537"/>
                      </a:lnTo>
                      <a:lnTo>
                        <a:pt x="117" y="537"/>
                      </a:lnTo>
                      <a:lnTo>
                        <a:pt x="136" y="536"/>
                      </a:lnTo>
                      <a:lnTo>
                        <a:pt x="158" y="5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5" name="Freeform 3040"/>
                <p:cNvSpPr>
                  <a:spLocks noChangeAspect="1"/>
                </p:cNvSpPr>
                <p:nvPr/>
              </p:nvSpPr>
              <p:spPr bwMode="auto">
                <a:xfrm rot="8643414" flipV="1">
                  <a:off x="4087797" y="1848754"/>
                  <a:ext cx="244148" cy="92787"/>
                </a:xfrm>
                <a:custGeom>
                  <a:avLst/>
                  <a:gdLst>
                    <a:gd name="T0" fmla="*/ 2147483647 w 1748"/>
                    <a:gd name="T1" fmla="*/ 2147483647 h 520"/>
                    <a:gd name="T2" fmla="*/ 2147483647 w 1748"/>
                    <a:gd name="T3" fmla="*/ 2147483647 h 520"/>
                    <a:gd name="T4" fmla="*/ 2147483647 w 1748"/>
                    <a:gd name="T5" fmla="*/ 2147483647 h 520"/>
                    <a:gd name="T6" fmla="*/ 2147483647 w 1748"/>
                    <a:gd name="T7" fmla="*/ 2147483647 h 520"/>
                    <a:gd name="T8" fmla="*/ 2147483647 w 1748"/>
                    <a:gd name="T9" fmla="*/ 2147483647 h 520"/>
                    <a:gd name="T10" fmla="*/ 2147483647 w 1748"/>
                    <a:gd name="T11" fmla="*/ 2147483647 h 520"/>
                    <a:gd name="T12" fmla="*/ 2147483647 w 1748"/>
                    <a:gd name="T13" fmla="*/ 2147483647 h 520"/>
                    <a:gd name="T14" fmla="*/ 2147483647 w 1748"/>
                    <a:gd name="T15" fmla="*/ 2147483647 h 520"/>
                    <a:gd name="T16" fmla="*/ 2147483647 w 1748"/>
                    <a:gd name="T17" fmla="*/ 2147483647 h 520"/>
                    <a:gd name="T18" fmla="*/ 2147483647 w 1748"/>
                    <a:gd name="T19" fmla="*/ 2147483647 h 520"/>
                    <a:gd name="T20" fmla="*/ 2147483647 w 1748"/>
                    <a:gd name="T21" fmla="*/ 2147483647 h 520"/>
                    <a:gd name="T22" fmla="*/ 2147483647 w 1748"/>
                    <a:gd name="T23" fmla="*/ 2147483647 h 520"/>
                    <a:gd name="T24" fmla="*/ 2147483647 w 1748"/>
                    <a:gd name="T25" fmla="*/ 2147483647 h 520"/>
                    <a:gd name="T26" fmla="*/ 2147483647 w 1748"/>
                    <a:gd name="T27" fmla="*/ 2147483647 h 520"/>
                    <a:gd name="T28" fmla="*/ 2147483647 w 1748"/>
                    <a:gd name="T29" fmla="*/ 2147483647 h 520"/>
                    <a:gd name="T30" fmla="*/ 2147483647 w 1748"/>
                    <a:gd name="T31" fmla="*/ 2147483647 h 520"/>
                    <a:gd name="T32" fmla="*/ 2147483647 w 1748"/>
                    <a:gd name="T33" fmla="*/ 2147483647 h 520"/>
                    <a:gd name="T34" fmla="*/ 2147483647 w 1748"/>
                    <a:gd name="T35" fmla="*/ 2147483647 h 520"/>
                    <a:gd name="T36" fmla="*/ 2147483647 w 1748"/>
                    <a:gd name="T37" fmla="*/ 2147483647 h 520"/>
                    <a:gd name="T38" fmla="*/ 2147483647 w 1748"/>
                    <a:gd name="T39" fmla="*/ 2147483647 h 520"/>
                    <a:gd name="T40" fmla="*/ 2147483647 w 1748"/>
                    <a:gd name="T41" fmla="*/ 2147483647 h 520"/>
                    <a:gd name="T42" fmla="*/ 2147483647 w 1748"/>
                    <a:gd name="T43" fmla="*/ 2147483647 h 520"/>
                    <a:gd name="T44" fmla="*/ 2147483647 w 1748"/>
                    <a:gd name="T45" fmla="*/ 2147483647 h 520"/>
                    <a:gd name="T46" fmla="*/ 2147483647 w 1748"/>
                    <a:gd name="T47" fmla="*/ 2147483647 h 520"/>
                    <a:gd name="T48" fmla="*/ 2147483647 w 1748"/>
                    <a:gd name="T49" fmla="*/ 2147483647 h 520"/>
                    <a:gd name="T50" fmla="*/ 2147483647 w 1748"/>
                    <a:gd name="T51" fmla="*/ 2147483647 h 520"/>
                    <a:gd name="T52" fmla="*/ 2147483647 w 1748"/>
                    <a:gd name="T53" fmla="*/ 2147483647 h 520"/>
                    <a:gd name="T54" fmla="*/ 2147483647 w 1748"/>
                    <a:gd name="T55" fmla="*/ 2147483647 h 520"/>
                    <a:gd name="T56" fmla="*/ 2147483647 w 1748"/>
                    <a:gd name="T57" fmla="*/ 2147483647 h 520"/>
                    <a:gd name="T58" fmla="*/ 2147483647 w 1748"/>
                    <a:gd name="T59" fmla="*/ 2147483647 h 520"/>
                    <a:gd name="T60" fmla="*/ 2147483647 w 1748"/>
                    <a:gd name="T61" fmla="*/ 2147483647 h 520"/>
                    <a:gd name="T62" fmla="*/ 2147483647 w 1748"/>
                    <a:gd name="T63" fmla="*/ 2147483647 h 520"/>
                    <a:gd name="T64" fmla="*/ 2147483647 w 1748"/>
                    <a:gd name="T65" fmla="*/ 0 h 520"/>
                    <a:gd name="T66" fmla="*/ 2147483647 w 1748"/>
                    <a:gd name="T67" fmla="*/ 0 h 520"/>
                    <a:gd name="T68" fmla="*/ 0 w 1748"/>
                    <a:gd name="T69" fmla="*/ 2147483647 h 520"/>
                    <a:gd name="T70" fmla="*/ 0 w 1748"/>
                    <a:gd name="T71" fmla="*/ 2147483647 h 520"/>
                    <a:gd name="T72" fmla="*/ 2147483647 w 1748"/>
                    <a:gd name="T73" fmla="*/ 2147483647 h 520"/>
                    <a:gd name="T74" fmla="*/ 2147483647 w 1748"/>
                    <a:gd name="T75" fmla="*/ 2147483647 h 5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48"/>
                    <a:gd name="T115" fmla="*/ 0 h 520"/>
                    <a:gd name="T116" fmla="*/ 1748 w 1748"/>
                    <a:gd name="T117" fmla="*/ 520 h 5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48" h="520">
                      <a:moveTo>
                        <a:pt x="1" y="45"/>
                      </a:moveTo>
                      <a:lnTo>
                        <a:pt x="96" y="42"/>
                      </a:lnTo>
                      <a:lnTo>
                        <a:pt x="191" y="46"/>
                      </a:lnTo>
                      <a:lnTo>
                        <a:pt x="284" y="56"/>
                      </a:lnTo>
                      <a:lnTo>
                        <a:pt x="378" y="72"/>
                      </a:lnTo>
                      <a:lnTo>
                        <a:pt x="470" y="93"/>
                      </a:lnTo>
                      <a:lnTo>
                        <a:pt x="563" y="122"/>
                      </a:lnTo>
                      <a:lnTo>
                        <a:pt x="654" y="151"/>
                      </a:lnTo>
                      <a:lnTo>
                        <a:pt x="746" y="186"/>
                      </a:lnTo>
                      <a:lnTo>
                        <a:pt x="871" y="237"/>
                      </a:lnTo>
                      <a:lnTo>
                        <a:pt x="994" y="287"/>
                      </a:lnTo>
                      <a:lnTo>
                        <a:pt x="1119" y="337"/>
                      </a:lnTo>
                      <a:lnTo>
                        <a:pt x="1243" y="385"/>
                      </a:lnTo>
                      <a:lnTo>
                        <a:pt x="1366" y="428"/>
                      </a:lnTo>
                      <a:lnTo>
                        <a:pt x="1490" y="465"/>
                      </a:lnTo>
                      <a:lnTo>
                        <a:pt x="1616" y="496"/>
                      </a:lnTo>
                      <a:lnTo>
                        <a:pt x="1745" y="520"/>
                      </a:lnTo>
                      <a:lnTo>
                        <a:pt x="1748" y="476"/>
                      </a:lnTo>
                      <a:lnTo>
                        <a:pt x="1655" y="460"/>
                      </a:lnTo>
                      <a:lnTo>
                        <a:pt x="1565" y="443"/>
                      </a:lnTo>
                      <a:lnTo>
                        <a:pt x="1474" y="419"/>
                      </a:lnTo>
                      <a:lnTo>
                        <a:pt x="1384" y="393"/>
                      </a:lnTo>
                      <a:lnTo>
                        <a:pt x="1294" y="361"/>
                      </a:lnTo>
                      <a:lnTo>
                        <a:pt x="1203" y="329"/>
                      </a:lnTo>
                      <a:lnTo>
                        <a:pt x="1111" y="292"/>
                      </a:lnTo>
                      <a:lnTo>
                        <a:pt x="1023" y="253"/>
                      </a:lnTo>
                      <a:lnTo>
                        <a:pt x="895" y="197"/>
                      </a:lnTo>
                      <a:lnTo>
                        <a:pt x="768" y="147"/>
                      </a:lnTo>
                      <a:lnTo>
                        <a:pt x="640" y="103"/>
                      </a:lnTo>
                      <a:lnTo>
                        <a:pt x="516" y="66"/>
                      </a:lnTo>
                      <a:lnTo>
                        <a:pt x="388" y="32"/>
                      </a:lnTo>
                      <a:lnTo>
                        <a:pt x="261" y="11"/>
                      </a:lnTo>
                      <a:lnTo>
                        <a:pt x="131" y="0"/>
                      </a:lnTo>
                      <a:lnTo>
                        <a:pt x="5" y="0"/>
                      </a:lnTo>
                      <a:lnTo>
                        <a:pt x="0" y="46"/>
                      </a:lnTo>
                      <a:lnTo>
                        <a:pt x="0" y="45"/>
                      </a:lnTo>
                      <a:lnTo>
                        <a:pt x="1"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6" name="Freeform 3041"/>
                <p:cNvSpPr>
                  <a:spLocks noChangeAspect="1"/>
                </p:cNvSpPr>
                <p:nvPr/>
              </p:nvSpPr>
              <p:spPr bwMode="auto">
                <a:xfrm rot="8643414" flipV="1">
                  <a:off x="4283115" y="2314260"/>
                  <a:ext cx="0" cy="33026"/>
                </a:xfrm>
                <a:custGeom>
                  <a:avLst/>
                  <a:gdLst>
                    <a:gd name="T0" fmla="*/ 0 w 3"/>
                    <a:gd name="T1" fmla="*/ 0 h 183"/>
                    <a:gd name="T2" fmla="*/ 0 w 3"/>
                    <a:gd name="T3" fmla="*/ 2147483647 h 183"/>
                    <a:gd name="T4" fmla="*/ 0 w 3"/>
                    <a:gd name="T5" fmla="*/ 2147483647 h 183"/>
                    <a:gd name="T6" fmla="*/ 0 w 3"/>
                    <a:gd name="T7" fmla="*/ 2147483647 h 183"/>
                    <a:gd name="T8" fmla="*/ 0 w 3"/>
                    <a:gd name="T9" fmla="*/ 2147483647 h 183"/>
                    <a:gd name="T10" fmla="*/ 0 w 3"/>
                    <a:gd name="T11" fmla="*/ 2147483647 h 183"/>
                    <a:gd name="T12" fmla="*/ 0 w 3"/>
                    <a:gd name="T13" fmla="*/ 2147483647 h 183"/>
                    <a:gd name="T14" fmla="*/ 0 w 3"/>
                    <a:gd name="T15" fmla="*/ 2147483647 h 183"/>
                    <a:gd name="T16" fmla="*/ 0 w 3"/>
                    <a:gd name="T17" fmla="*/ 2147483647 h 183"/>
                    <a:gd name="T18" fmla="*/ 0 w 3"/>
                    <a:gd name="T19" fmla="*/ 2147483647 h 183"/>
                    <a:gd name="T20" fmla="*/ 0 w 3"/>
                    <a:gd name="T21" fmla="*/ 2147483647 h 183"/>
                    <a:gd name="T22" fmla="*/ 0 w 3"/>
                    <a:gd name="T23" fmla="*/ 2147483647 h 183"/>
                    <a:gd name="T24" fmla="*/ 0 w 3"/>
                    <a:gd name="T25" fmla="*/ 2147483647 h 183"/>
                    <a:gd name="T26" fmla="*/ 0 w 3"/>
                    <a:gd name="T27" fmla="*/ 2147483647 h 183"/>
                    <a:gd name="T28" fmla="*/ 0 w 3"/>
                    <a:gd name="T29" fmla="*/ 2147483647 h 183"/>
                    <a:gd name="T30" fmla="*/ 0 w 3"/>
                    <a:gd name="T31" fmla="*/ 2147483647 h 183"/>
                    <a:gd name="T32" fmla="*/ 0 w 3"/>
                    <a:gd name="T33" fmla="*/ 0 h 183"/>
                    <a:gd name="T34" fmla="*/ 0 w 3"/>
                    <a:gd name="T35" fmla="*/ 0 h 1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
                    <a:gd name="T55" fmla="*/ 0 h 183"/>
                    <a:gd name="T56" fmla="*/ 0 w 3"/>
                    <a:gd name="T57" fmla="*/ 183 h 1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 h="183">
                      <a:moveTo>
                        <a:pt x="0" y="0"/>
                      </a:moveTo>
                      <a:lnTo>
                        <a:pt x="0" y="23"/>
                      </a:lnTo>
                      <a:lnTo>
                        <a:pt x="0" y="45"/>
                      </a:lnTo>
                      <a:lnTo>
                        <a:pt x="0" y="68"/>
                      </a:lnTo>
                      <a:lnTo>
                        <a:pt x="0" y="92"/>
                      </a:lnTo>
                      <a:lnTo>
                        <a:pt x="0" y="114"/>
                      </a:lnTo>
                      <a:lnTo>
                        <a:pt x="0" y="137"/>
                      </a:lnTo>
                      <a:lnTo>
                        <a:pt x="0" y="159"/>
                      </a:lnTo>
                      <a:lnTo>
                        <a:pt x="3" y="183"/>
                      </a:lnTo>
                      <a:lnTo>
                        <a:pt x="0" y="159"/>
                      </a:lnTo>
                      <a:lnTo>
                        <a:pt x="0" y="137"/>
                      </a:lnTo>
                      <a:lnTo>
                        <a:pt x="0" y="114"/>
                      </a:lnTo>
                      <a:lnTo>
                        <a:pt x="0" y="92"/>
                      </a:lnTo>
                      <a:lnTo>
                        <a:pt x="0" y="68"/>
                      </a:lnTo>
                      <a:lnTo>
                        <a:pt x="0" y="45"/>
                      </a:lnTo>
                      <a:lnTo>
                        <a:pt x="0" y="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7" name="Freeform 3042"/>
                <p:cNvSpPr>
                  <a:spLocks noChangeAspect="1"/>
                </p:cNvSpPr>
                <p:nvPr/>
              </p:nvSpPr>
              <p:spPr bwMode="auto">
                <a:xfrm rot="8643414" flipV="1">
                  <a:off x="4521159" y="2086225"/>
                  <a:ext cx="1526" cy="0"/>
                </a:xfrm>
                <a:custGeom>
                  <a:avLst/>
                  <a:gdLst>
                    <a:gd name="T0" fmla="*/ 0 w 14"/>
                    <a:gd name="T1" fmla="*/ 2147483647 w 14"/>
                    <a:gd name="T2" fmla="*/ 2147483647 w 14"/>
                    <a:gd name="T3" fmla="*/ 2147483647 w 14"/>
                    <a:gd name="T4" fmla="*/ 0 w 14"/>
                    <a:gd name="T5" fmla="*/ 0 w 14"/>
                    <a:gd name="T6" fmla="*/ 0 60000 65536"/>
                    <a:gd name="T7" fmla="*/ 0 60000 65536"/>
                    <a:gd name="T8" fmla="*/ 0 60000 65536"/>
                    <a:gd name="T9" fmla="*/ 0 60000 65536"/>
                    <a:gd name="T10" fmla="*/ 0 60000 65536"/>
                    <a:gd name="T11" fmla="*/ 0 60000 65536"/>
                    <a:gd name="T12" fmla="*/ 0 w 14"/>
                    <a:gd name="T13" fmla="*/ 14 w 14"/>
                  </a:gdLst>
                  <a:ahLst/>
                  <a:cxnLst>
                    <a:cxn ang="T6">
                      <a:pos x="T0" y="0"/>
                    </a:cxn>
                    <a:cxn ang="T7">
                      <a:pos x="T1" y="0"/>
                    </a:cxn>
                    <a:cxn ang="T8">
                      <a:pos x="T2" y="0"/>
                    </a:cxn>
                    <a:cxn ang="T9">
                      <a:pos x="T3" y="0"/>
                    </a:cxn>
                    <a:cxn ang="T10">
                      <a:pos x="T4" y="0"/>
                    </a:cxn>
                    <a:cxn ang="T11">
                      <a:pos x="T5" y="0"/>
                    </a:cxn>
                  </a:cxnLst>
                  <a:rect l="T12" t="0" r="T13" b="0"/>
                  <a:pathLst>
                    <a:path w="14">
                      <a:moveTo>
                        <a:pt x="0" y="0"/>
                      </a:moveTo>
                      <a:lnTo>
                        <a:pt x="6" y="0"/>
                      </a:lnTo>
                      <a:lnTo>
                        <a:pt x="14" y="0"/>
                      </a:lnTo>
                      <a:lnTo>
                        <a:pt x="6"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8" name="Freeform 3043"/>
                <p:cNvSpPr>
                  <a:spLocks noChangeAspect="1"/>
                </p:cNvSpPr>
                <p:nvPr/>
              </p:nvSpPr>
              <p:spPr bwMode="auto">
                <a:xfrm rot="8643414" flipV="1">
                  <a:off x="4550152" y="2150703"/>
                  <a:ext cx="18311" cy="1573"/>
                </a:xfrm>
                <a:custGeom>
                  <a:avLst/>
                  <a:gdLst>
                    <a:gd name="T0" fmla="*/ 2147483647 w 141"/>
                    <a:gd name="T1" fmla="*/ 2147483647 h 11"/>
                    <a:gd name="T2" fmla="*/ 2147483647 w 141"/>
                    <a:gd name="T3" fmla="*/ 2147483647 h 11"/>
                    <a:gd name="T4" fmla="*/ 2147483647 w 141"/>
                    <a:gd name="T5" fmla="*/ 2147483647 h 11"/>
                    <a:gd name="T6" fmla="*/ 2147483647 w 141"/>
                    <a:gd name="T7" fmla="*/ 2147483647 h 11"/>
                    <a:gd name="T8" fmla="*/ 2147483647 w 141"/>
                    <a:gd name="T9" fmla="*/ 2147483647 h 11"/>
                    <a:gd name="T10" fmla="*/ 2147483647 w 141"/>
                    <a:gd name="T11" fmla="*/ 0 h 11"/>
                    <a:gd name="T12" fmla="*/ 2147483647 w 141"/>
                    <a:gd name="T13" fmla="*/ 0 h 11"/>
                    <a:gd name="T14" fmla="*/ 2147483647 w 141"/>
                    <a:gd name="T15" fmla="*/ 0 h 11"/>
                    <a:gd name="T16" fmla="*/ 0 w 141"/>
                    <a:gd name="T17" fmla="*/ 0 h 11"/>
                    <a:gd name="T18" fmla="*/ 2147483647 w 141"/>
                    <a:gd name="T19" fmla="*/ 0 h 11"/>
                    <a:gd name="T20" fmla="*/ 2147483647 w 141"/>
                    <a:gd name="T21" fmla="*/ 0 h 11"/>
                    <a:gd name="T22" fmla="*/ 2147483647 w 141"/>
                    <a:gd name="T23" fmla="*/ 0 h 11"/>
                    <a:gd name="T24" fmla="*/ 2147483647 w 141"/>
                    <a:gd name="T25" fmla="*/ 2147483647 h 11"/>
                    <a:gd name="T26" fmla="*/ 2147483647 w 141"/>
                    <a:gd name="T27" fmla="*/ 2147483647 h 11"/>
                    <a:gd name="T28" fmla="*/ 2147483647 w 141"/>
                    <a:gd name="T29" fmla="*/ 2147483647 h 11"/>
                    <a:gd name="T30" fmla="*/ 2147483647 w 141"/>
                    <a:gd name="T31" fmla="*/ 2147483647 h 11"/>
                    <a:gd name="T32" fmla="*/ 2147483647 w 141"/>
                    <a:gd name="T33" fmla="*/ 2147483647 h 11"/>
                    <a:gd name="T34" fmla="*/ 2147483647 w 141"/>
                    <a:gd name="T35" fmla="*/ 2147483647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11"/>
                    <a:gd name="T56" fmla="*/ 141 w 14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11">
                      <a:moveTo>
                        <a:pt x="141" y="11"/>
                      </a:moveTo>
                      <a:lnTo>
                        <a:pt x="124" y="8"/>
                      </a:lnTo>
                      <a:lnTo>
                        <a:pt x="106" y="5"/>
                      </a:lnTo>
                      <a:lnTo>
                        <a:pt x="88" y="1"/>
                      </a:lnTo>
                      <a:lnTo>
                        <a:pt x="71" y="1"/>
                      </a:lnTo>
                      <a:lnTo>
                        <a:pt x="53" y="0"/>
                      </a:lnTo>
                      <a:lnTo>
                        <a:pt x="35" y="0"/>
                      </a:lnTo>
                      <a:lnTo>
                        <a:pt x="18" y="0"/>
                      </a:lnTo>
                      <a:lnTo>
                        <a:pt x="0" y="0"/>
                      </a:lnTo>
                      <a:lnTo>
                        <a:pt x="18" y="0"/>
                      </a:lnTo>
                      <a:lnTo>
                        <a:pt x="35" y="0"/>
                      </a:lnTo>
                      <a:lnTo>
                        <a:pt x="53" y="0"/>
                      </a:lnTo>
                      <a:lnTo>
                        <a:pt x="71" y="1"/>
                      </a:lnTo>
                      <a:lnTo>
                        <a:pt x="88" y="1"/>
                      </a:lnTo>
                      <a:lnTo>
                        <a:pt x="106" y="5"/>
                      </a:lnTo>
                      <a:lnTo>
                        <a:pt x="124" y="8"/>
                      </a:lnTo>
                      <a:lnTo>
                        <a:pt x="141"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09" name="Freeform 3044"/>
                <p:cNvSpPr>
                  <a:spLocks noChangeAspect="1"/>
                </p:cNvSpPr>
                <p:nvPr/>
              </p:nvSpPr>
              <p:spPr bwMode="auto">
                <a:xfrm rot="8643414" flipV="1">
                  <a:off x="4096952" y="2053199"/>
                  <a:ext cx="64089" cy="6291"/>
                </a:xfrm>
                <a:custGeom>
                  <a:avLst/>
                  <a:gdLst>
                    <a:gd name="T0" fmla="*/ 2147483647 w 453"/>
                    <a:gd name="T1" fmla="*/ 0 h 31"/>
                    <a:gd name="T2" fmla="*/ 2147483647 w 453"/>
                    <a:gd name="T3" fmla="*/ 2147483647 h 31"/>
                    <a:gd name="T4" fmla="*/ 2147483647 w 453"/>
                    <a:gd name="T5" fmla="*/ 2147483647 h 31"/>
                    <a:gd name="T6" fmla="*/ 2147483647 w 453"/>
                    <a:gd name="T7" fmla="*/ 2147483647 h 31"/>
                    <a:gd name="T8" fmla="*/ 2147483647 w 453"/>
                    <a:gd name="T9" fmla="*/ 2147483647 h 31"/>
                    <a:gd name="T10" fmla="*/ 2147483647 w 453"/>
                    <a:gd name="T11" fmla="*/ 2147483647 h 31"/>
                    <a:gd name="T12" fmla="*/ 2147483647 w 453"/>
                    <a:gd name="T13" fmla="*/ 2147483647 h 31"/>
                    <a:gd name="T14" fmla="*/ 2147483647 w 453"/>
                    <a:gd name="T15" fmla="*/ 2147483647 h 31"/>
                    <a:gd name="T16" fmla="*/ 0 w 453"/>
                    <a:gd name="T17" fmla="*/ 2147483647 h 31"/>
                    <a:gd name="T18" fmla="*/ 2147483647 w 453"/>
                    <a:gd name="T19" fmla="*/ 2147483647 h 31"/>
                    <a:gd name="T20" fmla="*/ 2147483647 w 453"/>
                    <a:gd name="T21" fmla="*/ 2147483647 h 31"/>
                    <a:gd name="T22" fmla="*/ 2147483647 w 453"/>
                    <a:gd name="T23" fmla="*/ 2147483647 h 31"/>
                    <a:gd name="T24" fmla="*/ 2147483647 w 453"/>
                    <a:gd name="T25" fmla="*/ 2147483647 h 31"/>
                    <a:gd name="T26" fmla="*/ 2147483647 w 453"/>
                    <a:gd name="T27" fmla="*/ 2147483647 h 31"/>
                    <a:gd name="T28" fmla="*/ 2147483647 w 453"/>
                    <a:gd name="T29" fmla="*/ 2147483647 h 31"/>
                    <a:gd name="T30" fmla="*/ 2147483647 w 453"/>
                    <a:gd name="T31" fmla="*/ 2147483647 h 31"/>
                    <a:gd name="T32" fmla="*/ 2147483647 w 453"/>
                    <a:gd name="T33" fmla="*/ 0 h 31"/>
                    <a:gd name="T34" fmla="*/ 2147483647 w 453"/>
                    <a:gd name="T35" fmla="*/ 0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3"/>
                    <a:gd name="T55" fmla="*/ 0 h 31"/>
                    <a:gd name="T56" fmla="*/ 453 w 453"/>
                    <a:gd name="T57" fmla="*/ 31 h 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3" h="31">
                      <a:moveTo>
                        <a:pt x="453" y="0"/>
                      </a:moveTo>
                      <a:lnTo>
                        <a:pt x="393" y="10"/>
                      </a:lnTo>
                      <a:lnTo>
                        <a:pt x="336" y="19"/>
                      </a:lnTo>
                      <a:lnTo>
                        <a:pt x="278" y="24"/>
                      </a:lnTo>
                      <a:lnTo>
                        <a:pt x="223" y="31"/>
                      </a:lnTo>
                      <a:lnTo>
                        <a:pt x="166" y="31"/>
                      </a:lnTo>
                      <a:lnTo>
                        <a:pt x="109" y="31"/>
                      </a:lnTo>
                      <a:lnTo>
                        <a:pt x="53" y="26"/>
                      </a:lnTo>
                      <a:lnTo>
                        <a:pt x="0" y="23"/>
                      </a:lnTo>
                      <a:lnTo>
                        <a:pt x="53" y="26"/>
                      </a:lnTo>
                      <a:lnTo>
                        <a:pt x="109" y="31"/>
                      </a:lnTo>
                      <a:lnTo>
                        <a:pt x="166" y="31"/>
                      </a:lnTo>
                      <a:lnTo>
                        <a:pt x="223" y="31"/>
                      </a:lnTo>
                      <a:lnTo>
                        <a:pt x="278" y="24"/>
                      </a:lnTo>
                      <a:lnTo>
                        <a:pt x="336" y="19"/>
                      </a:lnTo>
                      <a:lnTo>
                        <a:pt x="393" y="10"/>
                      </a:lnTo>
                      <a:lnTo>
                        <a:pt x="4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0" name="Freeform 3045"/>
                <p:cNvSpPr>
                  <a:spLocks noChangeAspect="1"/>
                </p:cNvSpPr>
                <p:nvPr/>
              </p:nvSpPr>
              <p:spPr bwMode="auto">
                <a:xfrm rot="8643414" flipV="1">
                  <a:off x="4560833" y="1991865"/>
                  <a:ext cx="120548" cy="56616"/>
                </a:xfrm>
                <a:custGeom>
                  <a:avLst/>
                  <a:gdLst>
                    <a:gd name="T0" fmla="*/ 2147483647 w 867"/>
                    <a:gd name="T1" fmla="*/ 0 h 315"/>
                    <a:gd name="T2" fmla="*/ 2147483647 w 867"/>
                    <a:gd name="T3" fmla="*/ 2147483647 h 315"/>
                    <a:gd name="T4" fmla="*/ 2147483647 w 867"/>
                    <a:gd name="T5" fmla="*/ 2147483647 h 315"/>
                    <a:gd name="T6" fmla="*/ 2147483647 w 867"/>
                    <a:gd name="T7" fmla="*/ 2147483647 h 315"/>
                    <a:gd name="T8" fmla="*/ 2147483647 w 867"/>
                    <a:gd name="T9" fmla="*/ 2147483647 h 315"/>
                    <a:gd name="T10" fmla="*/ 2147483647 w 867"/>
                    <a:gd name="T11" fmla="*/ 2147483647 h 315"/>
                    <a:gd name="T12" fmla="*/ 2147483647 w 867"/>
                    <a:gd name="T13" fmla="*/ 2147483647 h 315"/>
                    <a:gd name="T14" fmla="*/ 2147483647 w 867"/>
                    <a:gd name="T15" fmla="*/ 2147483647 h 315"/>
                    <a:gd name="T16" fmla="*/ 0 w 867"/>
                    <a:gd name="T17" fmla="*/ 2147483647 h 315"/>
                    <a:gd name="T18" fmla="*/ 2147483647 w 867"/>
                    <a:gd name="T19" fmla="*/ 2147483647 h 315"/>
                    <a:gd name="T20" fmla="*/ 2147483647 w 867"/>
                    <a:gd name="T21" fmla="*/ 2147483647 h 315"/>
                    <a:gd name="T22" fmla="*/ 2147483647 w 867"/>
                    <a:gd name="T23" fmla="*/ 2147483647 h 315"/>
                    <a:gd name="T24" fmla="*/ 2147483647 w 867"/>
                    <a:gd name="T25" fmla="*/ 2147483647 h 315"/>
                    <a:gd name="T26" fmla="*/ 2147483647 w 867"/>
                    <a:gd name="T27" fmla="*/ 2147483647 h 315"/>
                    <a:gd name="T28" fmla="*/ 2147483647 w 867"/>
                    <a:gd name="T29" fmla="*/ 2147483647 h 315"/>
                    <a:gd name="T30" fmla="*/ 2147483647 w 867"/>
                    <a:gd name="T31" fmla="*/ 2147483647 h 315"/>
                    <a:gd name="T32" fmla="*/ 2147483647 w 867"/>
                    <a:gd name="T33" fmla="*/ 0 h 315"/>
                    <a:gd name="T34" fmla="*/ 2147483647 w 867"/>
                    <a:gd name="T35" fmla="*/ 0 h 3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67"/>
                    <a:gd name="T55" fmla="*/ 0 h 315"/>
                    <a:gd name="T56" fmla="*/ 867 w 867"/>
                    <a:gd name="T57" fmla="*/ 315 h 3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67" h="315">
                      <a:moveTo>
                        <a:pt x="867" y="0"/>
                      </a:moveTo>
                      <a:lnTo>
                        <a:pt x="757" y="32"/>
                      </a:lnTo>
                      <a:lnTo>
                        <a:pt x="653" y="69"/>
                      </a:lnTo>
                      <a:lnTo>
                        <a:pt x="542" y="108"/>
                      </a:lnTo>
                      <a:lnTo>
                        <a:pt x="436" y="151"/>
                      </a:lnTo>
                      <a:lnTo>
                        <a:pt x="327" y="193"/>
                      </a:lnTo>
                      <a:lnTo>
                        <a:pt x="218" y="236"/>
                      </a:lnTo>
                      <a:lnTo>
                        <a:pt x="107" y="275"/>
                      </a:lnTo>
                      <a:lnTo>
                        <a:pt x="0" y="315"/>
                      </a:lnTo>
                      <a:lnTo>
                        <a:pt x="107" y="275"/>
                      </a:lnTo>
                      <a:lnTo>
                        <a:pt x="218" y="236"/>
                      </a:lnTo>
                      <a:lnTo>
                        <a:pt x="327" y="193"/>
                      </a:lnTo>
                      <a:lnTo>
                        <a:pt x="436" y="151"/>
                      </a:lnTo>
                      <a:lnTo>
                        <a:pt x="542" y="108"/>
                      </a:lnTo>
                      <a:lnTo>
                        <a:pt x="653" y="69"/>
                      </a:lnTo>
                      <a:lnTo>
                        <a:pt x="757" y="32"/>
                      </a:lnTo>
                      <a:lnTo>
                        <a:pt x="8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1" name="Freeform 3046"/>
                <p:cNvSpPr>
                  <a:spLocks noChangeAspect="1"/>
                </p:cNvSpPr>
                <p:nvPr/>
              </p:nvSpPr>
              <p:spPr bwMode="auto">
                <a:xfrm rot="8643414" flipV="1">
                  <a:off x="4525737" y="2024891"/>
                  <a:ext cx="177007" cy="67624"/>
                </a:xfrm>
                <a:custGeom>
                  <a:avLst/>
                  <a:gdLst>
                    <a:gd name="T0" fmla="*/ 2147483647 w 1272"/>
                    <a:gd name="T1" fmla="*/ 0 h 382"/>
                    <a:gd name="T2" fmla="*/ 2147483647 w 1272"/>
                    <a:gd name="T3" fmla="*/ 2147483647 h 382"/>
                    <a:gd name="T4" fmla="*/ 2147483647 w 1272"/>
                    <a:gd name="T5" fmla="*/ 2147483647 h 382"/>
                    <a:gd name="T6" fmla="*/ 2147483647 w 1272"/>
                    <a:gd name="T7" fmla="*/ 2147483647 h 382"/>
                    <a:gd name="T8" fmla="*/ 2147483647 w 1272"/>
                    <a:gd name="T9" fmla="*/ 2147483647 h 382"/>
                    <a:gd name="T10" fmla="*/ 2147483647 w 1272"/>
                    <a:gd name="T11" fmla="*/ 2147483647 h 382"/>
                    <a:gd name="T12" fmla="*/ 2147483647 w 1272"/>
                    <a:gd name="T13" fmla="*/ 2147483647 h 382"/>
                    <a:gd name="T14" fmla="*/ 2147483647 w 1272"/>
                    <a:gd name="T15" fmla="*/ 2147483647 h 382"/>
                    <a:gd name="T16" fmla="*/ 0 w 1272"/>
                    <a:gd name="T17" fmla="*/ 2147483647 h 382"/>
                    <a:gd name="T18" fmla="*/ 2147483647 w 1272"/>
                    <a:gd name="T19" fmla="*/ 2147483647 h 382"/>
                    <a:gd name="T20" fmla="*/ 2147483647 w 1272"/>
                    <a:gd name="T21" fmla="*/ 2147483647 h 382"/>
                    <a:gd name="T22" fmla="*/ 2147483647 w 1272"/>
                    <a:gd name="T23" fmla="*/ 2147483647 h 382"/>
                    <a:gd name="T24" fmla="*/ 2147483647 w 1272"/>
                    <a:gd name="T25" fmla="*/ 2147483647 h 382"/>
                    <a:gd name="T26" fmla="*/ 2147483647 w 1272"/>
                    <a:gd name="T27" fmla="*/ 2147483647 h 382"/>
                    <a:gd name="T28" fmla="*/ 2147483647 w 1272"/>
                    <a:gd name="T29" fmla="*/ 2147483647 h 382"/>
                    <a:gd name="T30" fmla="*/ 2147483647 w 1272"/>
                    <a:gd name="T31" fmla="*/ 2147483647 h 382"/>
                    <a:gd name="T32" fmla="*/ 2147483647 w 1272"/>
                    <a:gd name="T33" fmla="*/ 0 h 382"/>
                    <a:gd name="T34" fmla="*/ 2147483647 w 1272"/>
                    <a:gd name="T35" fmla="*/ 0 h 3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2"/>
                    <a:gd name="T55" fmla="*/ 0 h 382"/>
                    <a:gd name="T56" fmla="*/ 1272 w 1272"/>
                    <a:gd name="T57" fmla="*/ 382 h 38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2" h="382">
                      <a:moveTo>
                        <a:pt x="1272" y="0"/>
                      </a:moveTo>
                      <a:lnTo>
                        <a:pt x="1113" y="13"/>
                      </a:lnTo>
                      <a:lnTo>
                        <a:pt x="957" y="44"/>
                      </a:lnTo>
                      <a:lnTo>
                        <a:pt x="799" y="87"/>
                      </a:lnTo>
                      <a:lnTo>
                        <a:pt x="641" y="141"/>
                      </a:lnTo>
                      <a:lnTo>
                        <a:pt x="480" y="199"/>
                      </a:lnTo>
                      <a:lnTo>
                        <a:pt x="321" y="260"/>
                      </a:lnTo>
                      <a:lnTo>
                        <a:pt x="159" y="323"/>
                      </a:lnTo>
                      <a:lnTo>
                        <a:pt x="0" y="382"/>
                      </a:lnTo>
                      <a:lnTo>
                        <a:pt x="159" y="323"/>
                      </a:lnTo>
                      <a:lnTo>
                        <a:pt x="321" y="260"/>
                      </a:lnTo>
                      <a:lnTo>
                        <a:pt x="480" y="199"/>
                      </a:lnTo>
                      <a:lnTo>
                        <a:pt x="641" y="141"/>
                      </a:lnTo>
                      <a:lnTo>
                        <a:pt x="799" y="87"/>
                      </a:lnTo>
                      <a:lnTo>
                        <a:pt x="957" y="44"/>
                      </a:lnTo>
                      <a:lnTo>
                        <a:pt x="1113" y="13"/>
                      </a:lnTo>
                      <a:lnTo>
                        <a:pt x="12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2" name="Freeform 3047"/>
                <p:cNvSpPr>
                  <a:spLocks noChangeAspect="1"/>
                </p:cNvSpPr>
                <p:nvPr/>
              </p:nvSpPr>
              <p:spPr bwMode="auto">
                <a:xfrm rot="8643414" flipV="1">
                  <a:off x="4566937" y="2144413"/>
                  <a:ext cx="3052" cy="1573"/>
                </a:xfrm>
                <a:custGeom>
                  <a:avLst/>
                  <a:gdLst>
                    <a:gd name="T0" fmla="*/ 0 w 19"/>
                    <a:gd name="T1" fmla="*/ 2147483647 h 1"/>
                    <a:gd name="T2" fmla="*/ 2147483647 w 19"/>
                    <a:gd name="T3" fmla="*/ 0 h 1"/>
                    <a:gd name="T4" fmla="*/ 2147483647 w 19"/>
                    <a:gd name="T5" fmla="*/ 0 h 1"/>
                    <a:gd name="T6" fmla="*/ 2147483647 w 19"/>
                    <a:gd name="T7" fmla="*/ 0 h 1"/>
                    <a:gd name="T8" fmla="*/ 0 w 19"/>
                    <a:gd name="T9" fmla="*/ 2147483647 h 1"/>
                    <a:gd name="T10" fmla="*/ 0 w 19"/>
                    <a:gd name="T11" fmla="*/ 2147483647 h 1"/>
                    <a:gd name="T12" fmla="*/ 0 60000 65536"/>
                    <a:gd name="T13" fmla="*/ 0 60000 65536"/>
                    <a:gd name="T14" fmla="*/ 0 60000 65536"/>
                    <a:gd name="T15" fmla="*/ 0 60000 65536"/>
                    <a:gd name="T16" fmla="*/ 0 60000 65536"/>
                    <a:gd name="T17" fmla="*/ 0 60000 65536"/>
                    <a:gd name="T18" fmla="*/ 0 w 19"/>
                    <a:gd name="T19" fmla="*/ 0 h 1"/>
                    <a:gd name="T20" fmla="*/ 19 w 19"/>
                    <a:gd name="T21" fmla="*/ 1 h 1"/>
                  </a:gdLst>
                  <a:ahLst/>
                  <a:cxnLst>
                    <a:cxn ang="T12">
                      <a:pos x="T0" y="T1"/>
                    </a:cxn>
                    <a:cxn ang="T13">
                      <a:pos x="T2" y="T3"/>
                    </a:cxn>
                    <a:cxn ang="T14">
                      <a:pos x="T4" y="T5"/>
                    </a:cxn>
                    <a:cxn ang="T15">
                      <a:pos x="T6" y="T7"/>
                    </a:cxn>
                    <a:cxn ang="T16">
                      <a:pos x="T8" y="T9"/>
                    </a:cxn>
                    <a:cxn ang="T17">
                      <a:pos x="T10" y="T11"/>
                    </a:cxn>
                  </a:cxnLst>
                  <a:rect l="T18" t="T19" r="T20" b="T21"/>
                  <a:pathLst>
                    <a:path w="19" h="1">
                      <a:moveTo>
                        <a:pt x="0" y="1"/>
                      </a:moveTo>
                      <a:lnTo>
                        <a:pt x="8" y="0"/>
                      </a:lnTo>
                      <a:lnTo>
                        <a:pt x="19" y="0"/>
                      </a:lnTo>
                      <a:lnTo>
                        <a:pt x="8"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3" name="Freeform 3048"/>
                <p:cNvSpPr>
                  <a:spLocks noChangeAspect="1"/>
                </p:cNvSpPr>
                <p:nvPr/>
              </p:nvSpPr>
              <p:spPr bwMode="auto">
                <a:xfrm rot="8643414" flipV="1">
                  <a:off x="4522685" y="2089370"/>
                  <a:ext cx="1526" cy="0"/>
                </a:xfrm>
                <a:custGeom>
                  <a:avLst/>
                  <a:gdLst>
                    <a:gd name="T0" fmla="*/ 0 w 11"/>
                    <a:gd name="T1" fmla="*/ 0 h 1"/>
                    <a:gd name="T2" fmla="*/ 2147483647 w 11"/>
                    <a:gd name="T3" fmla="*/ 0 h 1"/>
                    <a:gd name="T4" fmla="*/ 2147483647 w 11"/>
                    <a:gd name="T5" fmla="*/ 0 h 1"/>
                    <a:gd name="T6" fmla="*/ 2147483647 w 11"/>
                    <a:gd name="T7" fmla="*/ 0 h 1"/>
                    <a:gd name="T8" fmla="*/ 0 w 11"/>
                    <a:gd name="T9" fmla="*/ 0 h 1"/>
                    <a:gd name="T10" fmla="*/ 0 w 11"/>
                    <a:gd name="T11" fmla="*/ 0 h 1"/>
                    <a:gd name="T12" fmla="*/ 0 60000 65536"/>
                    <a:gd name="T13" fmla="*/ 0 60000 65536"/>
                    <a:gd name="T14" fmla="*/ 0 60000 65536"/>
                    <a:gd name="T15" fmla="*/ 0 60000 65536"/>
                    <a:gd name="T16" fmla="*/ 0 60000 65536"/>
                    <a:gd name="T17" fmla="*/ 0 60000 65536"/>
                    <a:gd name="T18" fmla="*/ 0 w 11"/>
                    <a:gd name="T19" fmla="*/ 0 h 1"/>
                    <a:gd name="T20" fmla="*/ 11 w 11"/>
                    <a:gd name="T21" fmla="*/ 0 h 1"/>
                  </a:gdLst>
                  <a:ahLst/>
                  <a:cxnLst>
                    <a:cxn ang="T12">
                      <a:pos x="T0" y="T1"/>
                    </a:cxn>
                    <a:cxn ang="T13">
                      <a:pos x="T2" y="T3"/>
                    </a:cxn>
                    <a:cxn ang="T14">
                      <a:pos x="T4" y="T5"/>
                    </a:cxn>
                    <a:cxn ang="T15">
                      <a:pos x="T6" y="T7"/>
                    </a:cxn>
                    <a:cxn ang="T16">
                      <a:pos x="T8" y="T9"/>
                    </a:cxn>
                    <a:cxn ang="T17">
                      <a:pos x="T10" y="T11"/>
                    </a:cxn>
                  </a:cxnLst>
                  <a:rect l="T18" t="T19" r="T20" b="T21"/>
                  <a:pathLst>
                    <a:path w="11" h="1">
                      <a:moveTo>
                        <a:pt x="0" y="1"/>
                      </a:moveTo>
                      <a:lnTo>
                        <a:pt x="6" y="0"/>
                      </a:lnTo>
                      <a:lnTo>
                        <a:pt x="11" y="1"/>
                      </a:lnTo>
                      <a:lnTo>
                        <a:pt x="6" y="0"/>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4" name="Freeform 3049"/>
                <p:cNvSpPr>
                  <a:spLocks noChangeAspect="1"/>
                </p:cNvSpPr>
                <p:nvPr/>
              </p:nvSpPr>
              <p:spPr bwMode="auto">
                <a:xfrm rot="8643414" flipV="1">
                  <a:off x="4571514" y="2086225"/>
                  <a:ext cx="173955" cy="64479"/>
                </a:xfrm>
                <a:custGeom>
                  <a:avLst/>
                  <a:gdLst>
                    <a:gd name="T0" fmla="*/ 0 w 1251"/>
                    <a:gd name="T1" fmla="*/ 2147483647 h 363"/>
                    <a:gd name="T2" fmla="*/ 2147483647 w 1251"/>
                    <a:gd name="T3" fmla="*/ 2147483647 h 363"/>
                    <a:gd name="T4" fmla="*/ 2147483647 w 1251"/>
                    <a:gd name="T5" fmla="*/ 2147483647 h 363"/>
                    <a:gd name="T6" fmla="*/ 2147483647 w 1251"/>
                    <a:gd name="T7" fmla="*/ 2147483647 h 363"/>
                    <a:gd name="T8" fmla="*/ 2147483647 w 1251"/>
                    <a:gd name="T9" fmla="*/ 2147483647 h 363"/>
                    <a:gd name="T10" fmla="*/ 2147483647 w 1251"/>
                    <a:gd name="T11" fmla="*/ 2147483647 h 363"/>
                    <a:gd name="T12" fmla="*/ 2147483647 w 1251"/>
                    <a:gd name="T13" fmla="*/ 2147483647 h 363"/>
                    <a:gd name="T14" fmla="*/ 2147483647 w 1251"/>
                    <a:gd name="T15" fmla="*/ 2147483647 h 363"/>
                    <a:gd name="T16" fmla="*/ 2147483647 w 1251"/>
                    <a:gd name="T17" fmla="*/ 0 h 363"/>
                    <a:gd name="T18" fmla="*/ 2147483647 w 1251"/>
                    <a:gd name="T19" fmla="*/ 2147483647 h 363"/>
                    <a:gd name="T20" fmla="*/ 2147483647 w 1251"/>
                    <a:gd name="T21" fmla="*/ 2147483647 h 363"/>
                    <a:gd name="T22" fmla="*/ 2147483647 w 1251"/>
                    <a:gd name="T23" fmla="*/ 2147483647 h 363"/>
                    <a:gd name="T24" fmla="*/ 2147483647 w 1251"/>
                    <a:gd name="T25" fmla="*/ 2147483647 h 363"/>
                    <a:gd name="T26" fmla="*/ 2147483647 w 1251"/>
                    <a:gd name="T27" fmla="*/ 2147483647 h 363"/>
                    <a:gd name="T28" fmla="*/ 2147483647 w 1251"/>
                    <a:gd name="T29" fmla="*/ 2147483647 h 363"/>
                    <a:gd name="T30" fmla="*/ 2147483647 w 1251"/>
                    <a:gd name="T31" fmla="*/ 2147483647 h 363"/>
                    <a:gd name="T32" fmla="*/ 0 w 1251"/>
                    <a:gd name="T33" fmla="*/ 2147483647 h 363"/>
                    <a:gd name="T34" fmla="*/ 0 w 1251"/>
                    <a:gd name="T35" fmla="*/ 2147483647 h 3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51"/>
                    <a:gd name="T55" fmla="*/ 0 h 363"/>
                    <a:gd name="T56" fmla="*/ 1251 w 1251"/>
                    <a:gd name="T57" fmla="*/ 363 h 3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51" h="363">
                      <a:moveTo>
                        <a:pt x="0" y="363"/>
                      </a:moveTo>
                      <a:lnTo>
                        <a:pt x="157" y="302"/>
                      </a:lnTo>
                      <a:lnTo>
                        <a:pt x="316" y="241"/>
                      </a:lnTo>
                      <a:lnTo>
                        <a:pt x="473" y="182"/>
                      </a:lnTo>
                      <a:lnTo>
                        <a:pt x="630" y="126"/>
                      </a:lnTo>
                      <a:lnTo>
                        <a:pt x="786" y="76"/>
                      </a:lnTo>
                      <a:lnTo>
                        <a:pt x="941" y="36"/>
                      </a:lnTo>
                      <a:lnTo>
                        <a:pt x="1094" y="10"/>
                      </a:lnTo>
                      <a:lnTo>
                        <a:pt x="1251" y="0"/>
                      </a:lnTo>
                      <a:lnTo>
                        <a:pt x="1094" y="10"/>
                      </a:lnTo>
                      <a:lnTo>
                        <a:pt x="941" y="36"/>
                      </a:lnTo>
                      <a:lnTo>
                        <a:pt x="786" y="76"/>
                      </a:lnTo>
                      <a:lnTo>
                        <a:pt x="630" y="126"/>
                      </a:lnTo>
                      <a:lnTo>
                        <a:pt x="473" y="182"/>
                      </a:lnTo>
                      <a:lnTo>
                        <a:pt x="316" y="241"/>
                      </a:lnTo>
                      <a:lnTo>
                        <a:pt x="157" y="302"/>
                      </a:lnTo>
                      <a:lnTo>
                        <a:pt x="0" y="3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5" name="Freeform 3050"/>
                <p:cNvSpPr>
                  <a:spLocks noChangeAspect="1"/>
                </p:cNvSpPr>
                <p:nvPr/>
              </p:nvSpPr>
              <p:spPr bwMode="auto">
                <a:xfrm rot="8643414" flipV="1">
                  <a:off x="4550152" y="2059489"/>
                  <a:ext cx="175481" cy="66052"/>
                </a:xfrm>
                <a:custGeom>
                  <a:avLst/>
                  <a:gdLst>
                    <a:gd name="T0" fmla="*/ 0 w 1265"/>
                    <a:gd name="T1" fmla="*/ 2147483647 h 373"/>
                    <a:gd name="T2" fmla="*/ 2147483647 w 1265"/>
                    <a:gd name="T3" fmla="*/ 2147483647 h 373"/>
                    <a:gd name="T4" fmla="*/ 2147483647 w 1265"/>
                    <a:gd name="T5" fmla="*/ 2147483647 h 373"/>
                    <a:gd name="T6" fmla="*/ 2147483647 w 1265"/>
                    <a:gd name="T7" fmla="*/ 2147483647 h 373"/>
                    <a:gd name="T8" fmla="*/ 2147483647 w 1265"/>
                    <a:gd name="T9" fmla="*/ 2147483647 h 373"/>
                    <a:gd name="T10" fmla="*/ 2147483647 w 1265"/>
                    <a:gd name="T11" fmla="*/ 2147483647 h 373"/>
                    <a:gd name="T12" fmla="*/ 2147483647 w 1265"/>
                    <a:gd name="T13" fmla="*/ 2147483647 h 373"/>
                    <a:gd name="T14" fmla="*/ 2147483647 w 1265"/>
                    <a:gd name="T15" fmla="*/ 2147483647 h 373"/>
                    <a:gd name="T16" fmla="*/ 2147483647 w 1265"/>
                    <a:gd name="T17" fmla="*/ 0 h 373"/>
                    <a:gd name="T18" fmla="*/ 2147483647 w 1265"/>
                    <a:gd name="T19" fmla="*/ 2147483647 h 373"/>
                    <a:gd name="T20" fmla="*/ 2147483647 w 1265"/>
                    <a:gd name="T21" fmla="*/ 2147483647 h 373"/>
                    <a:gd name="T22" fmla="*/ 2147483647 w 1265"/>
                    <a:gd name="T23" fmla="*/ 2147483647 h 373"/>
                    <a:gd name="T24" fmla="*/ 2147483647 w 1265"/>
                    <a:gd name="T25" fmla="*/ 2147483647 h 373"/>
                    <a:gd name="T26" fmla="*/ 2147483647 w 1265"/>
                    <a:gd name="T27" fmla="*/ 2147483647 h 373"/>
                    <a:gd name="T28" fmla="*/ 2147483647 w 1265"/>
                    <a:gd name="T29" fmla="*/ 2147483647 h 373"/>
                    <a:gd name="T30" fmla="*/ 2147483647 w 1265"/>
                    <a:gd name="T31" fmla="*/ 2147483647 h 373"/>
                    <a:gd name="T32" fmla="*/ 0 w 1265"/>
                    <a:gd name="T33" fmla="*/ 2147483647 h 373"/>
                    <a:gd name="T34" fmla="*/ 0 w 1265"/>
                    <a:gd name="T35" fmla="*/ 2147483647 h 3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65"/>
                    <a:gd name="T55" fmla="*/ 0 h 373"/>
                    <a:gd name="T56" fmla="*/ 1265 w 1265"/>
                    <a:gd name="T57" fmla="*/ 373 h 3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65" h="373">
                      <a:moveTo>
                        <a:pt x="0" y="373"/>
                      </a:moveTo>
                      <a:lnTo>
                        <a:pt x="159" y="312"/>
                      </a:lnTo>
                      <a:lnTo>
                        <a:pt x="321" y="249"/>
                      </a:lnTo>
                      <a:lnTo>
                        <a:pt x="478" y="188"/>
                      </a:lnTo>
                      <a:lnTo>
                        <a:pt x="638" y="132"/>
                      </a:lnTo>
                      <a:lnTo>
                        <a:pt x="795" y="79"/>
                      </a:lnTo>
                      <a:lnTo>
                        <a:pt x="953" y="40"/>
                      </a:lnTo>
                      <a:lnTo>
                        <a:pt x="1107" y="12"/>
                      </a:lnTo>
                      <a:lnTo>
                        <a:pt x="1265" y="0"/>
                      </a:lnTo>
                      <a:lnTo>
                        <a:pt x="1107" y="12"/>
                      </a:lnTo>
                      <a:lnTo>
                        <a:pt x="953" y="40"/>
                      </a:lnTo>
                      <a:lnTo>
                        <a:pt x="795" y="79"/>
                      </a:lnTo>
                      <a:lnTo>
                        <a:pt x="638" y="132"/>
                      </a:lnTo>
                      <a:lnTo>
                        <a:pt x="478" y="188"/>
                      </a:lnTo>
                      <a:lnTo>
                        <a:pt x="321" y="249"/>
                      </a:lnTo>
                      <a:lnTo>
                        <a:pt x="159" y="312"/>
                      </a:lnTo>
                      <a:lnTo>
                        <a:pt x="0" y="3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6" name="Freeform 3051"/>
                <p:cNvSpPr>
                  <a:spLocks noChangeAspect="1"/>
                </p:cNvSpPr>
                <p:nvPr/>
              </p:nvSpPr>
              <p:spPr bwMode="auto">
                <a:xfrm rot="8643414" flipV="1">
                  <a:off x="4528789" y="2028036"/>
                  <a:ext cx="177007" cy="69197"/>
                </a:xfrm>
                <a:custGeom>
                  <a:avLst/>
                  <a:gdLst>
                    <a:gd name="T0" fmla="*/ 2147483647 w 1272"/>
                    <a:gd name="T1" fmla="*/ 0 h 381"/>
                    <a:gd name="T2" fmla="*/ 2147483647 w 1272"/>
                    <a:gd name="T3" fmla="*/ 2147483647 h 381"/>
                    <a:gd name="T4" fmla="*/ 2147483647 w 1272"/>
                    <a:gd name="T5" fmla="*/ 2147483647 h 381"/>
                    <a:gd name="T6" fmla="*/ 2147483647 w 1272"/>
                    <a:gd name="T7" fmla="*/ 2147483647 h 381"/>
                    <a:gd name="T8" fmla="*/ 2147483647 w 1272"/>
                    <a:gd name="T9" fmla="*/ 2147483647 h 381"/>
                    <a:gd name="T10" fmla="*/ 2147483647 w 1272"/>
                    <a:gd name="T11" fmla="*/ 2147483647 h 381"/>
                    <a:gd name="T12" fmla="*/ 2147483647 w 1272"/>
                    <a:gd name="T13" fmla="*/ 2147483647 h 381"/>
                    <a:gd name="T14" fmla="*/ 2147483647 w 1272"/>
                    <a:gd name="T15" fmla="*/ 2147483647 h 381"/>
                    <a:gd name="T16" fmla="*/ 0 w 1272"/>
                    <a:gd name="T17" fmla="*/ 2147483647 h 381"/>
                    <a:gd name="T18" fmla="*/ 2147483647 w 1272"/>
                    <a:gd name="T19" fmla="*/ 2147483647 h 381"/>
                    <a:gd name="T20" fmla="*/ 2147483647 w 1272"/>
                    <a:gd name="T21" fmla="*/ 2147483647 h 381"/>
                    <a:gd name="T22" fmla="*/ 2147483647 w 1272"/>
                    <a:gd name="T23" fmla="*/ 2147483647 h 381"/>
                    <a:gd name="T24" fmla="*/ 2147483647 w 1272"/>
                    <a:gd name="T25" fmla="*/ 2147483647 h 381"/>
                    <a:gd name="T26" fmla="*/ 2147483647 w 1272"/>
                    <a:gd name="T27" fmla="*/ 2147483647 h 381"/>
                    <a:gd name="T28" fmla="*/ 2147483647 w 1272"/>
                    <a:gd name="T29" fmla="*/ 2147483647 h 381"/>
                    <a:gd name="T30" fmla="*/ 2147483647 w 1272"/>
                    <a:gd name="T31" fmla="*/ 2147483647 h 381"/>
                    <a:gd name="T32" fmla="*/ 2147483647 w 1272"/>
                    <a:gd name="T33" fmla="*/ 0 h 381"/>
                    <a:gd name="T34" fmla="*/ 2147483647 w 1272"/>
                    <a:gd name="T35" fmla="*/ 0 h 3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2"/>
                    <a:gd name="T55" fmla="*/ 0 h 381"/>
                    <a:gd name="T56" fmla="*/ 1272 w 1272"/>
                    <a:gd name="T57" fmla="*/ 381 h 3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2" h="381">
                      <a:moveTo>
                        <a:pt x="1272" y="0"/>
                      </a:moveTo>
                      <a:lnTo>
                        <a:pt x="1113" y="15"/>
                      </a:lnTo>
                      <a:lnTo>
                        <a:pt x="957" y="44"/>
                      </a:lnTo>
                      <a:lnTo>
                        <a:pt x="799" y="85"/>
                      </a:lnTo>
                      <a:lnTo>
                        <a:pt x="641" y="140"/>
                      </a:lnTo>
                      <a:lnTo>
                        <a:pt x="480" y="198"/>
                      </a:lnTo>
                      <a:lnTo>
                        <a:pt x="321" y="259"/>
                      </a:lnTo>
                      <a:lnTo>
                        <a:pt x="159" y="321"/>
                      </a:lnTo>
                      <a:lnTo>
                        <a:pt x="0" y="381"/>
                      </a:lnTo>
                      <a:lnTo>
                        <a:pt x="159" y="321"/>
                      </a:lnTo>
                      <a:lnTo>
                        <a:pt x="321" y="259"/>
                      </a:lnTo>
                      <a:lnTo>
                        <a:pt x="480" y="198"/>
                      </a:lnTo>
                      <a:lnTo>
                        <a:pt x="641" y="140"/>
                      </a:lnTo>
                      <a:lnTo>
                        <a:pt x="799" y="85"/>
                      </a:lnTo>
                      <a:lnTo>
                        <a:pt x="957" y="44"/>
                      </a:lnTo>
                      <a:lnTo>
                        <a:pt x="1113" y="15"/>
                      </a:lnTo>
                      <a:lnTo>
                        <a:pt x="127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7" name="Freeform 3052"/>
                <p:cNvSpPr>
                  <a:spLocks noChangeAspect="1"/>
                </p:cNvSpPr>
                <p:nvPr/>
              </p:nvSpPr>
              <p:spPr bwMode="auto">
                <a:xfrm rot="8643414" flipV="1">
                  <a:off x="4544048" y="1913233"/>
                  <a:ext cx="135807" cy="58188"/>
                </a:xfrm>
                <a:custGeom>
                  <a:avLst/>
                  <a:gdLst>
                    <a:gd name="T0" fmla="*/ 0 w 970"/>
                    <a:gd name="T1" fmla="*/ 2147483647 h 324"/>
                    <a:gd name="T2" fmla="*/ 2147483647 w 970"/>
                    <a:gd name="T3" fmla="*/ 2147483647 h 324"/>
                    <a:gd name="T4" fmla="*/ 2147483647 w 970"/>
                    <a:gd name="T5" fmla="*/ 2147483647 h 324"/>
                    <a:gd name="T6" fmla="*/ 2147483647 w 970"/>
                    <a:gd name="T7" fmla="*/ 2147483647 h 324"/>
                    <a:gd name="T8" fmla="*/ 2147483647 w 970"/>
                    <a:gd name="T9" fmla="*/ 2147483647 h 324"/>
                    <a:gd name="T10" fmla="*/ 2147483647 w 970"/>
                    <a:gd name="T11" fmla="*/ 2147483647 h 324"/>
                    <a:gd name="T12" fmla="*/ 2147483647 w 970"/>
                    <a:gd name="T13" fmla="*/ 2147483647 h 324"/>
                    <a:gd name="T14" fmla="*/ 2147483647 w 970"/>
                    <a:gd name="T15" fmla="*/ 2147483647 h 324"/>
                    <a:gd name="T16" fmla="*/ 2147483647 w 970"/>
                    <a:gd name="T17" fmla="*/ 0 h 324"/>
                    <a:gd name="T18" fmla="*/ 2147483647 w 970"/>
                    <a:gd name="T19" fmla="*/ 2147483647 h 324"/>
                    <a:gd name="T20" fmla="*/ 2147483647 w 970"/>
                    <a:gd name="T21" fmla="*/ 2147483647 h 324"/>
                    <a:gd name="T22" fmla="*/ 2147483647 w 970"/>
                    <a:gd name="T23" fmla="*/ 2147483647 h 324"/>
                    <a:gd name="T24" fmla="*/ 2147483647 w 970"/>
                    <a:gd name="T25" fmla="*/ 2147483647 h 324"/>
                    <a:gd name="T26" fmla="*/ 2147483647 w 970"/>
                    <a:gd name="T27" fmla="*/ 2147483647 h 324"/>
                    <a:gd name="T28" fmla="*/ 2147483647 w 970"/>
                    <a:gd name="T29" fmla="*/ 2147483647 h 324"/>
                    <a:gd name="T30" fmla="*/ 2147483647 w 970"/>
                    <a:gd name="T31" fmla="*/ 2147483647 h 324"/>
                    <a:gd name="T32" fmla="*/ 0 w 970"/>
                    <a:gd name="T33" fmla="*/ 2147483647 h 324"/>
                    <a:gd name="T34" fmla="*/ 0 w 970"/>
                    <a:gd name="T35" fmla="*/ 2147483647 h 3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70"/>
                    <a:gd name="T55" fmla="*/ 0 h 324"/>
                    <a:gd name="T56" fmla="*/ 970 w 970"/>
                    <a:gd name="T57" fmla="*/ 324 h 3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70" h="324">
                      <a:moveTo>
                        <a:pt x="0" y="324"/>
                      </a:moveTo>
                      <a:lnTo>
                        <a:pt x="119" y="298"/>
                      </a:lnTo>
                      <a:lnTo>
                        <a:pt x="242" y="268"/>
                      </a:lnTo>
                      <a:lnTo>
                        <a:pt x="361" y="231"/>
                      </a:lnTo>
                      <a:lnTo>
                        <a:pt x="483" y="189"/>
                      </a:lnTo>
                      <a:lnTo>
                        <a:pt x="603" y="141"/>
                      </a:lnTo>
                      <a:lnTo>
                        <a:pt x="725" y="94"/>
                      </a:lnTo>
                      <a:lnTo>
                        <a:pt x="847" y="46"/>
                      </a:lnTo>
                      <a:lnTo>
                        <a:pt x="970" y="0"/>
                      </a:lnTo>
                      <a:lnTo>
                        <a:pt x="847" y="45"/>
                      </a:lnTo>
                      <a:lnTo>
                        <a:pt x="725" y="93"/>
                      </a:lnTo>
                      <a:lnTo>
                        <a:pt x="603" y="141"/>
                      </a:lnTo>
                      <a:lnTo>
                        <a:pt x="483" y="187"/>
                      </a:lnTo>
                      <a:lnTo>
                        <a:pt x="361" y="229"/>
                      </a:lnTo>
                      <a:lnTo>
                        <a:pt x="242" y="268"/>
                      </a:lnTo>
                      <a:lnTo>
                        <a:pt x="119" y="298"/>
                      </a:lnTo>
                      <a:lnTo>
                        <a:pt x="0" y="3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8" name="Freeform 3053"/>
                <p:cNvSpPr>
                  <a:spLocks noChangeAspect="1"/>
                </p:cNvSpPr>
                <p:nvPr/>
              </p:nvSpPr>
              <p:spPr bwMode="auto">
                <a:xfrm rot="8643414" flipV="1">
                  <a:off x="4681381" y="1913233"/>
                  <a:ext cx="36622" cy="3145"/>
                </a:xfrm>
                <a:custGeom>
                  <a:avLst/>
                  <a:gdLst>
                    <a:gd name="T0" fmla="*/ 2147483647 w 265"/>
                    <a:gd name="T1" fmla="*/ 0 h 16"/>
                    <a:gd name="T2" fmla="*/ 2147483647 w 265"/>
                    <a:gd name="T3" fmla="*/ 2147483647 h 16"/>
                    <a:gd name="T4" fmla="*/ 2147483647 w 265"/>
                    <a:gd name="T5" fmla="*/ 2147483647 h 16"/>
                    <a:gd name="T6" fmla="*/ 2147483647 w 265"/>
                    <a:gd name="T7" fmla="*/ 2147483647 h 16"/>
                    <a:gd name="T8" fmla="*/ 2147483647 w 265"/>
                    <a:gd name="T9" fmla="*/ 2147483647 h 16"/>
                    <a:gd name="T10" fmla="*/ 2147483647 w 265"/>
                    <a:gd name="T11" fmla="*/ 2147483647 h 16"/>
                    <a:gd name="T12" fmla="*/ 2147483647 w 265"/>
                    <a:gd name="T13" fmla="*/ 2147483647 h 16"/>
                    <a:gd name="T14" fmla="*/ 2147483647 w 265"/>
                    <a:gd name="T15" fmla="*/ 2147483647 h 16"/>
                    <a:gd name="T16" fmla="*/ 0 w 265"/>
                    <a:gd name="T17" fmla="*/ 2147483647 h 16"/>
                    <a:gd name="T18" fmla="*/ 2147483647 w 265"/>
                    <a:gd name="T19" fmla="*/ 2147483647 h 16"/>
                    <a:gd name="T20" fmla="*/ 2147483647 w 265"/>
                    <a:gd name="T21" fmla="*/ 2147483647 h 16"/>
                    <a:gd name="T22" fmla="*/ 2147483647 w 265"/>
                    <a:gd name="T23" fmla="*/ 2147483647 h 16"/>
                    <a:gd name="T24" fmla="*/ 2147483647 w 265"/>
                    <a:gd name="T25" fmla="*/ 2147483647 h 16"/>
                    <a:gd name="T26" fmla="*/ 2147483647 w 265"/>
                    <a:gd name="T27" fmla="*/ 2147483647 h 16"/>
                    <a:gd name="T28" fmla="*/ 2147483647 w 265"/>
                    <a:gd name="T29" fmla="*/ 2147483647 h 16"/>
                    <a:gd name="T30" fmla="*/ 2147483647 w 265"/>
                    <a:gd name="T31" fmla="*/ 2147483647 h 16"/>
                    <a:gd name="T32" fmla="*/ 2147483647 w 265"/>
                    <a:gd name="T33" fmla="*/ 0 h 16"/>
                    <a:gd name="T34" fmla="*/ 2147483647 w 265"/>
                    <a:gd name="T35" fmla="*/ 0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65"/>
                    <a:gd name="T55" fmla="*/ 0 h 16"/>
                    <a:gd name="T56" fmla="*/ 265 w 265"/>
                    <a:gd name="T57" fmla="*/ 16 h 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65" h="16">
                      <a:moveTo>
                        <a:pt x="265" y="0"/>
                      </a:moveTo>
                      <a:lnTo>
                        <a:pt x="231" y="5"/>
                      </a:lnTo>
                      <a:lnTo>
                        <a:pt x="199" y="8"/>
                      </a:lnTo>
                      <a:lnTo>
                        <a:pt x="165" y="10"/>
                      </a:lnTo>
                      <a:lnTo>
                        <a:pt x="132" y="13"/>
                      </a:lnTo>
                      <a:lnTo>
                        <a:pt x="98" y="13"/>
                      </a:lnTo>
                      <a:lnTo>
                        <a:pt x="64" y="16"/>
                      </a:lnTo>
                      <a:lnTo>
                        <a:pt x="31" y="16"/>
                      </a:lnTo>
                      <a:lnTo>
                        <a:pt x="0" y="16"/>
                      </a:lnTo>
                      <a:lnTo>
                        <a:pt x="31" y="16"/>
                      </a:lnTo>
                      <a:lnTo>
                        <a:pt x="64" y="16"/>
                      </a:lnTo>
                      <a:lnTo>
                        <a:pt x="98" y="13"/>
                      </a:lnTo>
                      <a:lnTo>
                        <a:pt x="132" y="13"/>
                      </a:lnTo>
                      <a:lnTo>
                        <a:pt x="165" y="10"/>
                      </a:lnTo>
                      <a:lnTo>
                        <a:pt x="199" y="8"/>
                      </a:lnTo>
                      <a:lnTo>
                        <a:pt x="231" y="5"/>
                      </a:lnTo>
                      <a:lnTo>
                        <a:pt x="2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9" name="Freeform 3054"/>
                <p:cNvSpPr>
                  <a:spLocks noChangeAspect="1"/>
                </p:cNvSpPr>
                <p:nvPr/>
              </p:nvSpPr>
              <p:spPr bwMode="auto">
                <a:xfrm rot="8643414" flipV="1">
                  <a:off x="4435707" y="1811010"/>
                  <a:ext cx="0" cy="4718"/>
                </a:xfrm>
                <a:custGeom>
                  <a:avLst/>
                  <a:gdLst>
                    <a:gd name="T0" fmla="*/ 2147483647 h 26"/>
                    <a:gd name="T1" fmla="*/ 2147483647 h 26"/>
                    <a:gd name="T2" fmla="*/ 0 h 26"/>
                    <a:gd name="T3" fmla="*/ 2147483647 h 26"/>
                    <a:gd name="T4" fmla="*/ 2147483647 h 26"/>
                    <a:gd name="T5" fmla="*/ 2147483647 h 26"/>
                    <a:gd name="T6" fmla="*/ 0 60000 65536"/>
                    <a:gd name="T7" fmla="*/ 0 60000 65536"/>
                    <a:gd name="T8" fmla="*/ 0 60000 65536"/>
                    <a:gd name="T9" fmla="*/ 0 60000 65536"/>
                    <a:gd name="T10" fmla="*/ 0 60000 65536"/>
                    <a:gd name="T11" fmla="*/ 0 60000 65536"/>
                    <a:gd name="T12" fmla="*/ 0 h 26"/>
                    <a:gd name="T13" fmla="*/ 26 h 26"/>
                  </a:gdLst>
                  <a:ahLst/>
                  <a:cxnLst>
                    <a:cxn ang="T6">
                      <a:pos x="0" y="T0"/>
                    </a:cxn>
                    <a:cxn ang="T7">
                      <a:pos x="0" y="T1"/>
                    </a:cxn>
                    <a:cxn ang="T8">
                      <a:pos x="0" y="T2"/>
                    </a:cxn>
                    <a:cxn ang="T9">
                      <a:pos x="0" y="T3"/>
                    </a:cxn>
                    <a:cxn ang="T10">
                      <a:pos x="0" y="T4"/>
                    </a:cxn>
                    <a:cxn ang="T11">
                      <a:pos x="0" y="T5"/>
                    </a:cxn>
                  </a:cxnLst>
                  <a:rect l="0" t="T12" r="0" b="T13"/>
                  <a:pathLst>
                    <a:path h="26">
                      <a:moveTo>
                        <a:pt x="0" y="26"/>
                      </a:moveTo>
                      <a:lnTo>
                        <a:pt x="0" y="11"/>
                      </a:lnTo>
                      <a:lnTo>
                        <a:pt x="0" y="0"/>
                      </a:lnTo>
                      <a:lnTo>
                        <a:pt x="0" y="11"/>
                      </a:lnTo>
                      <a:lnTo>
                        <a:pt x="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 name="Freeform 3055"/>
                <p:cNvSpPr>
                  <a:spLocks noChangeAspect="1"/>
                </p:cNvSpPr>
                <p:nvPr/>
              </p:nvSpPr>
              <p:spPr bwMode="auto">
                <a:xfrm rot="8643414" flipV="1">
                  <a:off x="4545574" y="1916378"/>
                  <a:ext cx="135807" cy="58188"/>
                </a:xfrm>
                <a:custGeom>
                  <a:avLst/>
                  <a:gdLst>
                    <a:gd name="T0" fmla="*/ 0 w 973"/>
                    <a:gd name="T1" fmla="*/ 2147483647 h 324"/>
                    <a:gd name="T2" fmla="*/ 2147483647 w 973"/>
                    <a:gd name="T3" fmla="*/ 2147483647 h 324"/>
                    <a:gd name="T4" fmla="*/ 2147483647 w 973"/>
                    <a:gd name="T5" fmla="*/ 2147483647 h 324"/>
                    <a:gd name="T6" fmla="*/ 2147483647 w 973"/>
                    <a:gd name="T7" fmla="*/ 2147483647 h 324"/>
                    <a:gd name="T8" fmla="*/ 2147483647 w 973"/>
                    <a:gd name="T9" fmla="*/ 2147483647 h 324"/>
                    <a:gd name="T10" fmla="*/ 2147483647 w 973"/>
                    <a:gd name="T11" fmla="*/ 2147483647 h 324"/>
                    <a:gd name="T12" fmla="*/ 2147483647 w 973"/>
                    <a:gd name="T13" fmla="*/ 2147483647 h 324"/>
                    <a:gd name="T14" fmla="*/ 2147483647 w 973"/>
                    <a:gd name="T15" fmla="*/ 2147483647 h 324"/>
                    <a:gd name="T16" fmla="*/ 2147483647 w 973"/>
                    <a:gd name="T17" fmla="*/ 0 h 324"/>
                    <a:gd name="T18" fmla="*/ 2147483647 w 973"/>
                    <a:gd name="T19" fmla="*/ 2147483647 h 324"/>
                    <a:gd name="T20" fmla="*/ 2147483647 w 973"/>
                    <a:gd name="T21" fmla="*/ 2147483647 h 324"/>
                    <a:gd name="T22" fmla="*/ 2147483647 w 973"/>
                    <a:gd name="T23" fmla="*/ 2147483647 h 324"/>
                    <a:gd name="T24" fmla="*/ 2147483647 w 973"/>
                    <a:gd name="T25" fmla="*/ 2147483647 h 324"/>
                    <a:gd name="T26" fmla="*/ 2147483647 w 973"/>
                    <a:gd name="T27" fmla="*/ 2147483647 h 324"/>
                    <a:gd name="T28" fmla="*/ 2147483647 w 973"/>
                    <a:gd name="T29" fmla="*/ 2147483647 h 324"/>
                    <a:gd name="T30" fmla="*/ 2147483647 w 973"/>
                    <a:gd name="T31" fmla="*/ 2147483647 h 324"/>
                    <a:gd name="T32" fmla="*/ 0 w 973"/>
                    <a:gd name="T33" fmla="*/ 2147483647 h 324"/>
                    <a:gd name="T34" fmla="*/ 0 w 973"/>
                    <a:gd name="T35" fmla="*/ 2147483647 h 3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73"/>
                    <a:gd name="T55" fmla="*/ 0 h 324"/>
                    <a:gd name="T56" fmla="*/ 973 w 973"/>
                    <a:gd name="T57" fmla="*/ 324 h 32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73" h="324">
                      <a:moveTo>
                        <a:pt x="0" y="324"/>
                      </a:moveTo>
                      <a:lnTo>
                        <a:pt x="119" y="298"/>
                      </a:lnTo>
                      <a:lnTo>
                        <a:pt x="242" y="268"/>
                      </a:lnTo>
                      <a:lnTo>
                        <a:pt x="361" y="229"/>
                      </a:lnTo>
                      <a:lnTo>
                        <a:pt x="483" y="188"/>
                      </a:lnTo>
                      <a:lnTo>
                        <a:pt x="603" y="141"/>
                      </a:lnTo>
                      <a:lnTo>
                        <a:pt x="726" y="93"/>
                      </a:lnTo>
                      <a:lnTo>
                        <a:pt x="848" y="45"/>
                      </a:lnTo>
                      <a:lnTo>
                        <a:pt x="973" y="0"/>
                      </a:lnTo>
                      <a:lnTo>
                        <a:pt x="848" y="45"/>
                      </a:lnTo>
                      <a:lnTo>
                        <a:pt x="726" y="93"/>
                      </a:lnTo>
                      <a:lnTo>
                        <a:pt x="603" y="141"/>
                      </a:lnTo>
                      <a:lnTo>
                        <a:pt x="483" y="188"/>
                      </a:lnTo>
                      <a:lnTo>
                        <a:pt x="361" y="229"/>
                      </a:lnTo>
                      <a:lnTo>
                        <a:pt x="242" y="268"/>
                      </a:lnTo>
                      <a:lnTo>
                        <a:pt x="119" y="298"/>
                      </a:lnTo>
                      <a:lnTo>
                        <a:pt x="0" y="3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 name="Freeform 3056"/>
                <p:cNvSpPr>
                  <a:spLocks noChangeAspect="1"/>
                </p:cNvSpPr>
                <p:nvPr/>
              </p:nvSpPr>
              <p:spPr bwMode="auto">
                <a:xfrm rot="8643414" flipV="1">
                  <a:off x="4457070" y="1842463"/>
                  <a:ext cx="0" cy="3145"/>
                </a:xfrm>
                <a:custGeom>
                  <a:avLst/>
                  <a:gdLst>
                    <a:gd name="T0" fmla="*/ 2147483647 h 24"/>
                    <a:gd name="T1" fmla="*/ 2147483647 h 24"/>
                    <a:gd name="T2" fmla="*/ 0 h 24"/>
                    <a:gd name="T3" fmla="*/ 2147483647 h 24"/>
                    <a:gd name="T4" fmla="*/ 2147483647 h 24"/>
                    <a:gd name="T5" fmla="*/ 2147483647 h 24"/>
                    <a:gd name="T6" fmla="*/ 0 60000 65536"/>
                    <a:gd name="T7" fmla="*/ 0 60000 65536"/>
                    <a:gd name="T8" fmla="*/ 0 60000 65536"/>
                    <a:gd name="T9" fmla="*/ 0 60000 65536"/>
                    <a:gd name="T10" fmla="*/ 0 60000 65536"/>
                    <a:gd name="T11" fmla="*/ 0 60000 65536"/>
                    <a:gd name="T12" fmla="*/ 0 h 24"/>
                    <a:gd name="T13" fmla="*/ 24 h 24"/>
                  </a:gdLst>
                  <a:ahLst/>
                  <a:cxnLst>
                    <a:cxn ang="T6">
                      <a:pos x="0" y="T0"/>
                    </a:cxn>
                    <a:cxn ang="T7">
                      <a:pos x="0" y="T1"/>
                    </a:cxn>
                    <a:cxn ang="T8">
                      <a:pos x="0" y="T2"/>
                    </a:cxn>
                    <a:cxn ang="T9">
                      <a:pos x="0" y="T3"/>
                    </a:cxn>
                    <a:cxn ang="T10">
                      <a:pos x="0" y="T4"/>
                    </a:cxn>
                    <a:cxn ang="T11">
                      <a:pos x="0" y="T5"/>
                    </a:cxn>
                  </a:cxnLst>
                  <a:rect l="0" t="T12" r="0" b="T13"/>
                  <a:pathLst>
                    <a:path h="24">
                      <a:moveTo>
                        <a:pt x="0" y="24"/>
                      </a:moveTo>
                      <a:lnTo>
                        <a:pt x="0" y="11"/>
                      </a:lnTo>
                      <a:lnTo>
                        <a:pt x="0" y="0"/>
                      </a:lnTo>
                      <a:lnTo>
                        <a:pt x="0" y="11"/>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 name="Freeform 3057"/>
                <p:cNvSpPr>
                  <a:spLocks noChangeAspect="1"/>
                </p:cNvSpPr>
                <p:nvPr/>
              </p:nvSpPr>
              <p:spPr bwMode="auto">
                <a:xfrm rot="8643414" flipV="1">
                  <a:off x="4827870" y="2100378"/>
                  <a:ext cx="56459" cy="7863"/>
                </a:xfrm>
                <a:custGeom>
                  <a:avLst/>
                  <a:gdLst>
                    <a:gd name="T0" fmla="*/ 2147483647 w 406"/>
                    <a:gd name="T1" fmla="*/ 0 h 44"/>
                    <a:gd name="T2" fmla="*/ 2147483647 w 406"/>
                    <a:gd name="T3" fmla="*/ 2147483647 h 44"/>
                    <a:gd name="T4" fmla="*/ 2147483647 w 406"/>
                    <a:gd name="T5" fmla="*/ 2147483647 h 44"/>
                    <a:gd name="T6" fmla="*/ 2147483647 w 406"/>
                    <a:gd name="T7" fmla="*/ 2147483647 h 44"/>
                    <a:gd name="T8" fmla="*/ 2147483647 w 406"/>
                    <a:gd name="T9" fmla="*/ 2147483647 h 44"/>
                    <a:gd name="T10" fmla="*/ 2147483647 w 406"/>
                    <a:gd name="T11" fmla="*/ 2147483647 h 44"/>
                    <a:gd name="T12" fmla="*/ 2147483647 w 406"/>
                    <a:gd name="T13" fmla="*/ 2147483647 h 44"/>
                    <a:gd name="T14" fmla="*/ 2147483647 w 406"/>
                    <a:gd name="T15" fmla="*/ 2147483647 h 44"/>
                    <a:gd name="T16" fmla="*/ 2147483647 w 406"/>
                    <a:gd name="T17" fmla="*/ 2147483647 h 44"/>
                    <a:gd name="T18" fmla="*/ 0 w 406"/>
                    <a:gd name="T19" fmla="*/ 2147483647 h 44"/>
                    <a:gd name="T20" fmla="*/ 2147483647 w 406"/>
                    <a:gd name="T21" fmla="*/ 2147483647 h 44"/>
                    <a:gd name="T22" fmla="*/ 2147483647 w 406"/>
                    <a:gd name="T23" fmla="*/ 2147483647 h 44"/>
                    <a:gd name="T24" fmla="*/ 2147483647 w 406"/>
                    <a:gd name="T25" fmla="*/ 2147483647 h 44"/>
                    <a:gd name="T26" fmla="*/ 2147483647 w 406"/>
                    <a:gd name="T27" fmla="*/ 2147483647 h 44"/>
                    <a:gd name="T28" fmla="*/ 2147483647 w 406"/>
                    <a:gd name="T29" fmla="*/ 2147483647 h 44"/>
                    <a:gd name="T30" fmla="*/ 2147483647 w 406"/>
                    <a:gd name="T31" fmla="*/ 2147483647 h 44"/>
                    <a:gd name="T32" fmla="*/ 2147483647 w 406"/>
                    <a:gd name="T33" fmla="*/ 2147483647 h 44"/>
                    <a:gd name="T34" fmla="*/ 2147483647 w 406"/>
                    <a:gd name="T35" fmla="*/ 0 h 44"/>
                    <a:gd name="T36" fmla="*/ 2147483647 w 406"/>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6"/>
                    <a:gd name="T58" fmla="*/ 0 h 44"/>
                    <a:gd name="T59" fmla="*/ 406 w 406"/>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6" h="44">
                      <a:moveTo>
                        <a:pt x="406" y="0"/>
                      </a:moveTo>
                      <a:lnTo>
                        <a:pt x="355" y="7"/>
                      </a:lnTo>
                      <a:lnTo>
                        <a:pt x="303" y="15"/>
                      </a:lnTo>
                      <a:lnTo>
                        <a:pt x="252" y="21"/>
                      </a:lnTo>
                      <a:lnTo>
                        <a:pt x="202" y="26"/>
                      </a:lnTo>
                      <a:lnTo>
                        <a:pt x="152" y="26"/>
                      </a:lnTo>
                      <a:lnTo>
                        <a:pt x="103" y="28"/>
                      </a:lnTo>
                      <a:lnTo>
                        <a:pt x="51" y="26"/>
                      </a:lnTo>
                      <a:lnTo>
                        <a:pt x="3" y="26"/>
                      </a:lnTo>
                      <a:lnTo>
                        <a:pt x="0" y="44"/>
                      </a:lnTo>
                      <a:lnTo>
                        <a:pt x="50" y="41"/>
                      </a:lnTo>
                      <a:lnTo>
                        <a:pt x="101" y="41"/>
                      </a:lnTo>
                      <a:lnTo>
                        <a:pt x="151" y="37"/>
                      </a:lnTo>
                      <a:lnTo>
                        <a:pt x="201" y="34"/>
                      </a:lnTo>
                      <a:lnTo>
                        <a:pt x="250" y="26"/>
                      </a:lnTo>
                      <a:lnTo>
                        <a:pt x="302" y="18"/>
                      </a:lnTo>
                      <a:lnTo>
                        <a:pt x="353" y="10"/>
                      </a:lnTo>
                      <a:lnTo>
                        <a:pt x="40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 name="Freeform 3058"/>
                <p:cNvSpPr>
                  <a:spLocks noChangeAspect="1"/>
                </p:cNvSpPr>
                <p:nvPr/>
              </p:nvSpPr>
              <p:spPr bwMode="auto">
                <a:xfrm rot="8643414" flipV="1">
                  <a:off x="4867544" y="2048481"/>
                  <a:ext cx="70192" cy="23590"/>
                </a:xfrm>
                <a:custGeom>
                  <a:avLst/>
                  <a:gdLst>
                    <a:gd name="T0" fmla="*/ 2147483647 w 495"/>
                    <a:gd name="T1" fmla="*/ 2147483647 h 127"/>
                    <a:gd name="T2" fmla="*/ 2147483647 w 495"/>
                    <a:gd name="T3" fmla="*/ 2147483647 h 127"/>
                    <a:gd name="T4" fmla="*/ 2147483647 w 495"/>
                    <a:gd name="T5" fmla="*/ 2147483647 h 127"/>
                    <a:gd name="T6" fmla="*/ 2147483647 w 495"/>
                    <a:gd name="T7" fmla="*/ 2147483647 h 127"/>
                    <a:gd name="T8" fmla="*/ 2147483647 w 495"/>
                    <a:gd name="T9" fmla="*/ 2147483647 h 127"/>
                    <a:gd name="T10" fmla="*/ 2147483647 w 495"/>
                    <a:gd name="T11" fmla="*/ 2147483647 h 127"/>
                    <a:gd name="T12" fmla="*/ 2147483647 w 495"/>
                    <a:gd name="T13" fmla="*/ 2147483647 h 127"/>
                    <a:gd name="T14" fmla="*/ 2147483647 w 495"/>
                    <a:gd name="T15" fmla="*/ 2147483647 h 127"/>
                    <a:gd name="T16" fmla="*/ 2147483647 w 495"/>
                    <a:gd name="T17" fmla="*/ 2147483647 h 127"/>
                    <a:gd name="T18" fmla="*/ 2147483647 w 495"/>
                    <a:gd name="T19" fmla="*/ 2147483647 h 127"/>
                    <a:gd name="T20" fmla="*/ 2147483647 w 495"/>
                    <a:gd name="T21" fmla="*/ 2147483647 h 127"/>
                    <a:gd name="T22" fmla="*/ 2147483647 w 495"/>
                    <a:gd name="T23" fmla="*/ 2147483647 h 127"/>
                    <a:gd name="T24" fmla="*/ 2147483647 w 495"/>
                    <a:gd name="T25" fmla="*/ 2147483647 h 127"/>
                    <a:gd name="T26" fmla="*/ 2147483647 w 495"/>
                    <a:gd name="T27" fmla="*/ 2147483647 h 127"/>
                    <a:gd name="T28" fmla="*/ 2147483647 w 495"/>
                    <a:gd name="T29" fmla="*/ 2147483647 h 127"/>
                    <a:gd name="T30" fmla="*/ 2147483647 w 495"/>
                    <a:gd name="T31" fmla="*/ 2147483647 h 127"/>
                    <a:gd name="T32" fmla="*/ 2147483647 w 495"/>
                    <a:gd name="T33" fmla="*/ 2147483647 h 127"/>
                    <a:gd name="T34" fmla="*/ 0 w 495"/>
                    <a:gd name="T35" fmla="*/ 0 h 127"/>
                    <a:gd name="T36" fmla="*/ 2147483647 w 495"/>
                    <a:gd name="T37" fmla="*/ 2147483647 h 127"/>
                    <a:gd name="T38" fmla="*/ 2147483647 w 495"/>
                    <a:gd name="T39" fmla="*/ 2147483647 h 127"/>
                    <a:gd name="T40" fmla="*/ 2147483647 w 495"/>
                    <a:gd name="T41" fmla="*/ 2147483647 h 127"/>
                    <a:gd name="T42" fmla="*/ 2147483647 w 495"/>
                    <a:gd name="T43" fmla="*/ 2147483647 h 127"/>
                    <a:gd name="T44" fmla="*/ 2147483647 w 495"/>
                    <a:gd name="T45" fmla="*/ 2147483647 h 1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95"/>
                    <a:gd name="T70" fmla="*/ 0 h 127"/>
                    <a:gd name="T71" fmla="*/ 495 w 495"/>
                    <a:gd name="T72" fmla="*/ 127 h 1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95" h="127">
                      <a:moveTo>
                        <a:pt x="24" y="45"/>
                      </a:moveTo>
                      <a:lnTo>
                        <a:pt x="82" y="61"/>
                      </a:lnTo>
                      <a:lnTo>
                        <a:pt x="141" y="77"/>
                      </a:lnTo>
                      <a:lnTo>
                        <a:pt x="199" y="88"/>
                      </a:lnTo>
                      <a:lnTo>
                        <a:pt x="258" y="101"/>
                      </a:lnTo>
                      <a:lnTo>
                        <a:pt x="316" y="109"/>
                      </a:lnTo>
                      <a:lnTo>
                        <a:pt x="375" y="117"/>
                      </a:lnTo>
                      <a:lnTo>
                        <a:pt x="433" y="122"/>
                      </a:lnTo>
                      <a:lnTo>
                        <a:pt x="492" y="127"/>
                      </a:lnTo>
                      <a:lnTo>
                        <a:pt x="495" y="109"/>
                      </a:lnTo>
                      <a:lnTo>
                        <a:pt x="433" y="101"/>
                      </a:lnTo>
                      <a:lnTo>
                        <a:pt x="370" y="96"/>
                      </a:lnTo>
                      <a:lnTo>
                        <a:pt x="308" y="85"/>
                      </a:lnTo>
                      <a:lnTo>
                        <a:pt x="247" y="74"/>
                      </a:lnTo>
                      <a:lnTo>
                        <a:pt x="184" y="56"/>
                      </a:lnTo>
                      <a:lnTo>
                        <a:pt x="123" y="40"/>
                      </a:lnTo>
                      <a:lnTo>
                        <a:pt x="62" y="21"/>
                      </a:lnTo>
                      <a:lnTo>
                        <a:pt x="0" y="0"/>
                      </a:lnTo>
                      <a:lnTo>
                        <a:pt x="6" y="11"/>
                      </a:lnTo>
                      <a:lnTo>
                        <a:pt x="11" y="22"/>
                      </a:lnTo>
                      <a:lnTo>
                        <a:pt x="17" y="34"/>
                      </a:lnTo>
                      <a:lnTo>
                        <a:pt x="24"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 name="Freeform 3059"/>
                <p:cNvSpPr>
                  <a:spLocks noChangeAspect="1"/>
                </p:cNvSpPr>
                <p:nvPr/>
              </p:nvSpPr>
              <p:spPr bwMode="auto">
                <a:xfrm rot="8643414" flipV="1">
                  <a:off x="4420448" y="2251353"/>
                  <a:ext cx="234992" cy="91214"/>
                </a:xfrm>
                <a:custGeom>
                  <a:avLst/>
                  <a:gdLst>
                    <a:gd name="T0" fmla="*/ 2147483647 w 1695"/>
                    <a:gd name="T1" fmla="*/ 2147483647 h 516"/>
                    <a:gd name="T2" fmla="*/ 2147483647 w 1695"/>
                    <a:gd name="T3" fmla="*/ 2147483647 h 516"/>
                    <a:gd name="T4" fmla="*/ 2147483647 w 1695"/>
                    <a:gd name="T5" fmla="*/ 2147483647 h 516"/>
                    <a:gd name="T6" fmla="*/ 2147483647 w 1695"/>
                    <a:gd name="T7" fmla="*/ 2147483647 h 516"/>
                    <a:gd name="T8" fmla="*/ 2147483647 w 1695"/>
                    <a:gd name="T9" fmla="*/ 2147483647 h 516"/>
                    <a:gd name="T10" fmla="*/ 2147483647 w 1695"/>
                    <a:gd name="T11" fmla="*/ 2147483647 h 516"/>
                    <a:gd name="T12" fmla="*/ 2147483647 w 1695"/>
                    <a:gd name="T13" fmla="*/ 2147483647 h 516"/>
                    <a:gd name="T14" fmla="*/ 2147483647 w 1695"/>
                    <a:gd name="T15" fmla="*/ 2147483647 h 516"/>
                    <a:gd name="T16" fmla="*/ 2147483647 w 1695"/>
                    <a:gd name="T17" fmla="*/ 0 h 516"/>
                    <a:gd name="T18" fmla="*/ 0 w 1695"/>
                    <a:gd name="T19" fmla="*/ 2147483647 h 516"/>
                    <a:gd name="T20" fmla="*/ 2147483647 w 1695"/>
                    <a:gd name="T21" fmla="*/ 2147483647 h 516"/>
                    <a:gd name="T22" fmla="*/ 2147483647 w 1695"/>
                    <a:gd name="T23" fmla="*/ 2147483647 h 516"/>
                    <a:gd name="T24" fmla="*/ 2147483647 w 1695"/>
                    <a:gd name="T25" fmla="*/ 2147483647 h 516"/>
                    <a:gd name="T26" fmla="*/ 2147483647 w 1695"/>
                    <a:gd name="T27" fmla="*/ 2147483647 h 516"/>
                    <a:gd name="T28" fmla="*/ 2147483647 w 1695"/>
                    <a:gd name="T29" fmla="*/ 2147483647 h 516"/>
                    <a:gd name="T30" fmla="*/ 2147483647 w 1695"/>
                    <a:gd name="T31" fmla="*/ 2147483647 h 516"/>
                    <a:gd name="T32" fmla="*/ 2147483647 w 1695"/>
                    <a:gd name="T33" fmla="*/ 2147483647 h 516"/>
                    <a:gd name="T34" fmla="*/ 2147483647 w 1695"/>
                    <a:gd name="T35" fmla="*/ 2147483647 h 516"/>
                    <a:gd name="T36" fmla="*/ 2147483647 w 1695"/>
                    <a:gd name="T37" fmla="*/ 2147483647 h 516"/>
                    <a:gd name="T38" fmla="*/ 2147483647 w 1695"/>
                    <a:gd name="T39" fmla="*/ 2147483647 h 516"/>
                    <a:gd name="T40" fmla="*/ 2147483647 w 1695"/>
                    <a:gd name="T41" fmla="*/ 2147483647 h 516"/>
                    <a:gd name="T42" fmla="*/ 2147483647 w 1695"/>
                    <a:gd name="T43" fmla="*/ 2147483647 h 516"/>
                    <a:gd name="T44" fmla="*/ 2147483647 w 1695"/>
                    <a:gd name="T45" fmla="*/ 2147483647 h 516"/>
                    <a:gd name="T46" fmla="*/ 2147483647 w 1695"/>
                    <a:gd name="T47" fmla="*/ 2147483647 h 516"/>
                    <a:gd name="T48" fmla="*/ 2147483647 w 1695"/>
                    <a:gd name="T49" fmla="*/ 2147483647 h 516"/>
                    <a:gd name="T50" fmla="*/ 2147483647 w 1695"/>
                    <a:gd name="T51" fmla="*/ 2147483647 h 516"/>
                    <a:gd name="T52" fmla="*/ 2147483647 w 1695"/>
                    <a:gd name="T53" fmla="*/ 2147483647 h 516"/>
                    <a:gd name="T54" fmla="*/ 2147483647 w 1695"/>
                    <a:gd name="T55" fmla="*/ 2147483647 h 516"/>
                    <a:gd name="T56" fmla="*/ 2147483647 w 1695"/>
                    <a:gd name="T57" fmla="*/ 2147483647 h 516"/>
                    <a:gd name="T58" fmla="*/ 2147483647 w 1695"/>
                    <a:gd name="T59" fmla="*/ 2147483647 h 516"/>
                    <a:gd name="T60" fmla="*/ 2147483647 w 1695"/>
                    <a:gd name="T61" fmla="*/ 2147483647 h 516"/>
                    <a:gd name="T62" fmla="*/ 2147483647 w 1695"/>
                    <a:gd name="T63" fmla="*/ 2147483647 h 516"/>
                    <a:gd name="T64" fmla="*/ 2147483647 w 1695"/>
                    <a:gd name="T65" fmla="*/ 2147483647 h 516"/>
                    <a:gd name="T66" fmla="*/ 2147483647 w 1695"/>
                    <a:gd name="T67" fmla="*/ 2147483647 h 516"/>
                    <a:gd name="T68" fmla="*/ 2147483647 w 1695"/>
                    <a:gd name="T69" fmla="*/ 2147483647 h 516"/>
                    <a:gd name="T70" fmla="*/ 2147483647 w 1695"/>
                    <a:gd name="T71" fmla="*/ 2147483647 h 516"/>
                    <a:gd name="T72" fmla="*/ 2147483647 w 1695"/>
                    <a:gd name="T73" fmla="*/ 2147483647 h 516"/>
                    <a:gd name="T74" fmla="*/ 2147483647 w 1695"/>
                    <a:gd name="T75" fmla="*/ 2147483647 h 516"/>
                    <a:gd name="T76" fmla="*/ 2147483647 w 1695"/>
                    <a:gd name="T77" fmla="*/ 2147483647 h 516"/>
                    <a:gd name="T78" fmla="*/ 2147483647 w 1695"/>
                    <a:gd name="T79" fmla="*/ 2147483647 h 516"/>
                    <a:gd name="T80" fmla="*/ 2147483647 w 1695"/>
                    <a:gd name="T81" fmla="*/ 2147483647 h 516"/>
                    <a:gd name="T82" fmla="*/ 2147483647 w 1695"/>
                    <a:gd name="T83" fmla="*/ 2147483647 h 516"/>
                    <a:gd name="T84" fmla="*/ 2147483647 w 1695"/>
                    <a:gd name="T85" fmla="*/ 2147483647 h 516"/>
                    <a:gd name="T86" fmla="*/ 2147483647 w 1695"/>
                    <a:gd name="T87" fmla="*/ 2147483647 h 516"/>
                    <a:gd name="T88" fmla="*/ 2147483647 w 1695"/>
                    <a:gd name="T89" fmla="*/ 2147483647 h 516"/>
                    <a:gd name="T90" fmla="*/ 2147483647 w 1695"/>
                    <a:gd name="T91" fmla="*/ 2147483647 h 516"/>
                    <a:gd name="T92" fmla="*/ 2147483647 w 1695"/>
                    <a:gd name="T93" fmla="*/ 2147483647 h 516"/>
                    <a:gd name="T94" fmla="*/ 2147483647 w 1695"/>
                    <a:gd name="T95" fmla="*/ 2147483647 h 516"/>
                    <a:gd name="T96" fmla="*/ 2147483647 w 1695"/>
                    <a:gd name="T97" fmla="*/ 2147483647 h 516"/>
                    <a:gd name="T98" fmla="*/ 2147483647 w 1695"/>
                    <a:gd name="T99" fmla="*/ 2147483647 h 516"/>
                    <a:gd name="T100" fmla="*/ 2147483647 w 1695"/>
                    <a:gd name="T101" fmla="*/ 2147483647 h 516"/>
                    <a:gd name="T102" fmla="*/ 2147483647 w 1695"/>
                    <a:gd name="T103" fmla="*/ 2147483647 h 5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5"/>
                    <a:gd name="T157" fmla="*/ 0 h 516"/>
                    <a:gd name="T158" fmla="*/ 1695 w 1695"/>
                    <a:gd name="T159" fmla="*/ 516 h 5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5" h="516">
                      <a:moveTo>
                        <a:pt x="717" y="161"/>
                      </a:moveTo>
                      <a:lnTo>
                        <a:pt x="627" y="126"/>
                      </a:lnTo>
                      <a:lnTo>
                        <a:pt x="539" y="94"/>
                      </a:lnTo>
                      <a:lnTo>
                        <a:pt x="449" y="66"/>
                      </a:lnTo>
                      <a:lnTo>
                        <a:pt x="363" y="44"/>
                      </a:lnTo>
                      <a:lnTo>
                        <a:pt x="271" y="25"/>
                      </a:lnTo>
                      <a:lnTo>
                        <a:pt x="183" y="12"/>
                      </a:lnTo>
                      <a:lnTo>
                        <a:pt x="91" y="2"/>
                      </a:lnTo>
                      <a:lnTo>
                        <a:pt x="2" y="0"/>
                      </a:lnTo>
                      <a:lnTo>
                        <a:pt x="0" y="12"/>
                      </a:lnTo>
                      <a:lnTo>
                        <a:pt x="80" y="13"/>
                      </a:lnTo>
                      <a:lnTo>
                        <a:pt x="162" y="21"/>
                      </a:lnTo>
                      <a:lnTo>
                        <a:pt x="242" y="33"/>
                      </a:lnTo>
                      <a:lnTo>
                        <a:pt x="321" y="49"/>
                      </a:lnTo>
                      <a:lnTo>
                        <a:pt x="399" y="66"/>
                      </a:lnTo>
                      <a:lnTo>
                        <a:pt x="480" y="90"/>
                      </a:lnTo>
                      <a:lnTo>
                        <a:pt x="560" y="118"/>
                      </a:lnTo>
                      <a:lnTo>
                        <a:pt x="638" y="150"/>
                      </a:lnTo>
                      <a:lnTo>
                        <a:pt x="741" y="191"/>
                      </a:lnTo>
                      <a:lnTo>
                        <a:pt x="845" y="236"/>
                      </a:lnTo>
                      <a:lnTo>
                        <a:pt x="946" y="281"/>
                      </a:lnTo>
                      <a:lnTo>
                        <a:pt x="1049" y="326"/>
                      </a:lnTo>
                      <a:lnTo>
                        <a:pt x="1152" y="368"/>
                      </a:lnTo>
                      <a:lnTo>
                        <a:pt x="1253" y="410"/>
                      </a:lnTo>
                      <a:lnTo>
                        <a:pt x="1357" y="445"/>
                      </a:lnTo>
                      <a:lnTo>
                        <a:pt x="1464" y="477"/>
                      </a:lnTo>
                      <a:lnTo>
                        <a:pt x="1493" y="484"/>
                      </a:lnTo>
                      <a:lnTo>
                        <a:pt x="1520" y="488"/>
                      </a:lnTo>
                      <a:lnTo>
                        <a:pt x="1548" y="495"/>
                      </a:lnTo>
                      <a:lnTo>
                        <a:pt x="1578" y="500"/>
                      </a:lnTo>
                      <a:lnTo>
                        <a:pt x="1605" y="503"/>
                      </a:lnTo>
                      <a:lnTo>
                        <a:pt x="1636" y="509"/>
                      </a:lnTo>
                      <a:lnTo>
                        <a:pt x="1663" y="512"/>
                      </a:lnTo>
                      <a:lnTo>
                        <a:pt x="1694" y="516"/>
                      </a:lnTo>
                      <a:lnTo>
                        <a:pt x="1695" y="488"/>
                      </a:lnTo>
                      <a:lnTo>
                        <a:pt x="1679" y="487"/>
                      </a:lnTo>
                      <a:lnTo>
                        <a:pt x="1665" y="485"/>
                      </a:lnTo>
                      <a:lnTo>
                        <a:pt x="1650" y="484"/>
                      </a:lnTo>
                      <a:lnTo>
                        <a:pt x="1638" y="484"/>
                      </a:lnTo>
                      <a:lnTo>
                        <a:pt x="1623" y="479"/>
                      </a:lnTo>
                      <a:lnTo>
                        <a:pt x="1609" y="479"/>
                      </a:lnTo>
                      <a:lnTo>
                        <a:pt x="1594" y="476"/>
                      </a:lnTo>
                      <a:lnTo>
                        <a:pt x="1581" y="476"/>
                      </a:lnTo>
                      <a:lnTo>
                        <a:pt x="1469" y="451"/>
                      </a:lnTo>
                      <a:lnTo>
                        <a:pt x="1360" y="419"/>
                      </a:lnTo>
                      <a:lnTo>
                        <a:pt x="1251" y="382"/>
                      </a:lnTo>
                      <a:lnTo>
                        <a:pt x="1145" y="342"/>
                      </a:lnTo>
                      <a:lnTo>
                        <a:pt x="1038" y="297"/>
                      </a:lnTo>
                      <a:lnTo>
                        <a:pt x="930" y="252"/>
                      </a:lnTo>
                      <a:lnTo>
                        <a:pt x="823" y="206"/>
                      </a:lnTo>
                      <a:lnTo>
                        <a:pt x="717"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 name="Freeform 3060"/>
                <p:cNvSpPr>
                  <a:spLocks noChangeAspect="1"/>
                </p:cNvSpPr>
                <p:nvPr/>
              </p:nvSpPr>
              <p:spPr bwMode="auto">
                <a:xfrm rot="8643414" flipV="1">
                  <a:off x="4606611" y="2136550"/>
                  <a:ext cx="152592" cy="55043"/>
                </a:xfrm>
                <a:custGeom>
                  <a:avLst/>
                  <a:gdLst>
                    <a:gd name="T0" fmla="*/ 2147483647 w 1102"/>
                    <a:gd name="T1" fmla="*/ 2147483647 h 309"/>
                    <a:gd name="T2" fmla="*/ 2147483647 w 1102"/>
                    <a:gd name="T3" fmla="*/ 2147483647 h 309"/>
                    <a:gd name="T4" fmla="*/ 2147483647 w 1102"/>
                    <a:gd name="T5" fmla="*/ 2147483647 h 309"/>
                    <a:gd name="T6" fmla="*/ 2147483647 w 1102"/>
                    <a:gd name="T7" fmla="*/ 2147483647 h 309"/>
                    <a:gd name="T8" fmla="*/ 2147483647 w 1102"/>
                    <a:gd name="T9" fmla="*/ 2147483647 h 309"/>
                    <a:gd name="T10" fmla="*/ 2147483647 w 1102"/>
                    <a:gd name="T11" fmla="*/ 2147483647 h 309"/>
                    <a:gd name="T12" fmla="*/ 2147483647 w 1102"/>
                    <a:gd name="T13" fmla="*/ 2147483647 h 309"/>
                    <a:gd name="T14" fmla="*/ 2147483647 w 1102"/>
                    <a:gd name="T15" fmla="*/ 2147483647 h 309"/>
                    <a:gd name="T16" fmla="*/ 0 w 1102"/>
                    <a:gd name="T17" fmla="*/ 2147483647 h 309"/>
                    <a:gd name="T18" fmla="*/ 2147483647 w 1102"/>
                    <a:gd name="T19" fmla="*/ 2147483647 h 309"/>
                    <a:gd name="T20" fmla="*/ 2147483647 w 1102"/>
                    <a:gd name="T21" fmla="*/ 2147483647 h 309"/>
                    <a:gd name="T22" fmla="*/ 2147483647 w 1102"/>
                    <a:gd name="T23" fmla="*/ 2147483647 h 309"/>
                    <a:gd name="T24" fmla="*/ 2147483647 w 1102"/>
                    <a:gd name="T25" fmla="*/ 2147483647 h 309"/>
                    <a:gd name="T26" fmla="*/ 2147483647 w 1102"/>
                    <a:gd name="T27" fmla="*/ 2147483647 h 309"/>
                    <a:gd name="T28" fmla="*/ 2147483647 w 1102"/>
                    <a:gd name="T29" fmla="*/ 2147483647 h 309"/>
                    <a:gd name="T30" fmla="*/ 2147483647 w 1102"/>
                    <a:gd name="T31" fmla="*/ 2147483647 h 309"/>
                    <a:gd name="T32" fmla="*/ 2147483647 w 1102"/>
                    <a:gd name="T33" fmla="*/ 2147483647 h 309"/>
                    <a:gd name="T34" fmla="*/ 2147483647 w 1102"/>
                    <a:gd name="T35" fmla="*/ 2147483647 h 309"/>
                    <a:gd name="T36" fmla="*/ 2147483647 w 1102"/>
                    <a:gd name="T37" fmla="*/ 2147483647 h 309"/>
                    <a:gd name="T38" fmla="*/ 2147483647 w 1102"/>
                    <a:gd name="T39" fmla="*/ 2147483647 h 309"/>
                    <a:gd name="T40" fmla="*/ 2147483647 w 1102"/>
                    <a:gd name="T41" fmla="*/ 2147483647 h 309"/>
                    <a:gd name="T42" fmla="*/ 2147483647 w 1102"/>
                    <a:gd name="T43" fmla="*/ 2147483647 h 309"/>
                    <a:gd name="T44" fmla="*/ 2147483647 w 1102"/>
                    <a:gd name="T45" fmla="*/ 2147483647 h 309"/>
                    <a:gd name="T46" fmla="*/ 2147483647 w 1102"/>
                    <a:gd name="T47" fmla="*/ 2147483647 h 309"/>
                    <a:gd name="T48" fmla="*/ 2147483647 w 1102"/>
                    <a:gd name="T49" fmla="*/ 2147483647 h 309"/>
                    <a:gd name="T50" fmla="*/ 2147483647 w 1102"/>
                    <a:gd name="T51" fmla="*/ 0 h 309"/>
                    <a:gd name="T52" fmla="*/ 2147483647 w 1102"/>
                    <a:gd name="T53" fmla="*/ 0 h 309"/>
                    <a:gd name="T54" fmla="*/ 2147483647 w 1102"/>
                    <a:gd name="T55" fmla="*/ 0 h 309"/>
                    <a:gd name="T56" fmla="*/ 2147483647 w 1102"/>
                    <a:gd name="T57" fmla="*/ 0 h 309"/>
                    <a:gd name="T58" fmla="*/ 2147483647 w 1102"/>
                    <a:gd name="T59" fmla="*/ 2147483647 h 309"/>
                    <a:gd name="T60" fmla="*/ 2147483647 w 1102"/>
                    <a:gd name="T61" fmla="*/ 2147483647 h 309"/>
                    <a:gd name="T62" fmla="*/ 2147483647 w 1102"/>
                    <a:gd name="T63" fmla="*/ 2147483647 h 309"/>
                    <a:gd name="T64" fmla="*/ 2147483647 w 1102"/>
                    <a:gd name="T65" fmla="*/ 2147483647 h 309"/>
                    <a:gd name="T66" fmla="*/ 2147483647 w 1102"/>
                    <a:gd name="T67" fmla="*/ 2147483647 h 309"/>
                    <a:gd name="T68" fmla="*/ 2147483647 w 1102"/>
                    <a:gd name="T69" fmla="*/ 2147483647 h 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02"/>
                    <a:gd name="T106" fmla="*/ 0 h 309"/>
                    <a:gd name="T107" fmla="*/ 1102 w 1102"/>
                    <a:gd name="T108" fmla="*/ 309 h 3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02" h="309">
                      <a:moveTo>
                        <a:pt x="933" y="10"/>
                      </a:moveTo>
                      <a:lnTo>
                        <a:pt x="816" y="26"/>
                      </a:lnTo>
                      <a:lnTo>
                        <a:pt x="701" y="53"/>
                      </a:lnTo>
                      <a:lnTo>
                        <a:pt x="584" y="87"/>
                      </a:lnTo>
                      <a:lnTo>
                        <a:pt x="470" y="126"/>
                      </a:lnTo>
                      <a:lnTo>
                        <a:pt x="353" y="167"/>
                      </a:lnTo>
                      <a:lnTo>
                        <a:pt x="236" y="214"/>
                      </a:lnTo>
                      <a:lnTo>
                        <a:pt x="117" y="260"/>
                      </a:lnTo>
                      <a:lnTo>
                        <a:pt x="0" y="309"/>
                      </a:lnTo>
                      <a:lnTo>
                        <a:pt x="111" y="264"/>
                      </a:lnTo>
                      <a:lnTo>
                        <a:pt x="224" y="219"/>
                      </a:lnTo>
                      <a:lnTo>
                        <a:pt x="335" y="177"/>
                      </a:lnTo>
                      <a:lnTo>
                        <a:pt x="449" y="137"/>
                      </a:lnTo>
                      <a:lnTo>
                        <a:pt x="558" y="100"/>
                      </a:lnTo>
                      <a:lnTo>
                        <a:pt x="670" y="68"/>
                      </a:lnTo>
                      <a:lnTo>
                        <a:pt x="781" y="42"/>
                      </a:lnTo>
                      <a:lnTo>
                        <a:pt x="892" y="25"/>
                      </a:lnTo>
                      <a:lnTo>
                        <a:pt x="919" y="20"/>
                      </a:lnTo>
                      <a:lnTo>
                        <a:pt x="943" y="18"/>
                      </a:lnTo>
                      <a:lnTo>
                        <a:pt x="969" y="13"/>
                      </a:lnTo>
                      <a:lnTo>
                        <a:pt x="994" y="13"/>
                      </a:lnTo>
                      <a:lnTo>
                        <a:pt x="1020" y="12"/>
                      </a:lnTo>
                      <a:lnTo>
                        <a:pt x="1047" y="12"/>
                      </a:lnTo>
                      <a:lnTo>
                        <a:pt x="1073" y="12"/>
                      </a:lnTo>
                      <a:lnTo>
                        <a:pt x="1100" y="12"/>
                      </a:lnTo>
                      <a:lnTo>
                        <a:pt x="1102" y="0"/>
                      </a:lnTo>
                      <a:lnTo>
                        <a:pt x="1079" y="0"/>
                      </a:lnTo>
                      <a:lnTo>
                        <a:pt x="1060" y="0"/>
                      </a:lnTo>
                      <a:lnTo>
                        <a:pt x="1038" y="0"/>
                      </a:lnTo>
                      <a:lnTo>
                        <a:pt x="1017" y="2"/>
                      </a:lnTo>
                      <a:lnTo>
                        <a:pt x="994" y="2"/>
                      </a:lnTo>
                      <a:lnTo>
                        <a:pt x="975" y="4"/>
                      </a:lnTo>
                      <a:lnTo>
                        <a:pt x="953" y="7"/>
                      </a:lnTo>
                      <a:lnTo>
                        <a:pt x="93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 name="Freeform 3061"/>
                <p:cNvSpPr>
                  <a:spLocks noChangeAspect="1"/>
                </p:cNvSpPr>
                <p:nvPr/>
              </p:nvSpPr>
              <p:spPr bwMode="auto">
                <a:xfrm rot="8643414" flipV="1">
                  <a:off x="4357885" y="2411764"/>
                  <a:ext cx="111392" cy="29880"/>
                </a:xfrm>
                <a:custGeom>
                  <a:avLst/>
                  <a:gdLst>
                    <a:gd name="T0" fmla="*/ 2147483647 w 803"/>
                    <a:gd name="T1" fmla="*/ 2147483647 h 165"/>
                    <a:gd name="T2" fmla="*/ 2147483647 w 803"/>
                    <a:gd name="T3" fmla="*/ 2147483647 h 165"/>
                    <a:gd name="T4" fmla="*/ 2147483647 w 803"/>
                    <a:gd name="T5" fmla="*/ 2147483647 h 165"/>
                    <a:gd name="T6" fmla="*/ 2147483647 w 803"/>
                    <a:gd name="T7" fmla="*/ 2147483647 h 165"/>
                    <a:gd name="T8" fmla="*/ 2147483647 w 803"/>
                    <a:gd name="T9" fmla="*/ 2147483647 h 165"/>
                    <a:gd name="T10" fmla="*/ 2147483647 w 803"/>
                    <a:gd name="T11" fmla="*/ 2147483647 h 165"/>
                    <a:gd name="T12" fmla="*/ 2147483647 w 803"/>
                    <a:gd name="T13" fmla="*/ 2147483647 h 165"/>
                    <a:gd name="T14" fmla="*/ 2147483647 w 803"/>
                    <a:gd name="T15" fmla="*/ 2147483647 h 165"/>
                    <a:gd name="T16" fmla="*/ 2147483647 w 803"/>
                    <a:gd name="T17" fmla="*/ 0 h 165"/>
                    <a:gd name="T18" fmla="*/ 2147483647 w 803"/>
                    <a:gd name="T19" fmla="*/ 2147483647 h 165"/>
                    <a:gd name="T20" fmla="*/ 2147483647 w 803"/>
                    <a:gd name="T21" fmla="*/ 2147483647 h 165"/>
                    <a:gd name="T22" fmla="*/ 2147483647 w 803"/>
                    <a:gd name="T23" fmla="*/ 2147483647 h 165"/>
                    <a:gd name="T24" fmla="*/ 2147483647 w 803"/>
                    <a:gd name="T25" fmla="*/ 2147483647 h 165"/>
                    <a:gd name="T26" fmla="*/ 2147483647 w 803"/>
                    <a:gd name="T27" fmla="*/ 2147483647 h 165"/>
                    <a:gd name="T28" fmla="*/ 2147483647 w 803"/>
                    <a:gd name="T29" fmla="*/ 2147483647 h 165"/>
                    <a:gd name="T30" fmla="*/ 2147483647 w 803"/>
                    <a:gd name="T31" fmla="*/ 2147483647 h 165"/>
                    <a:gd name="T32" fmla="*/ 2147483647 w 803"/>
                    <a:gd name="T33" fmla="*/ 2147483647 h 165"/>
                    <a:gd name="T34" fmla="*/ 0 w 803"/>
                    <a:gd name="T35" fmla="*/ 2147483647 h 165"/>
                    <a:gd name="T36" fmla="*/ 2147483647 w 803"/>
                    <a:gd name="T37" fmla="*/ 2147483647 h 165"/>
                    <a:gd name="T38" fmla="*/ 2147483647 w 803"/>
                    <a:gd name="T39" fmla="*/ 2147483647 h 165"/>
                    <a:gd name="T40" fmla="*/ 2147483647 w 803"/>
                    <a:gd name="T41" fmla="*/ 2147483647 h 165"/>
                    <a:gd name="T42" fmla="*/ 2147483647 w 803"/>
                    <a:gd name="T43" fmla="*/ 2147483647 h 165"/>
                    <a:gd name="T44" fmla="*/ 2147483647 w 803"/>
                    <a:gd name="T45" fmla="*/ 2147483647 h 165"/>
                    <a:gd name="T46" fmla="*/ 2147483647 w 803"/>
                    <a:gd name="T47" fmla="*/ 2147483647 h 165"/>
                    <a:gd name="T48" fmla="*/ 2147483647 w 803"/>
                    <a:gd name="T49" fmla="*/ 2147483647 h 165"/>
                    <a:gd name="T50" fmla="*/ 2147483647 w 803"/>
                    <a:gd name="T51" fmla="*/ 2147483647 h 165"/>
                    <a:gd name="T52" fmla="*/ 2147483647 w 803"/>
                    <a:gd name="T53" fmla="*/ 2147483647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03"/>
                    <a:gd name="T82" fmla="*/ 0 h 165"/>
                    <a:gd name="T83" fmla="*/ 803 w 803"/>
                    <a:gd name="T84" fmla="*/ 165 h 16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03" h="165">
                      <a:moveTo>
                        <a:pt x="635" y="88"/>
                      </a:moveTo>
                      <a:lnTo>
                        <a:pt x="656" y="77"/>
                      </a:lnTo>
                      <a:lnTo>
                        <a:pt x="676" y="66"/>
                      </a:lnTo>
                      <a:lnTo>
                        <a:pt x="697" y="54"/>
                      </a:lnTo>
                      <a:lnTo>
                        <a:pt x="720" y="45"/>
                      </a:lnTo>
                      <a:lnTo>
                        <a:pt x="739" y="33"/>
                      </a:lnTo>
                      <a:lnTo>
                        <a:pt x="760" y="22"/>
                      </a:lnTo>
                      <a:lnTo>
                        <a:pt x="781" y="11"/>
                      </a:lnTo>
                      <a:lnTo>
                        <a:pt x="803" y="0"/>
                      </a:lnTo>
                      <a:lnTo>
                        <a:pt x="697" y="33"/>
                      </a:lnTo>
                      <a:lnTo>
                        <a:pt x="595" y="66"/>
                      </a:lnTo>
                      <a:lnTo>
                        <a:pt x="495" y="90"/>
                      </a:lnTo>
                      <a:lnTo>
                        <a:pt x="394" y="111"/>
                      </a:lnTo>
                      <a:lnTo>
                        <a:pt x="295" y="123"/>
                      </a:lnTo>
                      <a:lnTo>
                        <a:pt x="195" y="133"/>
                      </a:lnTo>
                      <a:lnTo>
                        <a:pt x="97" y="135"/>
                      </a:lnTo>
                      <a:lnTo>
                        <a:pt x="1" y="131"/>
                      </a:lnTo>
                      <a:lnTo>
                        <a:pt x="0" y="159"/>
                      </a:lnTo>
                      <a:lnTo>
                        <a:pt x="77" y="163"/>
                      </a:lnTo>
                      <a:lnTo>
                        <a:pt x="155" y="165"/>
                      </a:lnTo>
                      <a:lnTo>
                        <a:pt x="232" y="159"/>
                      </a:lnTo>
                      <a:lnTo>
                        <a:pt x="311" y="154"/>
                      </a:lnTo>
                      <a:lnTo>
                        <a:pt x="389" y="143"/>
                      </a:lnTo>
                      <a:lnTo>
                        <a:pt x="470" y="128"/>
                      </a:lnTo>
                      <a:lnTo>
                        <a:pt x="551" y="109"/>
                      </a:lnTo>
                      <a:lnTo>
                        <a:pt x="635"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 name="Freeform 3062"/>
                <p:cNvSpPr>
                  <a:spLocks noChangeAspect="1"/>
                </p:cNvSpPr>
                <p:nvPr/>
              </p:nvSpPr>
              <p:spPr bwMode="auto">
                <a:xfrm rot="8643414" flipV="1">
                  <a:off x="4292271" y="2312687"/>
                  <a:ext cx="7630" cy="132103"/>
                </a:xfrm>
                <a:custGeom>
                  <a:avLst/>
                  <a:gdLst>
                    <a:gd name="T0" fmla="*/ 0 w 50"/>
                    <a:gd name="T1" fmla="*/ 0 h 733"/>
                    <a:gd name="T2" fmla="*/ 0 w 50"/>
                    <a:gd name="T3" fmla="*/ 2147483647 h 733"/>
                    <a:gd name="T4" fmla="*/ 2147483647 w 50"/>
                    <a:gd name="T5" fmla="*/ 2147483647 h 733"/>
                    <a:gd name="T6" fmla="*/ 2147483647 w 50"/>
                    <a:gd name="T7" fmla="*/ 2147483647 h 733"/>
                    <a:gd name="T8" fmla="*/ 2147483647 w 50"/>
                    <a:gd name="T9" fmla="*/ 2147483647 h 733"/>
                    <a:gd name="T10" fmla="*/ 2147483647 w 50"/>
                    <a:gd name="T11" fmla="*/ 2147483647 h 733"/>
                    <a:gd name="T12" fmla="*/ 2147483647 w 50"/>
                    <a:gd name="T13" fmla="*/ 2147483647 h 733"/>
                    <a:gd name="T14" fmla="*/ 2147483647 w 50"/>
                    <a:gd name="T15" fmla="*/ 2147483647 h 733"/>
                    <a:gd name="T16" fmla="*/ 2147483647 w 50"/>
                    <a:gd name="T17" fmla="*/ 2147483647 h 733"/>
                    <a:gd name="T18" fmla="*/ 2147483647 w 50"/>
                    <a:gd name="T19" fmla="*/ 2147483647 h 733"/>
                    <a:gd name="T20" fmla="*/ 2147483647 w 50"/>
                    <a:gd name="T21" fmla="*/ 2147483647 h 733"/>
                    <a:gd name="T22" fmla="*/ 2147483647 w 50"/>
                    <a:gd name="T23" fmla="*/ 2147483647 h 733"/>
                    <a:gd name="T24" fmla="*/ 2147483647 w 50"/>
                    <a:gd name="T25" fmla="*/ 2147483647 h 733"/>
                    <a:gd name="T26" fmla="*/ 2147483647 w 50"/>
                    <a:gd name="T27" fmla="*/ 2147483647 h 733"/>
                    <a:gd name="T28" fmla="*/ 2147483647 w 50"/>
                    <a:gd name="T29" fmla="*/ 2147483647 h 733"/>
                    <a:gd name="T30" fmla="*/ 2147483647 w 50"/>
                    <a:gd name="T31" fmla="*/ 2147483647 h 733"/>
                    <a:gd name="T32" fmla="*/ 2147483647 w 50"/>
                    <a:gd name="T33" fmla="*/ 2147483647 h 733"/>
                    <a:gd name="T34" fmla="*/ 2147483647 w 50"/>
                    <a:gd name="T35" fmla="*/ 2147483647 h 733"/>
                    <a:gd name="T36" fmla="*/ 2147483647 w 50"/>
                    <a:gd name="T37" fmla="*/ 2147483647 h 733"/>
                    <a:gd name="T38" fmla="*/ 2147483647 w 50"/>
                    <a:gd name="T39" fmla="*/ 2147483647 h 733"/>
                    <a:gd name="T40" fmla="*/ 2147483647 w 50"/>
                    <a:gd name="T41" fmla="*/ 2147483647 h 733"/>
                    <a:gd name="T42" fmla="*/ 2147483647 w 50"/>
                    <a:gd name="T43" fmla="*/ 2147483647 h 733"/>
                    <a:gd name="T44" fmla="*/ 2147483647 w 50"/>
                    <a:gd name="T45" fmla="*/ 2147483647 h 733"/>
                    <a:gd name="T46" fmla="*/ 2147483647 w 50"/>
                    <a:gd name="T47" fmla="*/ 2147483647 h 733"/>
                    <a:gd name="T48" fmla="*/ 0 w 50"/>
                    <a:gd name="T49" fmla="*/ 0 h 733"/>
                    <a:gd name="T50" fmla="*/ 0 w 50"/>
                    <a:gd name="T51" fmla="*/ 0 h 73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0"/>
                    <a:gd name="T79" fmla="*/ 0 h 733"/>
                    <a:gd name="T80" fmla="*/ 50 w 50"/>
                    <a:gd name="T81" fmla="*/ 733 h 73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0" h="733">
                      <a:moveTo>
                        <a:pt x="0" y="0"/>
                      </a:moveTo>
                      <a:lnTo>
                        <a:pt x="0" y="91"/>
                      </a:lnTo>
                      <a:lnTo>
                        <a:pt x="3" y="184"/>
                      </a:lnTo>
                      <a:lnTo>
                        <a:pt x="5" y="274"/>
                      </a:lnTo>
                      <a:lnTo>
                        <a:pt x="7" y="366"/>
                      </a:lnTo>
                      <a:lnTo>
                        <a:pt x="7" y="455"/>
                      </a:lnTo>
                      <a:lnTo>
                        <a:pt x="10" y="545"/>
                      </a:lnTo>
                      <a:lnTo>
                        <a:pt x="10" y="637"/>
                      </a:lnTo>
                      <a:lnTo>
                        <a:pt x="15" y="733"/>
                      </a:lnTo>
                      <a:lnTo>
                        <a:pt x="18" y="722"/>
                      </a:lnTo>
                      <a:lnTo>
                        <a:pt x="21" y="711"/>
                      </a:lnTo>
                      <a:lnTo>
                        <a:pt x="26" y="699"/>
                      </a:lnTo>
                      <a:lnTo>
                        <a:pt x="31" y="688"/>
                      </a:lnTo>
                      <a:lnTo>
                        <a:pt x="34" y="677"/>
                      </a:lnTo>
                      <a:lnTo>
                        <a:pt x="39" y="667"/>
                      </a:lnTo>
                      <a:lnTo>
                        <a:pt x="44" y="656"/>
                      </a:lnTo>
                      <a:lnTo>
                        <a:pt x="50" y="646"/>
                      </a:lnTo>
                      <a:lnTo>
                        <a:pt x="42" y="563"/>
                      </a:lnTo>
                      <a:lnTo>
                        <a:pt x="36" y="481"/>
                      </a:lnTo>
                      <a:lnTo>
                        <a:pt x="31" y="402"/>
                      </a:lnTo>
                      <a:lnTo>
                        <a:pt x="26" y="322"/>
                      </a:lnTo>
                      <a:lnTo>
                        <a:pt x="18" y="242"/>
                      </a:lnTo>
                      <a:lnTo>
                        <a:pt x="12" y="162"/>
                      </a:lnTo>
                      <a:lnTo>
                        <a:pt x="7"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 name="Freeform 3063"/>
                <p:cNvSpPr>
                  <a:spLocks noChangeAspect="1"/>
                </p:cNvSpPr>
                <p:nvPr/>
              </p:nvSpPr>
              <p:spPr bwMode="auto">
                <a:xfrm rot="8643414" flipV="1">
                  <a:off x="4142730" y="2018600"/>
                  <a:ext cx="6104" cy="284651"/>
                </a:xfrm>
                <a:custGeom>
                  <a:avLst/>
                  <a:gdLst>
                    <a:gd name="T0" fmla="*/ 2147483647 w 40"/>
                    <a:gd name="T1" fmla="*/ 0 h 1587"/>
                    <a:gd name="T2" fmla="*/ 2147483647 w 40"/>
                    <a:gd name="T3" fmla="*/ 2147483647 h 1587"/>
                    <a:gd name="T4" fmla="*/ 2147483647 w 40"/>
                    <a:gd name="T5" fmla="*/ 2147483647 h 1587"/>
                    <a:gd name="T6" fmla="*/ 0 w 40"/>
                    <a:gd name="T7" fmla="*/ 2147483647 h 1587"/>
                    <a:gd name="T8" fmla="*/ 0 w 40"/>
                    <a:gd name="T9" fmla="*/ 2147483647 h 1587"/>
                    <a:gd name="T10" fmla="*/ 0 w 40"/>
                    <a:gd name="T11" fmla="*/ 2147483647 h 1587"/>
                    <a:gd name="T12" fmla="*/ 0 w 40"/>
                    <a:gd name="T13" fmla="*/ 2147483647 h 1587"/>
                    <a:gd name="T14" fmla="*/ 0 w 40"/>
                    <a:gd name="T15" fmla="*/ 2147483647 h 1587"/>
                    <a:gd name="T16" fmla="*/ 0 w 40"/>
                    <a:gd name="T17" fmla="*/ 2147483647 h 1587"/>
                    <a:gd name="T18" fmla="*/ 2147483647 w 40"/>
                    <a:gd name="T19" fmla="*/ 2147483647 h 1587"/>
                    <a:gd name="T20" fmla="*/ 2147483647 w 40"/>
                    <a:gd name="T21" fmla="*/ 2147483647 h 1587"/>
                    <a:gd name="T22" fmla="*/ 2147483647 w 40"/>
                    <a:gd name="T23" fmla="*/ 2147483647 h 1587"/>
                    <a:gd name="T24" fmla="*/ 2147483647 w 40"/>
                    <a:gd name="T25" fmla="*/ 2147483647 h 1587"/>
                    <a:gd name="T26" fmla="*/ 2147483647 w 40"/>
                    <a:gd name="T27" fmla="*/ 2147483647 h 1587"/>
                    <a:gd name="T28" fmla="*/ 2147483647 w 40"/>
                    <a:gd name="T29" fmla="*/ 2147483647 h 1587"/>
                    <a:gd name="T30" fmla="*/ 2147483647 w 40"/>
                    <a:gd name="T31" fmla="*/ 2147483647 h 1587"/>
                    <a:gd name="T32" fmla="*/ 2147483647 w 40"/>
                    <a:gd name="T33" fmla="*/ 2147483647 h 1587"/>
                    <a:gd name="T34" fmla="*/ 2147483647 w 40"/>
                    <a:gd name="T35" fmla="*/ 2147483647 h 1587"/>
                    <a:gd name="T36" fmla="*/ 2147483647 w 40"/>
                    <a:gd name="T37" fmla="*/ 2147483647 h 1587"/>
                    <a:gd name="T38" fmla="*/ 2147483647 w 40"/>
                    <a:gd name="T39" fmla="*/ 2147483647 h 1587"/>
                    <a:gd name="T40" fmla="*/ 2147483647 w 40"/>
                    <a:gd name="T41" fmla="*/ 0 h 1587"/>
                    <a:gd name="T42" fmla="*/ 2147483647 w 40"/>
                    <a:gd name="T43" fmla="*/ 0 h 15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1587"/>
                    <a:gd name="T68" fmla="*/ 40 w 40"/>
                    <a:gd name="T69" fmla="*/ 1587 h 158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1587">
                      <a:moveTo>
                        <a:pt x="5" y="0"/>
                      </a:moveTo>
                      <a:lnTo>
                        <a:pt x="3" y="201"/>
                      </a:lnTo>
                      <a:lnTo>
                        <a:pt x="3" y="398"/>
                      </a:lnTo>
                      <a:lnTo>
                        <a:pt x="0" y="597"/>
                      </a:lnTo>
                      <a:lnTo>
                        <a:pt x="0" y="794"/>
                      </a:lnTo>
                      <a:lnTo>
                        <a:pt x="0" y="990"/>
                      </a:lnTo>
                      <a:lnTo>
                        <a:pt x="0" y="1188"/>
                      </a:lnTo>
                      <a:lnTo>
                        <a:pt x="0" y="1385"/>
                      </a:lnTo>
                      <a:lnTo>
                        <a:pt x="0" y="1587"/>
                      </a:lnTo>
                      <a:lnTo>
                        <a:pt x="5" y="1390"/>
                      </a:lnTo>
                      <a:lnTo>
                        <a:pt x="10" y="1196"/>
                      </a:lnTo>
                      <a:lnTo>
                        <a:pt x="15" y="1003"/>
                      </a:lnTo>
                      <a:lnTo>
                        <a:pt x="20" y="814"/>
                      </a:lnTo>
                      <a:lnTo>
                        <a:pt x="23" y="621"/>
                      </a:lnTo>
                      <a:lnTo>
                        <a:pt x="29" y="430"/>
                      </a:lnTo>
                      <a:lnTo>
                        <a:pt x="34" y="236"/>
                      </a:lnTo>
                      <a:lnTo>
                        <a:pt x="40" y="42"/>
                      </a:lnTo>
                      <a:lnTo>
                        <a:pt x="29" y="30"/>
                      </a:lnTo>
                      <a:lnTo>
                        <a:pt x="21" y="19"/>
                      </a:lnTo>
                      <a:lnTo>
                        <a:pt x="12" y="10"/>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 name="Freeform 3064"/>
                <p:cNvSpPr>
                  <a:spLocks noChangeAspect="1"/>
                </p:cNvSpPr>
                <p:nvPr/>
              </p:nvSpPr>
              <p:spPr bwMode="auto">
                <a:xfrm rot="8643414" flipV="1">
                  <a:off x="4428078" y="1699351"/>
                  <a:ext cx="109866" cy="26735"/>
                </a:xfrm>
                <a:custGeom>
                  <a:avLst/>
                  <a:gdLst>
                    <a:gd name="T0" fmla="*/ 2147483647 w 784"/>
                    <a:gd name="T1" fmla="*/ 0 h 147"/>
                    <a:gd name="T2" fmla="*/ 2147483647 w 784"/>
                    <a:gd name="T3" fmla="*/ 2147483647 h 147"/>
                    <a:gd name="T4" fmla="*/ 2147483647 w 784"/>
                    <a:gd name="T5" fmla="*/ 2147483647 h 147"/>
                    <a:gd name="T6" fmla="*/ 2147483647 w 784"/>
                    <a:gd name="T7" fmla="*/ 2147483647 h 147"/>
                    <a:gd name="T8" fmla="*/ 2147483647 w 784"/>
                    <a:gd name="T9" fmla="*/ 2147483647 h 147"/>
                    <a:gd name="T10" fmla="*/ 2147483647 w 784"/>
                    <a:gd name="T11" fmla="*/ 2147483647 h 147"/>
                    <a:gd name="T12" fmla="*/ 2147483647 w 784"/>
                    <a:gd name="T13" fmla="*/ 2147483647 h 147"/>
                    <a:gd name="T14" fmla="*/ 2147483647 w 784"/>
                    <a:gd name="T15" fmla="*/ 2147483647 h 147"/>
                    <a:gd name="T16" fmla="*/ 2147483647 w 784"/>
                    <a:gd name="T17" fmla="*/ 2147483647 h 147"/>
                    <a:gd name="T18" fmla="*/ 0 w 784"/>
                    <a:gd name="T19" fmla="*/ 2147483647 h 147"/>
                    <a:gd name="T20" fmla="*/ 2147483647 w 784"/>
                    <a:gd name="T21" fmla="*/ 2147483647 h 147"/>
                    <a:gd name="T22" fmla="*/ 2147483647 w 784"/>
                    <a:gd name="T23" fmla="*/ 2147483647 h 147"/>
                    <a:gd name="T24" fmla="*/ 2147483647 w 784"/>
                    <a:gd name="T25" fmla="*/ 2147483647 h 147"/>
                    <a:gd name="T26" fmla="*/ 2147483647 w 784"/>
                    <a:gd name="T27" fmla="*/ 2147483647 h 147"/>
                    <a:gd name="T28" fmla="*/ 2147483647 w 784"/>
                    <a:gd name="T29" fmla="*/ 2147483647 h 147"/>
                    <a:gd name="T30" fmla="*/ 2147483647 w 784"/>
                    <a:gd name="T31" fmla="*/ 2147483647 h 147"/>
                    <a:gd name="T32" fmla="*/ 2147483647 w 784"/>
                    <a:gd name="T33" fmla="*/ 2147483647 h 147"/>
                    <a:gd name="T34" fmla="*/ 2147483647 w 784"/>
                    <a:gd name="T35" fmla="*/ 0 h 147"/>
                    <a:gd name="T36" fmla="*/ 2147483647 w 784"/>
                    <a:gd name="T37" fmla="*/ 0 h 14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84"/>
                    <a:gd name="T58" fmla="*/ 0 h 147"/>
                    <a:gd name="T59" fmla="*/ 784 w 784"/>
                    <a:gd name="T60" fmla="*/ 147 h 14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84" h="147">
                      <a:moveTo>
                        <a:pt x="784" y="0"/>
                      </a:moveTo>
                      <a:lnTo>
                        <a:pt x="682" y="33"/>
                      </a:lnTo>
                      <a:lnTo>
                        <a:pt x="582" y="61"/>
                      </a:lnTo>
                      <a:lnTo>
                        <a:pt x="481" y="85"/>
                      </a:lnTo>
                      <a:lnTo>
                        <a:pt x="385" y="107"/>
                      </a:lnTo>
                      <a:lnTo>
                        <a:pt x="287" y="123"/>
                      </a:lnTo>
                      <a:lnTo>
                        <a:pt x="191" y="134"/>
                      </a:lnTo>
                      <a:lnTo>
                        <a:pt x="96" y="139"/>
                      </a:lnTo>
                      <a:lnTo>
                        <a:pt x="2" y="139"/>
                      </a:lnTo>
                      <a:lnTo>
                        <a:pt x="0" y="147"/>
                      </a:lnTo>
                      <a:lnTo>
                        <a:pt x="95" y="146"/>
                      </a:lnTo>
                      <a:lnTo>
                        <a:pt x="189" y="139"/>
                      </a:lnTo>
                      <a:lnTo>
                        <a:pt x="286" y="128"/>
                      </a:lnTo>
                      <a:lnTo>
                        <a:pt x="385" y="112"/>
                      </a:lnTo>
                      <a:lnTo>
                        <a:pt x="481" y="90"/>
                      </a:lnTo>
                      <a:lnTo>
                        <a:pt x="582" y="64"/>
                      </a:lnTo>
                      <a:lnTo>
                        <a:pt x="682" y="33"/>
                      </a:lnTo>
                      <a:lnTo>
                        <a:pt x="7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 name="Freeform 3065"/>
                <p:cNvSpPr>
                  <a:spLocks noChangeAspect="1"/>
                </p:cNvSpPr>
                <p:nvPr/>
              </p:nvSpPr>
              <p:spPr bwMode="auto">
                <a:xfrm rot="8643414" flipV="1">
                  <a:off x="4518107" y="1641163"/>
                  <a:ext cx="93081" cy="25162"/>
                </a:xfrm>
                <a:custGeom>
                  <a:avLst/>
                  <a:gdLst>
                    <a:gd name="T0" fmla="*/ 2147483647 w 676"/>
                    <a:gd name="T1" fmla="*/ 2147483647 h 143"/>
                    <a:gd name="T2" fmla="*/ 2147483647 w 676"/>
                    <a:gd name="T3" fmla="*/ 2147483647 h 143"/>
                    <a:gd name="T4" fmla="*/ 2147483647 w 676"/>
                    <a:gd name="T5" fmla="*/ 2147483647 h 143"/>
                    <a:gd name="T6" fmla="*/ 2147483647 w 676"/>
                    <a:gd name="T7" fmla="*/ 2147483647 h 143"/>
                    <a:gd name="T8" fmla="*/ 2147483647 w 676"/>
                    <a:gd name="T9" fmla="*/ 2147483647 h 143"/>
                    <a:gd name="T10" fmla="*/ 2147483647 w 676"/>
                    <a:gd name="T11" fmla="*/ 2147483647 h 143"/>
                    <a:gd name="T12" fmla="*/ 2147483647 w 676"/>
                    <a:gd name="T13" fmla="*/ 2147483647 h 143"/>
                    <a:gd name="T14" fmla="*/ 2147483647 w 676"/>
                    <a:gd name="T15" fmla="*/ 2147483647 h 143"/>
                    <a:gd name="T16" fmla="*/ 0 w 676"/>
                    <a:gd name="T17" fmla="*/ 0 h 143"/>
                    <a:gd name="T18" fmla="*/ 2147483647 w 676"/>
                    <a:gd name="T19" fmla="*/ 2147483647 h 143"/>
                    <a:gd name="T20" fmla="*/ 2147483647 w 676"/>
                    <a:gd name="T21" fmla="*/ 2147483647 h 143"/>
                    <a:gd name="T22" fmla="*/ 2147483647 w 676"/>
                    <a:gd name="T23" fmla="*/ 2147483647 h 143"/>
                    <a:gd name="T24" fmla="*/ 2147483647 w 676"/>
                    <a:gd name="T25" fmla="*/ 2147483647 h 143"/>
                    <a:gd name="T26" fmla="*/ 2147483647 w 676"/>
                    <a:gd name="T27" fmla="*/ 2147483647 h 143"/>
                    <a:gd name="T28" fmla="*/ 2147483647 w 676"/>
                    <a:gd name="T29" fmla="*/ 2147483647 h 143"/>
                    <a:gd name="T30" fmla="*/ 2147483647 w 676"/>
                    <a:gd name="T31" fmla="*/ 2147483647 h 143"/>
                    <a:gd name="T32" fmla="*/ 2147483647 w 676"/>
                    <a:gd name="T33" fmla="*/ 2147483647 h 143"/>
                    <a:gd name="T34" fmla="*/ 2147483647 w 676"/>
                    <a:gd name="T35" fmla="*/ 2147483647 h 143"/>
                    <a:gd name="T36" fmla="*/ 2147483647 w 676"/>
                    <a:gd name="T37" fmla="*/ 2147483647 h 143"/>
                    <a:gd name="T38" fmla="*/ 2147483647 w 676"/>
                    <a:gd name="T39" fmla="*/ 2147483647 h 143"/>
                    <a:gd name="T40" fmla="*/ 2147483647 w 676"/>
                    <a:gd name="T41" fmla="*/ 2147483647 h 143"/>
                    <a:gd name="T42" fmla="*/ 2147483647 w 676"/>
                    <a:gd name="T43" fmla="*/ 2147483647 h 143"/>
                    <a:gd name="T44" fmla="*/ 2147483647 w 676"/>
                    <a:gd name="T45" fmla="*/ 2147483647 h 143"/>
                    <a:gd name="T46" fmla="*/ 2147483647 w 676"/>
                    <a:gd name="T47" fmla="*/ 2147483647 h 143"/>
                    <a:gd name="T48" fmla="*/ 2147483647 w 676"/>
                    <a:gd name="T49" fmla="*/ 2147483647 h 143"/>
                    <a:gd name="T50" fmla="*/ 2147483647 w 676"/>
                    <a:gd name="T51" fmla="*/ 2147483647 h 143"/>
                    <a:gd name="T52" fmla="*/ 2147483647 w 676"/>
                    <a:gd name="T53" fmla="*/ 2147483647 h 14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76"/>
                    <a:gd name="T82" fmla="*/ 0 h 143"/>
                    <a:gd name="T83" fmla="*/ 676 w 676"/>
                    <a:gd name="T84" fmla="*/ 143 h 14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76" h="143">
                      <a:moveTo>
                        <a:pt x="154" y="33"/>
                      </a:moveTo>
                      <a:lnTo>
                        <a:pt x="134" y="28"/>
                      </a:lnTo>
                      <a:lnTo>
                        <a:pt x="114" y="23"/>
                      </a:lnTo>
                      <a:lnTo>
                        <a:pt x="95" y="20"/>
                      </a:lnTo>
                      <a:lnTo>
                        <a:pt x="76" y="17"/>
                      </a:lnTo>
                      <a:lnTo>
                        <a:pt x="55" y="12"/>
                      </a:lnTo>
                      <a:lnTo>
                        <a:pt x="37" y="9"/>
                      </a:lnTo>
                      <a:lnTo>
                        <a:pt x="18" y="5"/>
                      </a:lnTo>
                      <a:lnTo>
                        <a:pt x="0" y="0"/>
                      </a:lnTo>
                      <a:lnTo>
                        <a:pt x="84" y="31"/>
                      </a:lnTo>
                      <a:lnTo>
                        <a:pt x="167" y="58"/>
                      </a:lnTo>
                      <a:lnTo>
                        <a:pt x="251" y="81"/>
                      </a:lnTo>
                      <a:lnTo>
                        <a:pt x="334" y="103"/>
                      </a:lnTo>
                      <a:lnTo>
                        <a:pt x="417" y="116"/>
                      </a:lnTo>
                      <a:lnTo>
                        <a:pt x="502" y="130"/>
                      </a:lnTo>
                      <a:lnTo>
                        <a:pt x="587" y="137"/>
                      </a:lnTo>
                      <a:lnTo>
                        <a:pt x="674" y="143"/>
                      </a:lnTo>
                      <a:lnTo>
                        <a:pt x="676" y="135"/>
                      </a:lnTo>
                      <a:lnTo>
                        <a:pt x="608" y="130"/>
                      </a:lnTo>
                      <a:lnTo>
                        <a:pt x="541" y="124"/>
                      </a:lnTo>
                      <a:lnTo>
                        <a:pt x="477" y="114"/>
                      </a:lnTo>
                      <a:lnTo>
                        <a:pt x="411" y="105"/>
                      </a:lnTo>
                      <a:lnTo>
                        <a:pt x="347" y="90"/>
                      </a:lnTo>
                      <a:lnTo>
                        <a:pt x="281" y="74"/>
                      </a:lnTo>
                      <a:lnTo>
                        <a:pt x="217" y="53"/>
                      </a:lnTo>
                      <a:lnTo>
                        <a:pt x="15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1" name="Freeform 3066"/>
                <p:cNvSpPr>
                  <a:spLocks noChangeAspect="1"/>
                </p:cNvSpPr>
                <p:nvPr/>
              </p:nvSpPr>
              <p:spPr bwMode="auto">
                <a:xfrm rot="8643414" flipV="1">
                  <a:off x="4089323" y="2042190"/>
                  <a:ext cx="1526" cy="33026"/>
                </a:xfrm>
                <a:custGeom>
                  <a:avLst/>
                  <a:gdLst>
                    <a:gd name="T0" fmla="*/ 2147483647 w 5"/>
                    <a:gd name="T1" fmla="*/ 2147483647 h 184"/>
                    <a:gd name="T2" fmla="*/ 2147483647 w 5"/>
                    <a:gd name="T3" fmla="*/ 2147483647 h 184"/>
                    <a:gd name="T4" fmla="*/ 2147483647 w 5"/>
                    <a:gd name="T5" fmla="*/ 2147483647 h 184"/>
                    <a:gd name="T6" fmla="*/ 2147483647 w 5"/>
                    <a:gd name="T7" fmla="*/ 2147483647 h 184"/>
                    <a:gd name="T8" fmla="*/ 2147483647 w 5"/>
                    <a:gd name="T9" fmla="*/ 2147483647 h 184"/>
                    <a:gd name="T10" fmla="*/ 2147483647 w 5"/>
                    <a:gd name="T11" fmla="*/ 2147483647 h 184"/>
                    <a:gd name="T12" fmla="*/ 2147483647 w 5"/>
                    <a:gd name="T13" fmla="*/ 2147483647 h 184"/>
                    <a:gd name="T14" fmla="*/ 2147483647 w 5"/>
                    <a:gd name="T15" fmla="*/ 2147483647 h 184"/>
                    <a:gd name="T16" fmla="*/ 2147483647 w 5"/>
                    <a:gd name="T17" fmla="*/ 0 h 184"/>
                    <a:gd name="T18" fmla="*/ 2147483647 w 5"/>
                    <a:gd name="T19" fmla="*/ 0 h 184"/>
                    <a:gd name="T20" fmla="*/ 0 w 5"/>
                    <a:gd name="T21" fmla="*/ 0 h 184"/>
                    <a:gd name="T22" fmla="*/ 0 w 5"/>
                    <a:gd name="T23" fmla="*/ 2147483647 h 184"/>
                    <a:gd name="T24" fmla="*/ 0 w 5"/>
                    <a:gd name="T25" fmla="*/ 2147483647 h 184"/>
                    <a:gd name="T26" fmla="*/ 0 w 5"/>
                    <a:gd name="T27" fmla="*/ 2147483647 h 184"/>
                    <a:gd name="T28" fmla="*/ 0 w 5"/>
                    <a:gd name="T29" fmla="*/ 2147483647 h 184"/>
                    <a:gd name="T30" fmla="*/ 0 w 5"/>
                    <a:gd name="T31" fmla="*/ 2147483647 h 184"/>
                    <a:gd name="T32" fmla="*/ 0 w 5"/>
                    <a:gd name="T33" fmla="*/ 2147483647 h 184"/>
                    <a:gd name="T34" fmla="*/ 0 w 5"/>
                    <a:gd name="T35" fmla="*/ 2147483647 h 184"/>
                    <a:gd name="T36" fmla="*/ 2147483647 w 5"/>
                    <a:gd name="T37" fmla="*/ 2147483647 h 184"/>
                    <a:gd name="T38" fmla="*/ 2147483647 w 5"/>
                    <a:gd name="T39" fmla="*/ 2147483647 h 184"/>
                    <a:gd name="T40" fmla="*/ 2147483647 w 5"/>
                    <a:gd name="T41" fmla="*/ 2147483647 h 1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
                    <a:gd name="T64" fmla="*/ 0 h 184"/>
                    <a:gd name="T65" fmla="*/ 5 w 5"/>
                    <a:gd name="T66" fmla="*/ 184 h 1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 h="184">
                      <a:moveTo>
                        <a:pt x="5" y="184"/>
                      </a:moveTo>
                      <a:lnTo>
                        <a:pt x="5" y="160"/>
                      </a:lnTo>
                      <a:lnTo>
                        <a:pt x="5" y="136"/>
                      </a:lnTo>
                      <a:lnTo>
                        <a:pt x="5" y="114"/>
                      </a:lnTo>
                      <a:lnTo>
                        <a:pt x="5" y="91"/>
                      </a:lnTo>
                      <a:lnTo>
                        <a:pt x="5" y="67"/>
                      </a:lnTo>
                      <a:lnTo>
                        <a:pt x="5" y="45"/>
                      </a:lnTo>
                      <a:lnTo>
                        <a:pt x="5" y="22"/>
                      </a:lnTo>
                      <a:lnTo>
                        <a:pt x="5" y="0"/>
                      </a:lnTo>
                      <a:lnTo>
                        <a:pt x="2" y="0"/>
                      </a:lnTo>
                      <a:lnTo>
                        <a:pt x="0" y="0"/>
                      </a:lnTo>
                      <a:lnTo>
                        <a:pt x="0" y="22"/>
                      </a:lnTo>
                      <a:lnTo>
                        <a:pt x="0" y="45"/>
                      </a:lnTo>
                      <a:lnTo>
                        <a:pt x="0" y="67"/>
                      </a:lnTo>
                      <a:lnTo>
                        <a:pt x="0" y="91"/>
                      </a:lnTo>
                      <a:lnTo>
                        <a:pt x="0" y="114"/>
                      </a:lnTo>
                      <a:lnTo>
                        <a:pt x="0" y="138"/>
                      </a:lnTo>
                      <a:lnTo>
                        <a:pt x="0" y="160"/>
                      </a:lnTo>
                      <a:lnTo>
                        <a:pt x="2" y="184"/>
                      </a:lnTo>
                      <a:lnTo>
                        <a:pt x="5" y="1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2" name="Freeform 3067"/>
                <p:cNvSpPr>
                  <a:spLocks noChangeAspect="1"/>
                </p:cNvSpPr>
                <p:nvPr/>
              </p:nvSpPr>
              <p:spPr bwMode="auto">
                <a:xfrm rot="8643414" flipV="1">
                  <a:off x="4101530" y="1851899"/>
                  <a:ext cx="244148" cy="119522"/>
                </a:xfrm>
                <a:custGeom>
                  <a:avLst/>
                  <a:gdLst>
                    <a:gd name="T0" fmla="*/ 2147483647 w 1761"/>
                    <a:gd name="T1" fmla="*/ 2147483647 h 669"/>
                    <a:gd name="T2" fmla="*/ 2147483647 w 1761"/>
                    <a:gd name="T3" fmla="*/ 2147483647 h 669"/>
                    <a:gd name="T4" fmla="*/ 2147483647 w 1761"/>
                    <a:gd name="T5" fmla="*/ 2147483647 h 669"/>
                    <a:gd name="T6" fmla="*/ 2147483647 w 1761"/>
                    <a:gd name="T7" fmla="*/ 2147483647 h 669"/>
                    <a:gd name="T8" fmla="*/ 2147483647 w 1761"/>
                    <a:gd name="T9" fmla="*/ 2147483647 h 669"/>
                    <a:gd name="T10" fmla="*/ 2147483647 w 1761"/>
                    <a:gd name="T11" fmla="*/ 2147483647 h 669"/>
                    <a:gd name="T12" fmla="*/ 2147483647 w 1761"/>
                    <a:gd name="T13" fmla="*/ 2147483647 h 669"/>
                    <a:gd name="T14" fmla="*/ 2147483647 w 1761"/>
                    <a:gd name="T15" fmla="*/ 2147483647 h 669"/>
                    <a:gd name="T16" fmla="*/ 2147483647 w 1761"/>
                    <a:gd name="T17" fmla="*/ 2147483647 h 669"/>
                    <a:gd name="T18" fmla="*/ 2147483647 w 1761"/>
                    <a:gd name="T19" fmla="*/ 2147483647 h 669"/>
                    <a:gd name="T20" fmla="*/ 2147483647 w 1761"/>
                    <a:gd name="T21" fmla="*/ 2147483647 h 669"/>
                    <a:gd name="T22" fmla="*/ 2147483647 w 1761"/>
                    <a:gd name="T23" fmla="*/ 2147483647 h 669"/>
                    <a:gd name="T24" fmla="*/ 2147483647 w 1761"/>
                    <a:gd name="T25" fmla="*/ 2147483647 h 669"/>
                    <a:gd name="T26" fmla="*/ 2147483647 w 1761"/>
                    <a:gd name="T27" fmla="*/ 2147483647 h 669"/>
                    <a:gd name="T28" fmla="*/ 2147483647 w 1761"/>
                    <a:gd name="T29" fmla="*/ 2147483647 h 669"/>
                    <a:gd name="T30" fmla="*/ 2147483647 w 1761"/>
                    <a:gd name="T31" fmla="*/ 2147483647 h 669"/>
                    <a:gd name="T32" fmla="*/ 2147483647 w 1761"/>
                    <a:gd name="T33" fmla="*/ 2147483647 h 669"/>
                    <a:gd name="T34" fmla="*/ 2147483647 w 1761"/>
                    <a:gd name="T35" fmla="*/ 2147483647 h 669"/>
                    <a:gd name="T36" fmla="*/ 2147483647 w 1761"/>
                    <a:gd name="T37" fmla="*/ 2147483647 h 669"/>
                    <a:gd name="T38" fmla="*/ 2147483647 w 1761"/>
                    <a:gd name="T39" fmla="*/ 2147483647 h 669"/>
                    <a:gd name="T40" fmla="*/ 2147483647 w 1761"/>
                    <a:gd name="T41" fmla="*/ 2147483647 h 669"/>
                    <a:gd name="T42" fmla="*/ 2147483647 w 1761"/>
                    <a:gd name="T43" fmla="*/ 2147483647 h 669"/>
                    <a:gd name="T44" fmla="*/ 2147483647 w 1761"/>
                    <a:gd name="T45" fmla="*/ 2147483647 h 669"/>
                    <a:gd name="T46" fmla="*/ 2147483647 w 1761"/>
                    <a:gd name="T47" fmla="*/ 2147483647 h 669"/>
                    <a:gd name="T48" fmla="*/ 2147483647 w 1761"/>
                    <a:gd name="T49" fmla="*/ 2147483647 h 669"/>
                    <a:gd name="T50" fmla="*/ 2147483647 w 1761"/>
                    <a:gd name="T51" fmla="*/ 2147483647 h 669"/>
                    <a:gd name="T52" fmla="*/ 2147483647 w 1761"/>
                    <a:gd name="T53" fmla="*/ 2147483647 h 669"/>
                    <a:gd name="T54" fmla="*/ 2147483647 w 1761"/>
                    <a:gd name="T55" fmla="*/ 2147483647 h 669"/>
                    <a:gd name="T56" fmla="*/ 2147483647 w 1761"/>
                    <a:gd name="T57" fmla="*/ 2147483647 h 669"/>
                    <a:gd name="T58" fmla="*/ 2147483647 w 1761"/>
                    <a:gd name="T59" fmla="*/ 2147483647 h 669"/>
                    <a:gd name="T60" fmla="*/ 2147483647 w 1761"/>
                    <a:gd name="T61" fmla="*/ 2147483647 h 669"/>
                    <a:gd name="T62" fmla="*/ 2147483647 w 1761"/>
                    <a:gd name="T63" fmla="*/ 2147483647 h 669"/>
                    <a:gd name="T64" fmla="*/ 2147483647 w 1761"/>
                    <a:gd name="T65" fmla="*/ 2147483647 h 669"/>
                    <a:gd name="T66" fmla="*/ 2147483647 w 1761"/>
                    <a:gd name="T67" fmla="*/ 2147483647 h 669"/>
                    <a:gd name="T68" fmla="*/ 2147483647 w 1761"/>
                    <a:gd name="T69" fmla="*/ 2147483647 h 669"/>
                    <a:gd name="T70" fmla="*/ 2147483647 w 1761"/>
                    <a:gd name="T71" fmla="*/ 2147483647 h 669"/>
                    <a:gd name="T72" fmla="*/ 2147483647 w 1761"/>
                    <a:gd name="T73" fmla="*/ 2147483647 h 669"/>
                    <a:gd name="T74" fmla="*/ 2147483647 w 1761"/>
                    <a:gd name="T75" fmla="*/ 2147483647 h 669"/>
                    <a:gd name="T76" fmla="*/ 2147483647 w 1761"/>
                    <a:gd name="T77" fmla="*/ 2147483647 h 669"/>
                    <a:gd name="T78" fmla="*/ 2147483647 w 1761"/>
                    <a:gd name="T79" fmla="*/ 2147483647 h 669"/>
                    <a:gd name="T80" fmla="*/ 2147483647 w 1761"/>
                    <a:gd name="T81" fmla="*/ 0 h 669"/>
                    <a:gd name="T82" fmla="*/ 2147483647 w 1761"/>
                    <a:gd name="T83" fmla="*/ 2147483647 h 669"/>
                    <a:gd name="T84" fmla="*/ 2147483647 w 1761"/>
                    <a:gd name="T85" fmla="*/ 2147483647 h 669"/>
                    <a:gd name="T86" fmla="*/ 2147483647 w 1761"/>
                    <a:gd name="T87" fmla="*/ 2147483647 h 669"/>
                    <a:gd name="T88" fmla="*/ 0 w 1761"/>
                    <a:gd name="T89" fmla="*/ 2147483647 h 669"/>
                    <a:gd name="T90" fmla="*/ 2147483647 w 1761"/>
                    <a:gd name="T91" fmla="*/ 2147483647 h 669"/>
                    <a:gd name="T92" fmla="*/ 2147483647 w 1761"/>
                    <a:gd name="T93" fmla="*/ 2147483647 h 669"/>
                    <a:gd name="T94" fmla="*/ 2147483647 w 1761"/>
                    <a:gd name="T95" fmla="*/ 2147483647 h 6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61"/>
                    <a:gd name="T145" fmla="*/ 0 h 669"/>
                    <a:gd name="T146" fmla="*/ 1761 w 1761"/>
                    <a:gd name="T147" fmla="*/ 669 h 6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61" h="669">
                      <a:moveTo>
                        <a:pt x="17" y="194"/>
                      </a:moveTo>
                      <a:lnTo>
                        <a:pt x="75" y="192"/>
                      </a:lnTo>
                      <a:lnTo>
                        <a:pt x="134" y="192"/>
                      </a:lnTo>
                      <a:lnTo>
                        <a:pt x="192" y="195"/>
                      </a:lnTo>
                      <a:lnTo>
                        <a:pt x="252" y="203"/>
                      </a:lnTo>
                      <a:lnTo>
                        <a:pt x="308" y="208"/>
                      </a:lnTo>
                      <a:lnTo>
                        <a:pt x="365" y="219"/>
                      </a:lnTo>
                      <a:lnTo>
                        <a:pt x="423" y="231"/>
                      </a:lnTo>
                      <a:lnTo>
                        <a:pt x="479" y="248"/>
                      </a:lnTo>
                      <a:lnTo>
                        <a:pt x="513" y="256"/>
                      </a:lnTo>
                      <a:lnTo>
                        <a:pt x="548" y="266"/>
                      </a:lnTo>
                      <a:lnTo>
                        <a:pt x="584" y="277"/>
                      </a:lnTo>
                      <a:lnTo>
                        <a:pt x="620" y="290"/>
                      </a:lnTo>
                      <a:lnTo>
                        <a:pt x="654" y="301"/>
                      </a:lnTo>
                      <a:lnTo>
                        <a:pt x="689" y="314"/>
                      </a:lnTo>
                      <a:lnTo>
                        <a:pt x="725" y="329"/>
                      </a:lnTo>
                      <a:lnTo>
                        <a:pt x="762" y="343"/>
                      </a:lnTo>
                      <a:lnTo>
                        <a:pt x="883" y="391"/>
                      </a:lnTo>
                      <a:lnTo>
                        <a:pt x="1005" y="442"/>
                      </a:lnTo>
                      <a:lnTo>
                        <a:pt x="1127" y="491"/>
                      </a:lnTo>
                      <a:lnTo>
                        <a:pt x="1251" y="537"/>
                      </a:lnTo>
                      <a:lnTo>
                        <a:pt x="1371" y="579"/>
                      </a:lnTo>
                      <a:lnTo>
                        <a:pt x="1493" y="616"/>
                      </a:lnTo>
                      <a:lnTo>
                        <a:pt x="1616" y="643"/>
                      </a:lnTo>
                      <a:lnTo>
                        <a:pt x="1741" y="669"/>
                      </a:lnTo>
                      <a:lnTo>
                        <a:pt x="1761" y="478"/>
                      </a:lnTo>
                      <a:lnTo>
                        <a:pt x="1632" y="454"/>
                      </a:lnTo>
                      <a:lnTo>
                        <a:pt x="1506" y="423"/>
                      </a:lnTo>
                      <a:lnTo>
                        <a:pt x="1382" y="386"/>
                      </a:lnTo>
                      <a:lnTo>
                        <a:pt x="1259" y="343"/>
                      </a:lnTo>
                      <a:lnTo>
                        <a:pt x="1135" y="295"/>
                      </a:lnTo>
                      <a:lnTo>
                        <a:pt x="1010" y="245"/>
                      </a:lnTo>
                      <a:lnTo>
                        <a:pt x="887" y="195"/>
                      </a:lnTo>
                      <a:lnTo>
                        <a:pt x="762" y="144"/>
                      </a:lnTo>
                      <a:lnTo>
                        <a:pt x="670" y="109"/>
                      </a:lnTo>
                      <a:lnTo>
                        <a:pt x="579" y="80"/>
                      </a:lnTo>
                      <a:lnTo>
                        <a:pt x="486" y="51"/>
                      </a:lnTo>
                      <a:lnTo>
                        <a:pt x="394" y="30"/>
                      </a:lnTo>
                      <a:lnTo>
                        <a:pt x="300" y="14"/>
                      </a:lnTo>
                      <a:lnTo>
                        <a:pt x="207" y="4"/>
                      </a:lnTo>
                      <a:lnTo>
                        <a:pt x="112" y="0"/>
                      </a:lnTo>
                      <a:lnTo>
                        <a:pt x="17" y="3"/>
                      </a:lnTo>
                      <a:lnTo>
                        <a:pt x="16" y="3"/>
                      </a:lnTo>
                      <a:lnTo>
                        <a:pt x="16" y="4"/>
                      </a:lnTo>
                      <a:lnTo>
                        <a:pt x="0" y="195"/>
                      </a:lnTo>
                      <a:lnTo>
                        <a:pt x="9" y="194"/>
                      </a:lnTo>
                      <a:lnTo>
                        <a:pt x="17" y="19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3" name="Freeform 3068"/>
                <p:cNvSpPr>
                  <a:spLocks noChangeAspect="1"/>
                </p:cNvSpPr>
                <p:nvPr/>
              </p:nvSpPr>
              <p:spPr bwMode="auto">
                <a:xfrm rot="8643414" flipV="1">
                  <a:off x="4307530" y="1781129"/>
                  <a:ext cx="105289" cy="39316"/>
                </a:xfrm>
                <a:custGeom>
                  <a:avLst/>
                  <a:gdLst>
                    <a:gd name="T0" fmla="*/ 2147483647 w 762"/>
                    <a:gd name="T1" fmla="*/ 0 h 223"/>
                    <a:gd name="T2" fmla="*/ 2147483647 w 762"/>
                    <a:gd name="T3" fmla="*/ 2147483647 h 223"/>
                    <a:gd name="T4" fmla="*/ 2147483647 w 762"/>
                    <a:gd name="T5" fmla="*/ 2147483647 h 223"/>
                    <a:gd name="T6" fmla="*/ 2147483647 w 762"/>
                    <a:gd name="T7" fmla="*/ 2147483647 h 223"/>
                    <a:gd name="T8" fmla="*/ 2147483647 w 762"/>
                    <a:gd name="T9" fmla="*/ 2147483647 h 223"/>
                    <a:gd name="T10" fmla="*/ 2147483647 w 762"/>
                    <a:gd name="T11" fmla="*/ 2147483647 h 223"/>
                    <a:gd name="T12" fmla="*/ 2147483647 w 762"/>
                    <a:gd name="T13" fmla="*/ 2147483647 h 223"/>
                    <a:gd name="T14" fmla="*/ 2147483647 w 762"/>
                    <a:gd name="T15" fmla="*/ 2147483647 h 223"/>
                    <a:gd name="T16" fmla="*/ 0 w 762"/>
                    <a:gd name="T17" fmla="*/ 2147483647 h 223"/>
                    <a:gd name="T18" fmla="*/ 0 w 762"/>
                    <a:gd name="T19" fmla="*/ 2147483647 h 223"/>
                    <a:gd name="T20" fmla="*/ 0 w 762"/>
                    <a:gd name="T21" fmla="*/ 2147483647 h 223"/>
                    <a:gd name="T22" fmla="*/ 2147483647 w 762"/>
                    <a:gd name="T23" fmla="*/ 2147483647 h 223"/>
                    <a:gd name="T24" fmla="*/ 2147483647 w 762"/>
                    <a:gd name="T25" fmla="*/ 2147483647 h 223"/>
                    <a:gd name="T26" fmla="*/ 2147483647 w 762"/>
                    <a:gd name="T27" fmla="*/ 2147483647 h 223"/>
                    <a:gd name="T28" fmla="*/ 2147483647 w 762"/>
                    <a:gd name="T29" fmla="*/ 2147483647 h 223"/>
                    <a:gd name="T30" fmla="*/ 2147483647 w 762"/>
                    <a:gd name="T31" fmla="*/ 2147483647 h 223"/>
                    <a:gd name="T32" fmla="*/ 2147483647 w 762"/>
                    <a:gd name="T33" fmla="*/ 2147483647 h 223"/>
                    <a:gd name="T34" fmla="*/ 2147483647 w 762"/>
                    <a:gd name="T35" fmla="*/ 2147483647 h 223"/>
                    <a:gd name="T36" fmla="*/ 2147483647 w 762"/>
                    <a:gd name="T37" fmla="*/ 2147483647 h 223"/>
                    <a:gd name="T38" fmla="*/ 2147483647 w 762"/>
                    <a:gd name="T39" fmla="*/ 0 h 223"/>
                    <a:gd name="T40" fmla="*/ 2147483647 w 762"/>
                    <a:gd name="T41" fmla="*/ 0 h 2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2"/>
                    <a:gd name="T64" fmla="*/ 0 h 223"/>
                    <a:gd name="T65" fmla="*/ 762 w 762"/>
                    <a:gd name="T66" fmla="*/ 223 h 2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2" h="223">
                      <a:moveTo>
                        <a:pt x="762" y="0"/>
                      </a:moveTo>
                      <a:lnTo>
                        <a:pt x="667" y="8"/>
                      </a:lnTo>
                      <a:lnTo>
                        <a:pt x="573" y="23"/>
                      </a:lnTo>
                      <a:lnTo>
                        <a:pt x="478" y="42"/>
                      </a:lnTo>
                      <a:lnTo>
                        <a:pt x="383" y="66"/>
                      </a:lnTo>
                      <a:lnTo>
                        <a:pt x="289" y="92"/>
                      </a:lnTo>
                      <a:lnTo>
                        <a:pt x="194" y="126"/>
                      </a:lnTo>
                      <a:lnTo>
                        <a:pt x="96" y="159"/>
                      </a:lnTo>
                      <a:lnTo>
                        <a:pt x="0" y="198"/>
                      </a:lnTo>
                      <a:lnTo>
                        <a:pt x="0" y="209"/>
                      </a:lnTo>
                      <a:lnTo>
                        <a:pt x="0" y="223"/>
                      </a:lnTo>
                      <a:lnTo>
                        <a:pt x="96" y="183"/>
                      </a:lnTo>
                      <a:lnTo>
                        <a:pt x="194" y="148"/>
                      </a:lnTo>
                      <a:lnTo>
                        <a:pt x="289" y="116"/>
                      </a:lnTo>
                      <a:lnTo>
                        <a:pt x="383" y="90"/>
                      </a:lnTo>
                      <a:lnTo>
                        <a:pt x="476" y="65"/>
                      </a:lnTo>
                      <a:lnTo>
                        <a:pt x="571" y="45"/>
                      </a:lnTo>
                      <a:lnTo>
                        <a:pt x="666" y="32"/>
                      </a:lnTo>
                      <a:lnTo>
                        <a:pt x="760" y="24"/>
                      </a:lnTo>
                      <a:lnTo>
                        <a:pt x="7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4" name="Freeform 3069"/>
                <p:cNvSpPr>
                  <a:spLocks noChangeAspect="1"/>
                </p:cNvSpPr>
                <p:nvPr/>
              </p:nvSpPr>
              <p:spPr bwMode="auto">
                <a:xfrm rot="8643414" flipV="1">
                  <a:off x="4112212" y="1881779"/>
                  <a:ext cx="242622" cy="89641"/>
                </a:xfrm>
                <a:custGeom>
                  <a:avLst/>
                  <a:gdLst>
                    <a:gd name="T0" fmla="*/ 0 w 1743"/>
                    <a:gd name="T1" fmla="*/ 2147483647 h 501"/>
                    <a:gd name="T2" fmla="*/ 2147483647 w 1743"/>
                    <a:gd name="T3" fmla="*/ 2147483647 h 501"/>
                    <a:gd name="T4" fmla="*/ 2147483647 w 1743"/>
                    <a:gd name="T5" fmla="*/ 2147483647 h 501"/>
                    <a:gd name="T6" fmla="*/ 2147483647 w 1743"/>
                    <a:gd name="T7" fmla="*/ 2147483647 h 501"/>
                    <a:gd name="T8" fmla="*/ 2147483647 w 1743"/>
                    <a:gd name="T9" fmla="*/ 2147483647 h 501"/>
                    <a:gd name="T10" fmla="*/ 2147483647 w 1743"/>
                    <a:gd name="T11" fmla="*/ 2147483647 h 501"/>
                    <a:gd name="T12" fmla="*/ 2147483647 w 1743"/>
                    <a:gd name="T13" fmla="*/ 2147483647 h 501"/>
                    <a:gd name="T14" fmla="*/ 2147483647 w 1743"/>
                    <a:gd name="T15" fmla="*/ 2147483647 h 501"/>
                    <a:gd name="T16" fmla="*/ 2147483647 w 1743"/>
                    <a:gd name="T17" fmla="*/ 2147483647 h 501"/>
                    <a:gd name="T18" fmla="*/ 2147483647 w 1743"/>
                    <a:gd name="T19" fmla="*/ 2147483647 h 501"/>
                    <a:gd name="T20" fmla="*/ 2147483647 w 1743"/>
                    <a:gd name="T21" fmla="*/ 2147483647 h 501"/>
                    <a:gd name="T22" fmla="*/ 2147483647 w 1743"/>
                    <a:gd name="T23" fmla="*/ 2147483647 h 501"/>
                    <a:gd name="T24" fmla="*/ 2147483647 w 1743"/>
                    <a:gd name="T25" fmla="*/ 2147483647 h 501"/>
                    <a:gd name="T26" fmla="*/ 2147483647 w 1743"/>
                    <a:gd name="T27" fmla="*/ 2147483647 h 501"/>
                    <a:gd name="T28" fmla="*/ 2147483647 w 1743"/>
                    <a:gd name="T29" fmla="*/ 2147483647 h 501"/>
                    <a:gd name="T30" fmla="*/ 2147483647 w 1743"/>
                    <a:gd name="T31" fmla="*/ 2147483647 h 501"/>
                    <a:gd name="T32" fmla="*/ 2147483647 w 1743"/>
                    <a:gd name="T33" fmla="*/ 2147483647 h 501"/>
                    <a:gd name="T34" fmla="*/ 2147483647 w 1743"/>
                    <a:gd name="T35" fmla="*/ 2147483647 h 501"/>
                    <a:gd name="T36" fmla="*/ 2147483647 w 1743"/>
                    <a:gd name="T37" fmla="*/ 2147483647 h 501"/>
                    <a:gd name="T38" fmla="*/ 2147483647 w 1743"/>
                    <a:gd name="T39" fmla="*/ 2147483647 h 501"/>
                    <a:gd name="T40" fmla="*/ 2147483647 w 1743"/>
                    <a:gd name="T41" fmla="*/ 2147483647 h 501"/>
                    <a:gd name="T42" fmla="*/ 2147483647 w 1743"/>
                    <a:gd name="T43" fmla="*/ 2147483647 h 501"/>
                    <a:gd name="T44" fmla="*/ 2147483647 w 1743"/>
                    <a:gd name="T45" fmla="*/ 2147483647 h 501"/>
                    <a:gd name="T46" fmla="*/ 2147483647 w 1743"/>
                    <a:gd name="T47" fmla="*/ 2147483647 h 501"/>
                    <a:gd name="T48" fmla="*/ 2147483647 w 1743"/>
                    <a:gd name="T49" fmla="*/ 2147483647 h 501"/>
                    <a:gd name="T50" fmla="*/ 2147483647 w 1743"/>
                    <a:gd name="T51" fmla="*/ 2147483647 h 501"/>
                    <a:gd name="T52" fmla="*/ 2147483647 w 1743"/>
                    <a:gd name="T53" fmla="*/ 2147483647 h 501"/>
                    <a:gd name="T54" fmla="*/ 2147483647 w 1743"/>
                    <a:gd name="T55" fmla="*/ 2147483647 h 501"/>
                    <a:gd name="T56" fmla="*/ 2147483647 w 1743"/>
                    <a:gd name="T57" fmla="*/ 2147483647 h 501"/>
                    <a:gd name="T58" fmla="*/ 2147483647 w 1743"/>
                    <a:gd name="T59" fmla="*/ 2147483647 h 501"/>
                    <a:gd name="T60" fmla="*/ 2147483647 w 1743"/>
                    <a:gd name="T61" fmla="*/ 2147483647 h 501"/>
                    <a:gd name="T62" fmla="*/ 2147483647 w 1743"/>
                    <a:gd name="T63" fmla="*/ 2147483647 h 501"/>
                    <a:gd name="T64" fmla="*/ 2147483647 w 1743"/>
                    <a:gd name="T65" fmla="*/ 2147483647 h 501"/>
                    <a:gd name="T66" fmla="*/ 2147483647 w 1743"/>
                    <a:gd name="T67" fmla="*/ 2147483647 h 501"/>
                    <a:gd name="T68" fmla="*/ 2147483647 w 1743"/>
                    <a:gd name="T69" fmla="*/ 2147483647 h 501"/>
                    <a:gd name="T70" fmla="*/ 2147483647 w 1743"/>
                    <a:gd name="T71" fmla="*/ 2147483647 h 501"/>
                    <a:gd name="T72" fmla="*/ 2147483647 w 1743"/>
                    <a:gd name="T73" fmla="*/ 2147483647 h 501"/>
                    <a:gd name="T74" fmla="*/ 2147483647 w 1743"/>
                    <a:gd name="T75" fmla="*/ 2147483647 h 501"/>
                    <a:gd name="T76" fmla="*/ 2147483647 w 1743"/>
                    <a:gd name="T77" fmla="*/ 2147483647 h 501"/>
                    <a:gd name="T78" fmla="*/ 2147483647 w 1743"/>
                    <a:gd name="T79" fmla="*/ 2147483647 h 501"/>
                    <a:gd name="T80" fmla="*/ 2147483647 w 1743"/>
                    <a:gd name="T81" fmla="*/ 2147483647 h 501"/>
                    <a:gd name="T82" fmla="*/ 2147483647 w 1743"/>
                    <a:gd name="T83" fmla="*/ 2147483647 h 501"/>
                    <a:gd name="T84" fmla="*/ 2147483647 w 1743"/>
                    <a:gd name="T85" fmla="*/ 2147483647 h 501"/>
                    <a:gd name="T86" fmla="*/ 2147483647 w 1743"/>
                    <a:gd name="T87" fmla="*/ 2147483647 h 501"/>
                    <a:gd name="T88" fmla="*/ 2147483647 w 1743"/>
                    <a:gd name="T89" fmla="*/ 2147483647 h 501"/>
                    <a:gd name="T90" fmla="*/ 2147483647 w 1743"/>
                    <a:gd name="T91" fmla="*/ 2147483647 h 501"/>
                    <a:gd name="T92" fmla="*/ 2147483647 w 1743"/>
                    <a:gd name="T93" fmla="*/ 2147483647 h 501"/>
                    <a:gd name="T94" fmla="*/ 2147483647 w 1743"/>
                    <a:gd name="T95" fmla="*/ 2147483647 h 501"/>
                    <a:gd name="T96" fmla="*/ 2147483647 w 1743"/>
                    <a:gd name="T97" fmla="*/ 2147483647 h 501"/>
                    <a:gd name="T98" fmla="*/ 2147483647 w 1743"/>
                    <a:gd name="T99" fmla="*/ 0 h 501"/>
                    <a:gd name="T100" fmla="*/ 2147483647 w 1743"/>
                    <a:gd name="T101" fmla="*/ 0 h 501"/>
                    <a:gd name="T102" fmla="*/ 2147483647 w 1743"/>
                    <a:gd name="T103" fmla="*/ 2147483647 h 501"/>
                    <a:gd name="T104" fmla="*/ 2147483647 w 1743"/>
                    <a:gd name="T105" fmla="*/ 2147483647 h 501"/>
                    <a:gd name="T106" fmla="*/ 2147483647 w 1743"/>
                    <a:gd name="T107" fmla="*/ 2147483647 h 501"/>
                    <a:gd name="T108" fmla="*/ 0 w 1743"/>
                    <a:gd name="T109" fmla="*/ 2147483647 h 501"/>
                    <a:gd name="T110" fmla="*/ 0 w 1743"/>
                    <a:gd name="T111" fmla="*/ 2147483647 h 5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43"/>
                    <a:gd name="T169" fmla="*/ 0 h 501"/>
                    <a:gd name="T170" fmla="*/ 1743 w 1743"/>
                    <a:gd name="T171" fmla="*/ 501 h 50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43" h="501">
                      <a:moveTo>
                        <a:pt x="0" y="27"/>
                      </a:moveTo>
                      <a:lnTo>
                        <a:pt x="8" y="26"/>
                      </a:lnTo>
                      <a:lnTo>
                        <a:pt x="19" y="26"/>
                      </a:lnTo>
                      <a:lnTo>
                        <a:pt x="77" y="24"/>
                      </a:lnTo>
                      <a:lnTo>
                        <a:pt x="135" y="24"/>
                      </a:lnTo>
                      <a:lnTo>
                        <a:pt x="191" y="27"/>
                      </a:lnTo>
                      <a:lnTo>
                        <a:pt x="249" y="35"/>
                      </a:lnTo>
                      <a:lnTo>
                        <a:pt x="303" y="40"/>
                      </a:lnTo>
                      <a:lnTo>
                        <a:pt x="359" y="51"/>
                      </a:lnTo>
                      <a:lnTo>
                        <a:pt x="416" y="63"/>
                      </a:lnTo>
                      <a:lnTo>
                        <a:pt x="473" y="79"/>
                      </a:lnTo>
                      <a:lnTo>
                        <a:pt x="509" y="87"/>
                      </a:lnTo>
                      <a:lnTo>
                        <a:pt x="545" y="98"/>
                      </a:lnTo>
                      <a:lnTo>
                        <a:pt x="581" y="109"/>
                      </a:lnTo>
                      <a:lnTo>
                        <a:pt x="618" y="120"/>
                      </a:lnTo>
                      <a:lnTo>
                        <a:pt x="653" y="132"/>
                      </a:lnTo>
                      <a:lnTo>
                        <a:pt x="690" y="148"/>
                      </a:lnTo>
                      <a:lnTo>
                        <a:pt x="725" y="161"/>
                      </a:lnTo>
                      <a:lnTo>
                        <a:pt x="762" y="177"/>
                      </a:lnTo>
                      <a:lnTo>
                        <a:pt x="885" y="226"/>
                      </a:lnTo>
                      <a:lnTo>
                        <a:pt x="1007" y="276"/>
                      </a:lnTo>
                      <a:lnTo>
                        <a:pt x="1128" y="323"/>
                      </a:lnTo>
                      <a:lnTo>
                        <a:pt x="1251" y="369"/>
                      </a:lnTo>
                      <a:lnTo>
                        <a:pt x="1371" y="411"/>
                      </a:lnTo>
                      <a:lnTo>
                        <a:pt x="1493" y="448"/>
                      </a:lnTo>
                      <a:lnTo>
                        <a:pt x="1615" y="477"/>
                      </a:lnTo>
                      <a:lnTo>
                        <a:pt x="1742" y="501"/>
                      </a:lnTo>
                      <a:lnTo>
                        <a:pt x="1743" y="477"/>
                      </a:lnTo>
                      <a:lnTo>
                        <a:pt x="1618" y="451"/>
                      </a:lnTo>
                      <a:lnTo>
                        <a:pt x="1495" y="424"/>
                      </a:lnTo>
                      <a:lnTo>
                        <a:pt x="1373" y="387"/>
                      </a:lnTo>
                      <a:lnTo>
                        <a:pt x="1253" y="345"/>
                      </a:lnTo>
                      <a:lnTo>
                        <a:pt x="1129" y="299"/>
                      </a:lnTo>
                      <a:lnTo>
                        <a:pt x="1007" y="250"/>
                      </a:lnTo>
                      <a:lnTo>
                        <a:pt x="885" y="199"/>
                      </a:lnTo>
                      <a:lnTo>
                        <a:pt x="764" y="151"/>
                      </a:lnTo>
                      <a:lnTo>
                        <a:pt x="727" y="137"/>
                      </a:lnTo>
                      <a:lnTo>
                        <a:pt x="691" y="122"/>
                      </a:lnTo>
                      <a:lnTo>
                        <a:pt x="656" y="109"/>
                      </a:lnTo>
                      <a:lnTo>
                        <a:pt x="622" y="98"/>
                      </a:lnTo>
                      <a:lnTo>
                        <a:pt x="586" y="85"/>
                      </a:lnTo>
                      <a:lnTo>
                        <a:pt x="550" y="74"/>
                      </a:lnTo>
                      <a:lnTo>
                        <a:pt x="515" y="64"/>
                      </a:lnTo>
                      <a:lnTo>
                        <a:pt x="481" y="56"/>
                      </a:lnTo>
                      <a:lnTo>
                        <a:pt x="425" y="39"/>
                      </a:lnTo>
                      <a:lnTo>
                        <a:pt x="367" y="27"/>
                      </a:lnTo>
                      <a:lnTo>
                        <a:pt x="310" y="16"/>
                      </a:lnTo>
                      <a:lnTo>
                        <a:pt x="254" y="11"/>
                      </a:lnTo>
                      <a:lnTo>
                        <a:pt x="194" y="3"/>
                      </a:lnTo>
                      <a:lnTo>
                        <a:pt x="136" y="0"/>
                      </a:lnTo>
                      <a:lnTo>
                        <a:pt x="77" y="0"/>
                      </a:lnTo>
                      <a:lnTo>
                        <a:pt x="19" y="2"/>
                      </a:lnTo>
                      <a:lnTo>
                        <a:pt x="11" y="2"/>
                      </a:lnTo>
                      <a:lnTo>
                        <a:pt x="2" y="3"/>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5" name="Freeform 3070"/>
                <p:cNvSpPr>
                  <a:spLocks noChangeAspect="1"/>
                </p:cNvSpPr>
                <p:nvPr/>
              </p:nvSpPr>
              <p:spPr bwMode="auto">
                <a:xfrm rot="8643414" flipV="1">
                  <a:off x="4103056" y="2048481"/>
                  <a:ext cx="71718" cy="37744"/>
                </a:xfrm>
                <a:custGeom>
                  <a:avLst/>
                  <a:gdLst>
                    <a:gd name="T0" fmla="*/ 2147483647 w 510"/>
                    <a:gd name="T1" fmla="*/ 2147483647 h 212"/>
                    <a:gd name="T2" fmla="*/ 2147483647 w 510"/>
                    <a:gd name="T3" fmla="*/ 2147483647 h 212"/>
                    <a:gd name="T4" fmla="*/ 2147483647 w 510"/>
                    <a:gd name="T5" fmla="*/ 2147483647 h 212"/>
                    <a:gd name="T6" fmla="*/ 2147483647 w 510"/>
                    <a:gd name="T7" fmla="*/ 2147483647 h 212"/>
                    <a:gd name="T8" fmla="*/ 2147483647 w 510"/>
                    <a:gd name="T9" fmla="*/ 2147483647 h 212"/>
                    <a:gd name="T10" fmla="*/ 0 w 510"/>
                    <a:gd name="T11" fmla="*/ 2147483647 h 212"/>
                    <a:gd name="T12" fmla="*/ 2147483647 w 510"/>
                    <a:gd name="T13" fmla="*/ 2147483647 h 212"/>
                    <a:gd name="T14" fmla="*/ 2147483647 w 510"/>
                    <a:gd name="T15" fmla="*/ 2147483647 h 212"/>
                    <a:gd name="T16" fmla="*/ 2147483647 w 510"/>
                    <a:gd name="T17" fmla="*/ 2147483647 h 212"/>
                    <a:gd name="T18" fmla="*/ 2147483647 w 510"/>
                    <a:gd name="T19" fmla="*/ 2147483647 h 212"/>
                    <a:gd name="T20" fmla="*/ 2147483647 w 510"/>
                    <a:gd name="T21" fmla="*/ 2147483647 h 212"/>
                    <a:gd name="T22" fmla="*/ 2147483647 w 510"/>
                    <a:gd name="T23" fmla="*/ 2147483647 h 212"/>
                    <a:gd name="T24" fmla="*/ 2147483647 w 510"/>
                    <a:gd name="T25" fmla="*/ 2147483647 h 212"/>
                    <a:gd name="T26" fmla="*/ 2147483647 w 510"/>
                    <a:gd name="T27" fmla="*/ 2147483647 h 212"/>
                    <a:gd name="T28" fmla="*/ 2147483647 w 510"/>
                    <a:gd name="T29" fmla="*/ 2147483647 h 212"/>
                    <a:gd name="T30" fmla="*/ 2147483647 w 510"/>
                    <a:gd name="T31" fmla="*/ 2147483647 h 212"/>
                    <a:gd name="T32" fmla="*/ 2147483647 w 510"/>
                    <a:gd name="T33" fmla="*/ 2147483647 h 212"/>
                    <a:gd name="T34" fmla="*/ 2147483647 w 510"/>
                    <a:gd name="T35" fmla="*/ 2147483647 h 212"/>
                    <a:gd name="T36" fmla="*/ 2147483647 w 510"/>
                    <a:gd name="T37" fmla="*/ 2147483647 h 212"/>
                    <a:gd name="T38" fmla="*/ 2147483647 w 510"/>
                    <a:gd name="T39" fmla="*/ 2147483647 h 212"/>
                    <a:gd name="T40" fmla="*/ 2147483647 w 510"/>
                    <a:gd name="T41" fmla="*/ 2147483647 h 212"/>
                    <a:gd name="T42" fmla="*/ 2147483647 w 510"/>
                    <a:gd name="T43" fmla="*/ 2147483647 h 212"/>
                    <a:gd name="T44" fmla="*/ 2147483647 w 510"/>
                    <a:gd name="T45" fmla="*/ 2147483647 h 212"/>
                    <a:gd name="T46" fmla="*/ 2147483647 w 510"/>
                    <a:gd name="T47" fmla="*/ 2147483647 h 212"/>
                    <a:gd name="T48" fmla="*/ 2147483647 w 510"/>
                    <a:gd name="T49" fmla="*/ 2147483647 h 212"/>
                    <a:gd name="T50" fmla="*/ 2147483647 w 510"/>
                    <a:gd name="T51" fmla="*/ 2147483647 h 212"/>
                    <a:gd name="T52" fmla="*/ 2147483647 w 510"/>
                    <a:gd name="T53" fmla="*/ 2147483647 h 212"/>
                    <a:gd name="T54" fmla="*/ 2147483647 w 510"/>
                    <a:gd name="T55" fmla="*/ 2147483647 h 212"/>
                    <a:gd name="T56" fmla="*/ 2147483647 w 510"/>
                    <a:gd name="T57" fmla="*/ 2147483647 h 212"/>
                    <a:gd name="T58" fmla="*/ 2147483647 w 510"/>
                    <a:gd name="T59" fmla="*/ 2147483647 h 212"/>
                    <a:gd name="T60" fmla="*/ 2147483647 w 510"/>
                    <a:gd name="T61" fmla="*/ 2147483647 h 212"/>
                    <a:gd name="T62" fmla="*/ 2147483647 w 510"/>
                    <a:gd name="T63" fmla="*/ 0 h 212"/>
                    <a:gd name="T64" fmla="*/ 2147483647 w 510"/>
                    <a:gd name="T65" fmla="*/ 0 h 212"/>
                    <a:gd name="T66" fmla="*/ 2147483647 w 510"/>
                    <a:gd name="T67" fmla="*/ 2147483647 h 212"/>
                    <a:gd name="T68" fmla="*/ 2147483647 w 510"/>
                    <a:gd name="T69" fmla="*/ 2147483647 h 212"/>
                    <a:gd name="T70" fmla="*/ 2147483647 w 510"/>
                    <a:gd name="T71" fmla="*/ 2147483647 h 212"/>
                    <a:gd name="T72" fmla="*/ 2147483647 w 510"/>
                    <a:gd name="T73" fmla="*/ 2147483647 h 212"/>
                    <a:gd name="T74" fmla="*/ 2147483647 w 510"/>
                    <a:gd name="T75" fmla="*/ 2147483647 h 212"/>
                    <a:gd name="T76" fmla="*/ 2147483647 w 510"/>
                    <a:gd name="T77" fmla="*/ 2147483647 h 212"/>
                    <a:gd name="T78" fmla="*/ 2147483647 w 510"/>
                    <a:gd name="T79" fmla="*/ 2147483647 h 212"/>
                    <a:gd name="T80" fmla="*/ 2147483647 w 510"/>
                    <a:gd name="T81" fmla="*/ 2147483647 h 212"/>
                    <a:gd name="T82" fmla="*/ 2147483647 w 510"/>
                    <a:gd name="T83" fmla="*/ 2147483647 h 2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0"/>
                    <a:gd name="T127" fmla="*/ 0 h 212"/>
                    <a:gd name="T128" fmla="*/ 510 w 510"/>
                    <a:gd name="T129" fmla="*/ 212 h 2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0" h="212">
                      <a:moveTo>
                        <a:pt x="54" y="23"/>
                      </a:moveTo>
                      <a:lnTo>
                        <a:pt x="38" y="21"/>
                      </a:lnTo>
                      <a:lnTo>
                        <a:pt x="29" y="19"/>
                      </a:lnTo>
                      <a:lnTo>
                        <a:pt x="13" y="18"/>
                      </a:lnTo>
                      <a:lnTo>
                        <a:pt x="1" y="18"/>
                      </a:lnTo>
                      <a:lnTo>
                        <a:pt x="0" y="42"/>
                      </a:lnTo>
                      <a:lnTo>
                        <a:pt x="61" y="47"/>
                      </a:lnTo>
                      <a:lnTo>
                        <a:pt x="123" y="53"/>
                      </a:lnTo>
                      <a:lnTo>
                        <a:pt x="184" y="55"/>
                      </a:lnTo>
                      <a:lnTo>
                        <a:pt x="248" y="55"/>
                      </a:lnTo>
                      <a:lnTo>
                        <a:pt x="309" y="51"/>
                      </a:lnTo>
                      <a:lnTo>
                        <a:pt x="375" y="45"/>
                      </a:lnTo>
                      <a:lnTo>
                        <a:pt x="439" y="35"/>
                      </a:lnTo>
                      <a:lnTo>
                        <a:pt x="507" y="24"/>
                      </a:lnTo>
                      <a:lnTo>
                        <a:pt x="507" y="47"/>
                      </a:lnTo>
                      <a:lnTo>
                        <a:pt x="507" y="71"/>
                      </a:lnTo>
                      <a:lnTo>
                        <a:pt x="507" y="93"/>
                      </a:lnTo>
                      <a:lnTo>
                        <a:pt x="507" y="117"/>
                      </a:lnTo>
                      <a:lnTo>
                        <a:pt x="507" y="140"/>
                      </a:lnTo>
                      <a:lnTo>
                        <a:pt x="507" y="162"/>
                      </a:lnTo>
                      <a:lnTo>
                        <a:pt x="507" y="188"/>
                      </a:lnTo>
                      <a:lnTo>
                        <a:pt x="507" y="212"/>
                      </a:lnTo>
                      <a:lnTo>
                        <a:pt x="508" y="210"/>
                      </a:lnTo>
                      <a:lnTo>
                        <a:pt x="510" y="210"/>
                      </a:lnTo>
                      <a:lnTo>
                        <a:pt x="510" y="181"/>
                      </a:lnTo>
                      <a:lnTo>
                        <a:pt x="510" y="156"/>
                      </a:lnTo>
                      <a:lnTo>
                        <a:pt x="510" y="129"/>
                      </a:lnTo>
                      <a:lnTo>
                        <a:pt x="510" y="104"/>
                      </a:lnTo>
                      <a:lnTo>
                        <a:pt x="510" y="77"/>
                      </a:lnTo>
                      <a:lnTo>
                        <a:pt x="510" y="53"/>
                      </a:lnTo>
                      <a:lnTo>
                        <a:pt x="510" y="24"/>
                      </a:lnTo>
                      <a:lnTo>
                        <a:pt x="510" y="0"/>
                      </a:lnTo>
                      <a:lnTo>
                        <a:pt x="507" y="0"/>
                      </a:lnTo>
                      <a:lnTo>
                        <a:pt x="447" y="10"/>
                      </a:lnTo>
                      <a:lnTo>
                        <a:pt x="390" y="19"/>
                      </a:lnTo>
                      <a:lnTo>
                        <a:pt x="332" y="24"/>
                      </a:lnTo>
                      <a:lnTo>
                        <a:pt x="277" y="31"/>
                      </a:lnTo>
                      <a:lnTo>
                        <a:pt x="220" y="31"/>
                      </a:lnTo>
                      <a:lnTo>
                        <a:pt x="163" y="31"/>
                      </a:lnTo>
                      <a:lnTo>
                        <a:pt x="107" y="26"/>
                      </a:lnTo>
                      <a:lnTo>
                        <a:pt x="54"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6" name="Freeform 3071"/>
                <p:cNvSpPr>
                  <a:spLocks noChangeAspect="1"/>
                </p:cNvSpPr>
                <p:nvPr/>
              </p:nvSpPr>
              <p:spPr bwMode="auto">
                <a:xfrm rot="8643414" flipV="1">
                  <a:off x="4124419" y="1881779"/>
                  <a:ext cx="242622" cy="119522"/>
                </a:xfrm>
                <a:custGeom>
                  <a:avLst/>
                  <a:gdLst>
                    <a:gd name="T0" fmla="*/ 2147483647 w 1758"/>
                    <a:gd name="T1" fmla="*/ 2147483647 h 666"/>
                    <a:gd name="T2" fmla="*/ 2147483647 w 1758"/>
                    <a:gd name="T3" fmla="*/ 2147483647 h 666"/>
                    <a:gd name="T4" fmla="*/ 2147483647 w 1758"/>
                    <a:gd name="T5" fmla="*/ 2147483647 h 666"/>
                    <a:gd name="T6" fmla="*/ 2147483647 w 1758"/>
                    <a:gd name="T7" fmla="*/ 2147483647 h 666"/>
                    <a:gd name="T8" fmla="*/ 2147483647 w 1758"/>
                    <a:gd name="T9" fmla="*/ 2147483647 h 666"/>
                    <a:gd name="T10" fmla="*/ 2147483647 w 1758"/>
                    <a:gd name="T11" fmla="*/ 2147483647 h 666"/>
                    <a:gd name="T12" fmla="*/ 2147483647 w 1758"/>
                    <a:gd name="T13" fmla="*/ 2147483647 h 666"/>
                    <a:gd name="T14" fmla="*/ 2147483647 w 1758"/>
                    <a:gd name="T15" fmla="*/ 2147483647 h 666"/>
                    <a:gd name="T16" fmla="*/ 2147483647 w 1758"/>
                    <a:gd name="T17" fmla="*/ 2147483647 h 666"/>
                    <a:gd name="T18" fmla="*/ 2147483647 w 1758"/>
                    <a:gd name="T19" fmla="*/ 2147483647 h 666"/>
                    <a:gd name="T20" fmla="*/ 2147483647 w 1758"/>
                    <a:gd name="T21" fmla="*/ 2147483647 h 666"/>
                    <a:gd name="T22" fmla="*/ 2147483647 w 1758"/>
                    <a:gd name="T23" fmla="*/ 2147483647 h 666"/>
                    <a:gd name="T24" fmla="*/ 2147483647 w 1758"/>
                    <a:gd name="T25" fmla="*/ 2147483647 h 666"/>
                    <a:gd name="T26" fmla="*/ 2147483647 w 1758"/>
                    <a:gd name="T27" fmla="*/ 2147483647 h 666"/>
                    <a:gd name="T28" fmla="*/ 2147483647 w 1758"/>
                    <a:gd name="T29" fmla="*/ 0 h 666"/>
                    <a:gd name="T30" fmla="*/ 2147483647 w 1758"/>
                    <a:gd name="T31" fmla="*/ 0 h 666"/>
                    <a:gd name="T32" fmla="*/ 2147483647 w 1758"/>
                    <a:gd name="T33" fmla="*/ 2147483647 h 666"/>
                    <a:gd name="T34" fmla="*/ 2147483647 w 1758"/>
                    <a:gd name="T35" fmla="*/ 2147483647 h 666"/>
                    <a:gd name="T36" fmla="*/ 2147483647 w 1758"/>
                    <a:gd name="T37" fmla="*/ 2147483647 h 666"/>
                    <a:gd name="T38" fmla="*/ 0 w 1758"/>
                    <a:gd name="T39" fmla="*/ 2147483647 h 666"/>
                    <a:gd name="T40" fmla="*/ 2147483647 w 1758"/>
                    <a:gd name="T41" fmla="*/ 2147483647 h 666"/>
                    <a:gd name="T42" fmla="*/ 2147483647 w 1758"/>
                    <a:gd name="T43" fmla="*/ 2147483647 h 666"/>
                    <a:gd name="T44" fmla="*/ 2147483647 w 1758"/>
                    <a:gd name="T45" fmla="*/ 2147483647 h 666"/>
                    <a:gd name="T46" fmla="*/ 2147483647 w 1758"/>
                    <a:gd name="T47" fmla="*/ 2147483647 h 666"/>
                    <a:gd name="T48" fmla="*/ 2147483647 w 1758"/>
                    <a:gd name="T49" fmla="*/ 2147483647 h 666"/>
                    <a:gd name="T50" fmla="*/ 2147483647 w 1758"/>
                    <a:gd name="T51" fmla="*/ 2147483647 h 666"/>
                    <a:gd name="T52" fmla="*/ 2147483647 w 1758"/>
                    <a:gd name="T53" fmla="*/ 2147483647 h 666"/>
                    <a:gd name="T54" fmla="*/ 2147483647 w 1758"/>
                    <a:gd name="T55" fmla="*/ 2147483647 h 666"/>
                    <a:gd name="T56" fmla="*/ 2147483647 w 1758"/>
                    <a:gd name="T57" fmla="*/ 2147483647 h 666"/>
                    <a:gd name="T58" fmla="*/ 2147483647 w 1758"/>
                    <a:gd name="T59" fmla="*/ 2147483647 h 666"/>
                    <a:gd name="T60" fmla="*/ 2147483647 w 1758"/>
                    <a:gd name="T61" fmla="*/ 2147483647 h 666"/>
                    <a:gd name="T62" fmla="*/ 2147483647 w 1758"/>
                    <a:gd name="T63" fmla="*/ 2147483647 h 666"/>
                    <a:gd name="T64" fmla="*/ 2147483647 w 1758"/>
                    <a:gd name="T65" fmla="*/ 2147483647 h 666"/>
                    <a:gd name="T66" fmla="*/ 2147483647 w 1758"/>
                    <a:gd name="T67" fmla="*/ 2147483647 h 666"/>
                    <a:gd name="T68" fmla="*/ 2147483647 w 1758"/>
                    <a:gd name="T69" fmla="*/ 2147483647 h 666"/>
                    <a:gd name="T70" fmla="*/ 2147483647 w 1758"/>
                    <a:gd name="T71" fmla="*/ 2147483647 h 666"/>
                    <a:gd name="T72" fmla="*/ 2147483647 w 1758"/>
                    <a:gd name="T73" fmla="*/ 2147483647 h 666"/>
                    <a:gd name="T74" fmla="*/ 2147483647 w 1758"/>
                    <a:gd name="T75" fmla="*/ 2147483647 h 666"/>
                    <a:gd name="T76" fmla="*/ 2147483647 w 1758"/>
                    <a:gd name="T77" fmla="*/ 2147483647 h 666"/>
                    <a:gd name="T78" fmla="*/ 2147483647 w 1758"/>
                    <a:gd name="T79" fmla="*/ 2147483647 h 666"/>
                    <a:gd name="T80" fmla="*/ 2147483647 w 1758"/>
                    <a:gd name="T81" fmla="*/ 2147483647 h 666"/>
                    <a:gd name="T82" fmla="*/ 2147483647 w 1758"/>
                    <a:gd name="T83" fmla="*/ 2147483647 h 666"/>
                    <a:gd name="T84" fmla="*/ 2147483647 w 1758"/>
                    <a:gd name="T85" fmla="*/ 2147483647 h 666"/>
                    <a:gd name="T86" fmla="*/ 2147483647 w 1758"/>
                    <a:gd name="T87" fmla="*/ 2147483647 h 666"/>
                    <a:gd name="T88" fmla="*/ 2147483647 w 1758"/>
                    <a:gd name="T89" fmla="*/ 2147483647 h 666"/>
                    <a:gd name="T90" fmla="*/ 2147483647 w 1758"/>
                    <a:gd name="T91" fmla="*/ 2147483647 h 666"/>
                    <a:gd name="T92" fmla="*/ 2147483647 w 1758"/>
                    <a:gd name="T93" fmla="*/ 2147483647 h 666"/>
                    <a:gd name="T94" fmla="*/ 2147483647 w 1758"/>
                    <a:gd name="T95" fmla="*/ 2147483647 h 666"/>
                    <a:gd name="T96" fmla="*/ 2147483647 w 1758"/>
                    <a:gd name="T97" fmla="*/ 2147483647 h 666"/>
                    <a:gd name="T98" fmla="*/ 2147483647 w 1758"/>
                    <a:gd name="T99" fmla="*/ 2147483647 h 666"/>
                    <a:gd name="T100" fmla="*/ 2147483647 w 1758"/>
                    <a:gd name="T101" fmla="*/ 2147483647 h 666"/>
                    <a:gd name="T102" fmla="*/ 2147483647 w 1758"/>
                    <a:gd name="T103" fmla="*/ 2147483647 h 666"/>
                    <a:gd name="T104" fmla="*/ 2147483647 w 1758"/>
                    <a:gd name="T105" fmla="*/ 2147483647 h 666"/>
                    <a:gd name="T106" fmla="*/ 2147483647 w 1758"/>
                    <a:gd name="T107" fmla="*/ 2147483647 h 666"/>
                    <a:gd name="T108" fmla="*/ 2147483647 w 1758"/>
                    <a:gd name="T109" fmla="*/ 2147483647 h 666"/>
                    <a:gd name="T110" fmla="*/ 2147483647 w 1758"/>
                    <a:gd name="T111" fmla="*/ 2147483647 h 6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58"/>
                    <a:gd name="T169" fmla="*/ 0 h 666"/>
                    <a:gd name="T170" fmla="*/ 1758 w 1758"/>
                    <a:gd name="T171" fmla="*/ 666 h 6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58" h="666">
                      <a:moveTo>
                        <a:pt x="778" y="153"/>
                      </a:moveTo>
                      <a:lnTo>
                        <a:pt x="741" y="137"/>
                      </a:lnTo>
                      <a:lnTo>
                        <a:pt x="706" y="124"/>
                      </a:lnTo>
                      <a:lnTo>
                        <a:pt x="669" y="108"/>
                      </a:lnTo>
                      <a:lnTo>
                        <a:pt x="634" y="96"/>
                      </a:lnTo>
                      <a:lnTo>
                        <a:pt x="597" y="85"/>
                      </a:lnTo>
                      <a:lnTo>
                        <a:pt x="561" y="74"/>
                      </a:lnTo>
                      <a:lnTo>
                        <a:pt x="525" y="63"/>
                      </a:lnTo>
                      <a:lnTo>
                        <a:pt x="489" y="55"/>
                      </a:lnTo>
                      <a:lnTo>
                        <a:pt x="432" y="39"/>
                      </a:lnTo>
                      <a:lnTo>
                        <a:pt x="375" y="27"/>
                      </a:lnTo>
                      <a:lnTo>
                        <a:pt x="319" y="16"/>
                      </a:lnTo>
                      <a:lnTo>
                        <a:pt x="265" y="11"/>
                      </a:lnTo>
                      <a:lnTo>
                        <a:pt x="207" y="3"/>
                      </a:lnTo>
                      <a:lnTo>
                        <a:pt x="151" y="0"/>
                      </a:lnTo>
                      <a:lnTo>
                        <a:pt x="93" y="0"/>
                      </a:lnTo>
                      <a:lnTo>
                        <a:pt x="35" y="2"/>
                      </a:lnTo>
                      <a:lnTo>
                        <a:pt x="24" y="2"/>
                      </a:lnTo>
                      <a:lnTo>
                        <a:pt x="16" y="3"/>
                      </a:lnTo>
                      <a:lnTo>
                        <a:pt x="0" y="194"/>
                      </a:lnTo>
                      <a:lnTo>
                        <a:pt x="18" y="193"/>
                      </a:lnTo>
                      <a:lnTo>
                        <a:pt x="35" y="193"/>
                      </a:lnTo>
                      <a:lnTo>
                        <a:pt x="92" y="191"/>
                      </a:lnTo>
                      <a:lnTo>
                        <a:pt x="149" y="193"/>
                      </a:lnTo>
                      <a:lnTo>
                        <a:pt x="205" y="196"/>
                      </a:lnTo>
                      <a:lnTo>
                        <a:pt x="263" y="204"/>
                      </a:lnTo>
                      <a:lnTo>
                        <a:pt x="316" y="210"/>
                      </a:lnTo>
                      <a:lnTo>
                        <a:pt x="372" y="222"/>
                      </a:lnTo>
                      <a:lnTo>
                        <a:pt x="428" y="233"/>
                      </a:lnTo>
                      <a:lnTo>
                        <a:pt x="483" y="251"/>
                      </a:lnTo>
                      <a:lnTo>
                        <a:pt x="518" y="260"/>
                      </a:lnTo>
                      <a:lnTo>
                        <a:pt x="555" y="271"/>
                      </a:lnTo>
                      <a:lnTo>
                        <a:pt x="594" y="283"/>
                      </a:lnTo>
                      <a:lnTo>
                        <a:pt x="630" y="296"/>
                      </a:lnTo>
                      <a:lnTo>
                        <a:pt x="666" y="307"/>
                      </a:lnTo>
                      <a:lnTo>
                        <a:pt x="704" y="321"/>
                      </a:lnTo>
                      <a:lnTo>
                        <a:pt x="739" y="334"/>
                      </a:lnTo>
                      <a:lnTo>
                        <a:pt x="778" y="352"/>
                      </a:lnTo>
                      <a:lnTo>
                        <a:pt x="897" y="400"/>
                      </a:lnTo>
                      <a:lnTo>
                        <a:pt x="1017" y="450"/>
                      </a:lnTo>
                      <a:lnTo>
                        <a:pt x="1137" y="498"/>
                      </a:lnTo>
                      <a:lnTo>
                        <a:pt x="1258" y="541"/>
                      </a:lnTo>
                      <a:lnTo>
                        <a:pt x="1375" y="581"/>
                      </a:lnTo>
                      <a:lnTo>
                        <a:pt x="1495" y="616"/>
                      </a:lnTo>
                      <a:lnTo>
                        <a:pt x="1615" y="645"/>
                      </a:lnTo>
                      <a:lnTo>
                        <a:pt x="1737" y="666"/>
                      </a:lnTo>
                      <a:lnTo>
                        <a:pt x="1758" y="477"/>
                      </a:lnTo>
                      <a:lnTo>
                        <a:pt x="1631" y="453"/>
                      </a:lnTo>
                      <a:lnTo>
                        <a:pt x="1509" y="424"/>
                      </a:lnTo>
                      <a:lnTo>
                        <a:pt x="1387" y="387"/>
                      </a:lnTo>
                      <a:lnTo>
                        <a:pt x="1267" y="347"/>
                      </a:lnTo>
                      <a:lnTo>
                        <a:pt x="1144" y="300"/>
                      </a:lnTo>
                      <a:lnTo>
                        <a:pt x="1023" y="252"/>
                      </a:lnTo>
                      <a:lnTo>
                        <a:pt x="901" y="202"/>
                      </a:lnTo>
                      <a:lnTo>
                        <a:pt x="778"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7" name="Freeform 3072"/>
                <p:cNvSpPr>
                  <a:spLocks noChangeAspect="1"/>
                </p:cNvSpPr>
                <p:nvPr/>
              </p:nvSpPr>
              <p:spPr bwMode="auto">
                <a:xfrm rot="8643414" flipV="1">
                  <a:off x="4107634" y="2050053"/>
                  <a:ext cx="73244" cy="39316"/>
                </a:xfrm>
                <a:custGeom>
                  <a:avLst/>
                  <a:gdLst>
                    <a:gd name="T0" fmla="*/ 2147483647 w 528"/>
                    <a:gd name="T1" fmla="*/ 2147483647 h 222"/>
                    <a:gd name="T2" fmla="*/ 0 w 528"/>
                    <a:gd name="T3" fmla="*/ 2147483647 h 222"/>
                    <a:gd name="T4" fmla="*/ 2147483647 w 528"/>
                    <a:gd name="T5" fmla="*/ 2147483647 h 222"/>
                    <a:gd name="T6" fmla="*/ 2147483647 w 528"/>
                    <a:gd name="T7" fmla="*/ 2147483647 h 222"/>
                    <a:gd name="T8" fmla="*/ 2147483647 w 528"/>
                    <a:gd name="T9" fmla="*/ 2147483647 h 222"/>
                    <a:gd name="T10" fmla="*/ 2147483647 w 528"/>
                    <a:gd name="T11" fmla="*/ 2147483647 h 222"/>
                    <a:gd name="T12" fmla="*/ 2147483647 w 528"/>
                    <a:gd name="T13" fmla="*/ 2147483647 h 222"/>
                    <a:gd name="T14" fmla="*/ 2147483647 w 528"/>
                    <a:gd name="T15" fmla="*/ 2147483647 h 222"/>
                    <a:gd name="T16" fmla="*/ 2147483647 w 528"/>
                    <a:gd name="T17" fmla="*/ 2147483647 h 222"/>
                    <a:gd name="T18" fmla="*/ 2147483647 w 528"/>
                    <a:gd name="T19" fmla="*/ 2147483647 h 222"/>
                    <a:gd name="T20" fmla="*/ 2147483647 w 528"/>
                    <a:gd name="T21" fmla="*/ 2147483647 h 222"/>
                    <a:gd name="T22" fmla="*/ 2147483647 w 528"/>
                    <a:gd name="T23" fmla="*/ 2147483647 h 222"/>
                    <a:gd name="T24" fmla="*/ 2147483647 w 528"/>
                    <a:gd name="T25" fmla="*/ 2147483647 h 222"/>
                    <a:gd name="T26" fmla="*/ 2147483647 w 528"/>
                    <a:gd name="T27" fmla="*/ 2147483647 h 222"/>
                    <a:gd name="T28" fmla="*/ 2147483647 w 528"/>
                    <a:gd name="T29" fmla="*/ 2147483647 h 222"/>
                    <a:gd name="T30" fmla="*/ 2147483647 w 528"/>
                    <a:gd name="T31" fmla="*/ 2147483647 h 222"/>
                    <a:gd name="T32" fmla="*/ 2147483647 w 528"/>
                    <a:gd name="T33" fmla="*/ 2147483647 h 222"/>
                    <a:gd name="T34" fmla="*/ 2147483647 w 528"/>
                    <a:gd name="T35" fmla="*/ 2147483647 h 222"/>
                    <a:gd name="T36" fmla="*/ 2147483647 w 528"/>
                    <a:gd name="T37" fmla="*/ 2147483647 h 222"/>
                    <a:gd name="T38" fmla="*/ 2147483647 w 528"/>
                    <a:gd name="T39" fmla="*/ 2147483647 h 222"/>
                    <a:gd name="T40" fmla="*/ 2147483647 w 528"/>
                    <a:gd name="T41" fmla="*/ 2147483647 h 222"/>
                    <a:gd name="T42" fmla="*/ 2147483647 w 528"/>
                    <a:gd name="T43" fmla="*/ 0 h 222"/>
                    <a:gd name="T44" fmla="*/ 2147483647 w 528"/>
                    <a:gd name="T45" fmla="*/ 2147483647 h 222"/>
                    <a:gd name="T46" fmla="*/ 2147483647 w 528"/>
                    <a:gd name="T47" fmla="*/ 2147483647 h 222"/>
                    <a:gd name="T48" fmla="*/ 2147483647 w 528"/>
                    <a:gd name="T49" fmla="*/ 2147483647 h 222"/>
                    <a:gd name="T50" fmla="*/ 2147483647 w 528"/>
                    <a:gd name="T51" fmla="*/ 2147483647 h 222"/>
                    <a:gd name="T52" fmla="*/ 2147483647 w 528"/>
                    <a:gd name="T53" fmla="*/ 2147483647 h 222"/>
                    <a:gd name="T54" fmla="*/ 2147483647 w 528"/>
                    <a:gd name="T55" fmla="*/ 2147483647 h 222"/>
                    <a:gd name="T56" fmla="*/ 2147483647 w 528"/>
                    <a:gd name="T57" fmla="*/ 2147483647 h 222"/>
                    <a:gd name="T58" fmla="*/ 2147483647 w 528"/>
                    <a:gd name="T59" fmla="*/ 2147483647 h 222"/>
                    <a:gd name="T60" fmla="*/ 2147483647 w 528"/>
                    <a:gd name="T61" fmla="*/ 2147483647 h 22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8"/>
                    <a:gd name="T94" fmla="*/ 0 h 222"/>
                    <a:gd name="T95" fmla="*/ 528 w 528"/>
                    <a:gd name="T96" fmla="*/ 222 h 22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8" h="222">
                      <a:moveTo>
                        <a:pt x="21" y="18"/>
                      </a:moveTo>
                      <a:lnTo>
                        <a:pt x="0" y="207"/>
                      </a:lnTo>
                      <a:lnTo>
                        <a:pt x="11" y="207"/>
                      </a:lnTo>
                      <a:lnTo>
                        <a:pt x="24" y="210"/>
                      </a:lnTo>
                      <a:lnTo>
                        <a:pt x="39" y="212"/>
                      </a:lnTo>
                      <a:lnTo>
                        <a:pt x="51" y="214"/>
                      </a:lnTo>
                      <a:lnTo>
                        <a:pt x="109" y="217"/>
                      </a:lnTo>
                      <a:lnTo>
                        <a:pt x="168" y="222"/>
                      </a:lnTo>
                      <a:lnTo>
                        <a:pt x="225" y="218"/>
                      </a:lnTo>
                      <a:lnTo>
                        <a:pt x="287" y="218"/>
                      </a:lnTo>
                      <a:lnTo>
                        <a:pt x="345" y="214"/>
                      </a:lnTo>
                      <a:lnTo>
                        <a:pt x="406" y="207"/>
                      </a:lnTo>
                      <a:lnTo>
                        <a:pt x="467" y="199"/>
                      </a:lnTo>
                      <a:lnTo>
                        <a:pt x="528" y="188"/>
                      </a:lnTo>
                      <a:lnTo>
                        <a:pt x="528" y="164"/>
                      </a:lnTo>
                      <a:lnTo>
                        <a:pt x="528" y="138"/>
                      </a:lnTo>
                      <a:lnTo>
                        <a:pt x="528" y="116"/>
                      </a:lnTo>
                      <a:lnTo>
                        <a:pt x="528" y="93"/>
                      </a:lnTo>
                      <a:lnTo>
                        <a:pt x="528" y="69"/>
                      </a:lnTo>
                      <a:lnTo>
                        <a:pt x="528" y="47"/>
                      </a:lnTo>
                      <a:lnTo>
                        <a:pt x="528" y="23"/>
                      </a:lnTo>
                      <a:lnTo>
                        <a:pt x="528" y="0"/>
                      </a:lnTo>
                      <a:lnTo>
                        <a:pt x="460" y="11"/>
                      </a:lnTo>
                      <a:lnTo>
                        <a:pt x="396" y="21"/>
                      </a:lnTo>
                      <a:lnTo>
                        <a:pt x="330" y="27"/>
                      </a:lnTo>
                      <a:lnTo>
                        <a:pt x="269" y="31"/>
                      </a:lnTo>
                      <a:lnTo>
                        <a:pt x="205" y="31"/>
                      </a:lnTo>
                      <a:lnTo>
                        <a:pt x="144" y="29"/>
                      </a:lnTo>
                      <a:lnTo>
                        <a:pt x="82" y="23"/>
                      </a:lnTo>
                      <a:lnTo>
                        <a:pt x="21" y="18"/>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8" name="Freeform 3073"/>
                <p:cNvSpPr>
                  <a:spLocks noChangeAspect="1"/>
                </p:cNvSpPr>
                <p:nvPr/>
              </p:nvSpPr>
              <p:spPr bwMode="auto">
                <a:xfrm rot="8643414" flipV="1">
                  <a:off x="4318211" y="1782702"/>
                  <a:ext cx="105289" cy="67624"/>
                </a:xfrm>
                <a:custGeom>
                  <a:avLst/>
                  <a:gdLst>
                    <a:gd name="T0" fmla="*/ 2147483647 w 760"/>
                    <a:gd name="T1" fmla="*/ 0 h 379"/>
                    <a:gd name="T2" fmla="*/ 2147483647 w 760"/>
                    <a:gd name="T3" fmla="*/ 2147483647 h 379"/>
                    <a:gd name="T4" fmla="*/ 2147483647 w 760"/>
                    <a:gd name="T5" fmla="*/ 2147483647 h 379"/>
                    <a:gd name="T6" fmla="*/ 2147483647 w 760"/>
                    <a:gd name="T7" fmla="*/ 2147483647 h 379"/>
                    <a:gd name="T8" fmla="*/ 2147483647 w 760"/>
                    <a:gd name="T9" fmla="*/ 2147483647 h 379"/>
                    <a:gd name="T10" fmla="*/ 2147483647 w 760"/>
                    <a:gd name="T11" fmla="*/ 2147483647 h 379"/>
                    <a:gd name="T12" fmla="*/ 2147483647 w 760"/>
                    <a:gd name="T13" fmla="*/ 2147483647 h 379"/>
                    <a:gd name="T14" fmla="*/ 2147483647 w 760"/>
                    <a:gd name="T15" fmla="*/ 2147483647 h 379"/>
                    <a:gd name="T16" fmla="*/ 0 w 760"/>
                    <a:gd name="T17" fmla="*/ 2147483647 h 379"/>
                    <a:gd name="T18" fmla="*/ 0 w 760"/>
                    <a:gd name="T19" fmla="*/ 2147483647 h 379"/>
                    <a:gd name="T20" fmla="*/ 0 w 760"/>
                    <a:gd name="T21" fmla="*/ 2147483647 h 379"/>
                    <a:gd name="T22" fmla="*/ 0 w 760"/>
                    <a:gd name="T23" fmla="*/ 2147483647 h 379"/>
                    <a:gd name="T24" fmla="*/ 0 w 760"/>
                    <a:gd name="T25" fmla="*/ 2147483647 h 379"/>
                    <a:gd name="T26" fmla="*/ 0 w 760"/>
                    <a:gd name="T27" fmla="*/ 2147483647 h 379"/>
                    <a:gd name="T28" fmla="*/ 0 w 760"/>
                    <a:gd name="T29" fmla="*/ 2147483647 h 379"/>
                    <a:gd name="T30" fmla="*/ 0 w 760"/>
                    <a:gd name="T31" fmla="*/ 2147483647 h 379"/>
                    <a:gd name="T32" fmla="*/ 2147483647 w 760"/>
                    <a:gd name="T33" fmla="*/ 2147483647 h 379"/>
                    <a:gd name="T34" fmla="*/ 2147483647 w 760"/>
                    <a:gd name="T35" fmla="*/ 2147483647 h 379"/>
                    <a:gd name="T36" fmla="*/ 2147483647 w 760"/>
                    <a:gd name="T37" fmla="*/ 2147483647 h 379"/>
                    <a:gd name="T38" fmla="*/ 2147483647 w 760"/>
                    <a:gd name="T39" fmla="*/ 2147483647 h 379"/>
                    <a:gd name="T40" fmla="*/ 2147483647 w 760"/>
                    <a:gd name="T41" fmla="*/ 2147483647 h 379"/>
                    <a:gd name="T42" fmla="*/ 2147483647 w 760"/>
                    <a:gd name="T43" fmla="*/ 2147483647 h 379"/>
                    <a:gd name="T44" fmla="*/ 2147483647 w 760"/>
                    <a:gd name="T45" fmla="*/ 2147483647 h 379"/>
                    <a:gd name="T46" fmla="*/ 2147483647 w 760"/>
                    <a:gd name="T47" fmla="*/ 2147483647 h 379"/>
                    <a:gd name="T48" fmla="*/ 2147483647 w 760"/>
                    <a:gd name="T49" fmla="*/ 2147483647 h 379"/>
                    <a:gd name="T50" fmla="*/ 2147483647 w 760"/>
                    <a:gd name="T51" fmla="*/ 0 h 379"/>
                    <a:gd name="T52" fmla="*/ 2147483647 w 760"/>
                    <a:gd name="T53" fmla="*/ 0 h 37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60"/>
                    <a:gd name="T82" fmla="*/ 0 h 379"/>
                    <a:gd name="T83" fmla="*/ 760 w 760"/>
                    <a:gd name="T84" fmla="*/ 379 h 37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60" h="379">
                      <a:moveTo>
                        <a:pt x="760" y="0"/>
                      </a:moveTo>
                      <a:lnTo>
                        <a:pt x="666" y="8"/>
                      </a:lnTo>
                      <a:lnTo>
                        <a:pt x="571" y="21"/>
                      </a:lnTo>
                      <a:lnTo>
                        <a:pt x="476" y="41"/>
                      </a:lnTo>
                      <a:lnTo>
                        <a:pt x="383" y="66"/>
                      </a:lnTo>
                      <a:lnTo>
                        <a:pt x="289" y="92"/>
                      </a:lnTo>
                      <a:lnTo>
                        <a:pt x="194" y="126"/>
                      </a:lnTo>
                      <a:lnTo>
                        <a:pt x="96" y="159"/>
                      </a:lnTo>
                      <a:lnTo>
                        <a:pt x="0" y="199"/>
                      </a:lnTo>
                      <a:lnTo>
                        <a:pt x="0" y="220"/>
                      </a:lnTo>
                      <a:lnTo>
                        <a:pt x="0" y="243"/>
                      </a:lnTo>
                      <a:lnTo>
                        <a:pt x="0" y="265"/>
                      </a:lnTo>
                      <a:lnTo>
                        <a:pt x="0" y="288"/>
                      </a:lnTo>
                      <a:lnTo>
                        <a:pt x="0" y="310"/>
                      </a:lnTo>
                      <a:lnTo>
                        <a:pt x="0" y="333"/>
                      </a:lnTo>
                      <a:lnTo>
                        <a:pt x="0" y="355"/>
                      </a:lnTo>
                      <a:lnTo>
                        <a:pt x="2" y="379"/>
                      </a:lnTo>
                      <a:lnTo>
                        <a:pt x="96" y="342"/>
                      </a:lnTo>
                      <a:lnTo>
                        <a:pt x="191" y="309"/>
                      </a:lnTo>
                      <a:lnTo>
                        <a:pt x="284" y="280"/>
                      </a:lnTo>
                      <a:lnTo>
                        <a:pt x="377" y="252"/>
                      </a:lnTo>
                      <a:lnTo>
                        <a:pt x="467" y="228"/>
                      </a:lnTo>
                      <a:lnTo>
                        <a:pt x="560" y="211"/>
                      </a:lnTo>
                      <a:lnTo>
                        <a:pt x="650" y="196"/>
                      </a:lnTo>
                      <a:lnTo>
                        <a:pt x="744" y="191"/>
                      </a:lnTo>
                      <a:lnTo>
                        <a:pt x="760"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9" name="Freeform 3074"/>
                <p:cNvSpPr>
                  <a:spLocks noChangeAspect="1"/>
                </p:cNvSpPr>
                <p:nvPr/>
              </p:nvSpPr>
              <p:spPr bwMode="auto">
                <a:xfrm rot="8643414" flipV="1">
                  <a:off x="4124419" y="2078361"/>
                  <a:ext cx="74770" cy="37744"/>
                </a:xfrm>
                <a:custGeom>
                  <a:avLst/>
                  <a:gdLst>
                    <a:gd name="T0" fmla="*/ 2147483647 w 533"/>
                    <a:gd name="T1" fmla="*/ 2147483647 h 211"/>
                    <a:gd name="T2" fmla="*/ 2147483647 w 533"/>
                    <a:gd name="T3" fmla="*/ 2147483647 h 211"/>
                    <a:gd name="T4" fmla="*/ 2147483647 w 533"/>
                    <a:gd name="T5" fmla="*/ 2147483647 h 211"/>
                    <a:gd name="T6" fmla="*/ 2147483647 w 533"/>
                    <a:gd name="T7" fmla="*/ 2147483647 h 211"/>
                    <a:gd name="T8" fmla="*/ 2147483647 w 533"/>
                    <a:gd name="T9" fmla="*/ 2147483647 h 211"/>
                    <a:gd name="T10" fmla="*/ 0 w 533"/>
                    <a:gd name="T11" fmla="*/ 2147483647 h 211"/>
                    <a:gd name="T12" fmla="*/ 2147483647 w 533"/>
                    <a:gd name="T13" fmla="*/ 2147483647 h 211"/>
                    <a:gd name="T14" fmla="*/ 2147483647 w 533"/>
                    <a:gd name="T15" fmla="*/ 2147483647 h 211"/>
                    <a:gd name="T16" fmla="*/ 2147483647 w 533"/>
                    <a:gd name="T17" fmla="*/ 2147483647 h 211"/>
                    <a:gd name="T18" fmla="*/ 2147483647 w 533"/>
                    <a:gd name="T19" fmla="*/ 2147483647 h 211"/>
                    <a:gd name="T20" fmla="*/ 2147483647 w 533"/>
                    <a:gd name="T21" fmla="*/ 2147483647 h 211"/>
                    <a:gd name="T22" fmla="*/ 2147483647 w 533"/>
                    <a:gd name="T23" fmla="*/ 2147483647 h 211"/>
                    <a:gd name="T24" fmla="*/ 2147483647 w 533"/>
                    <a:gd name="T25" fmla="*/ 2147483647 h 211"/>
                    <a:gd name="T26" fmla="*/ 2147483647 w 533"/>
                    <a:gd name="T27" fmla="*/ 2147483647 h 211"/>
                    <a:gd name="T28" fmla="*/ 2147483647 w 533"/>
                    <a:gd name="T29" fmla="*/ 2147483647 h 211"/>
                    <a:gd name="T30" fmla="*/ 2147483647 w 533"/>
                    <a:gd name="T31" fmla="*/ 2147483647 h 211"/>
                    <a:gd name="T32" fmla="*/ 2147483647 w 533"/>
                    <a:gd name="T33" fmla="*/ 2147483647 h 211"/>
                    <a:gd name="T34" fmla="*/ 2147483647 w 533"/>
                    <a:gd name="T35" fmla="*/ 2147483647 h 211"/>
                    <a:gd name="T36" fmla="*/ 2147483647 w 533"/>
                    <a:gd name="T37" fmla="*/ 2147483647 h 211"/>
                    <a:gd name="T38" fmla="*/ 2147483647 w 533"/>
                    <a:gd name="T39" fmla="*/ 2147483647 h 211"/>
                    <a:gd name="T40" fmla="*/ 2147483647 w 533"/>
                    <a:gd name="T41" fmla="*/ 2147483647 h 211"/>
                    <a:gd name="T42" fmla="*/ 2147483647 w 533"/>
                    <a:gd name="T43" fmla="*/ 2147483647 h 211"/>
                    <a:gd name="T44" fmla="*/ 2147483647 w 533"/>
                    <a:gd name="T45" fmla="*/ 2147483647 h 211"/>
                    <a:gd name="T46" fmla="*/ 2147483647 w 533"/>
                    <a:gd name="T47" fmla="*/ 2147483647 h 211"/>
                    <a:gd name="T48" fmla="*/ 2147483647 w 533"/>
                    <a:gd name="T49" fmla="*/ 2147483647 h 211"/>
                    <a:gd name="T50" fmla="*/ 2147483647 w 533"/>
                    <a:gd name="T51" fmla="*/ 2147483647 h 211"/>
                    <a:gd name="T52" fmla="*/ 2147483647 w 533"/>
                    <a:gd name="T53" fmla="*/ 2147483647 h 211"/>
                    <a:gd name="T54" fmla="*/ 2147483647 w 533"/>
                    <a:gd name="T55" fmla="*/ 2147483647 h 211"/>
                    <a:gd name="T56" fmla="*/ 2147483647 w 533"/>
                    <a:gd name="T57" fmla="*/ 2147483647 h 211"/>
                    <a:gd name="T58" fmla="*/ 2147483647 w 533"/>
                    <a:gd name="T59" fmla="*/ 2147483647 h 211"/>
                    <a:gd name="T60" fmla="*/ 2147483647 w 533"/>
                    <a:gd name="T61" fmla="*/ 2147483647 h 211"/>
                    <a:gd name="T62" fmla="*/ 2147483647 w 533"/>
                    <a:gd name="T63" fmla="*/ 2147483647 h 211"/>
                    <a:gd name="T64" fmla="*/ 2147483647 w 533"/>
                    <a:gd name="T65" fmla="*/ 2147483647 h 211"/>
                    <a:gd name="T66" fmla="*/ 2147483647 w 533"/>
                    <a:gd name="T67" fmla="*/ 2147483647 h 211"/>
                    <a:gd name="T68" fmla="*/ 2147483647 w 533"/>
                    <a:gd name="T69" fmla="*/ 2147483647 h 211"/>
                    <a:gd name="T70" fmla="*/ 2147483647 w 533"/>
                    <a:gd name="T71" fmla="*/ 0 h 211"/>
                    <a:gd name="T72" fmla="*/ 2147483647 w 533"/>
                    <a:gd name="T73" fmla="*/ 0 h 211"/>
                    <a:gd name="T74" fmla="*/ 2147483647 w 533"/>
                    <a:gd name="T75" fmla="*/ 2147483647 h 211"/>
                    <a:gd name="T76" fmla="*/ 2147483647 w 533"/>
                    <a:gd name="T77" fmla="*/ 2147483647 h 211"/>
                    <a:gd name="T78" fmla="*/ 2147483647 w 533"/>
                    <a:gd name="T79" fmla="*/ 2147483647 h 211"/>
                    <a:gd name="T80" fmla="*/ 2147483647 w 533"/>
                    <a:gd name="T81" fmla="*/ 2147483647 h 211"/>
                    <a:gd name="T82" fmla="*/ 2147483647 w 533"/>
                    <a:gd name="T83" fmla="*/ 2147483647 h 211"/>
                    <a:gd name="T84" fmla="*/ 2147483647 w 533"/>
                    <a:gd name="T85" fmla="*/ 2147483647 h 211"/>
                    <a:gd name="T86" fmla="*/ 2147483647 w 533"/>
                    <a:gd name="T87" fmla="*/ 2147483647 h 211"/>
                    <a:gd name="T88" fmla="*/ 2147483647 w 533"/>
                    <a:gd name="T89" fmla="*/ 2147483647 h 211"/>
                    <a:gd name="T90" fmla="*/ 2147483647 w 533"/>
                    <a:gd name="T91" fmla="*/ 2147483647 h 211"/>
                    <a:gd name="T92" fmla="*/ 2147483647 w 533"/>
                    <a:gd name="T93" fmla="*/ 2147483647 h 21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33"/>
                    <a:gd name="T142" fmla="*/ 0 h 211"/>
                    <a:gd name="T143" fmla="*/ 533 w 533"/>
                    <a:gd name="T144" fmla="*/ 211 h 21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33" h="211">
                      <a:moveTo>
                        <a:pt x="53" y="28"/>
                      </a:moveTo>
                      <a:lnTo>
                        <a:pt x="41" y="26"/>
                      </a:lnTo>
                      <a:lnTo>
                        <a:pt x="26" y="24"/>
                      </a:lnTo>
                      <a:lnTo>
                        <a:pt x="13" y="21"/>
                      </a:lnTo>
                      <a:lnTo>
                        <a:pt x="2" y="21"/>
                      </a:lnTo>
                      <a:lnTo>
                        <a:pt x="0" y="47"/>
                      </a:lnTo>
                      <a:lnTo>
                        <a:pt x="12" y="47"/>
                      </a:lnTo>
                      <a:lnTo>
                        <a:pt x="26" y="49"/>
                      </a:lnTo>
                      <a:lnTo>
                        <a:pt x="37" y="50"/>
                      </a:lnTo>
                      <a:lnTo>
                        <a:pt x="53" y="52"/>
                      </a:lnTo>
                      <a:lnTo>
                        <a:pt x="111" y="55"/>
                      </a:lnTo>
                      <a:lnTo>
                        <a:pt x="170" y="60"/>
                      </a:lnTo>
                      <a:lnTo>
                        <a:pt x="227" y="58"/>
                      </a:lnTo>
                      <a:lnTo>
                        <a:pt x="289" y="58"/>
                      </a:lnTo>
                      <a:lnTo>
                        <a:pt x="347" y="52"/>
                      </a:lnTo>
                      <a:lnTo>
                        <a:pt x="408" y="47"/>
                      </a:lnTo>
                      <a:lnTo>
                        <a:pt x="469" y="36"/>
                      </a:lnTo>
                      <a:lnTo>
                        <a:pt x="530" y="24"/>
                      </a:lnTo>
                      <a:lnTo>
                        <a:pt x="530" y="47"/>
                      </a:lnTo>
                      <a:lnTo>
                        <a:pt x="530" y="71"/>
                      </a:lnTo>
                      <a:lnTo>
                        <a:pt x="530" y="93"/>
                      </a:lnTo>
                      <a:lnTo>
                        <a:pt x="530" y="118"/>
                      </a:lnTo>
                      <a:lnTo>
                        <a:pt x="530" y="140"/>
                      </a:lnTo>
                      <a:lnTo>
                        <a:pt x="530" y="162"/>
                      </a:lnTo>
                      <a:lnTo>
                        <a:pt x="530" y="187"/>
                      </a:lnTo>
                      <a:lnTo>
                        <a:pt x="530" y="211"/>
                      </a:lnTo>
                      <a:lnTo>
                        <a:pt x="531" y="209"/>
                      </a:lnTo>
                      <a:lnTo>
                        <a:pt x="533" y="209"/>
                      </a:lnTo>
                      <a:lnTo>
                        <a:pt x="533" y="180"/>
                      </a:lnTo>
                      <a:lnTo>
                        <a:pt x="533" y="154"/>
                      </a:lnTo>
                      <a:lnTo>
                        <a:pt x="533" y="129"/>
                      </a:lnTo>
                      <a:lnTo>
                        <a:pt x="533" y="105"/>
                      </a:lnTo>
                      <a:lnTo>
                        <a:pt x="533" y="76"/>
                      </a:lnTo>
                      <a:lnTo>
                        <a:pt x="533" y="52"/>
                      </a:lnTo>
                      <a:lnTo>
                        <a:pt x="533" y="24"/>
                      </a:lnTo>
                      <a:lnTo>
                        <a:pt x="533" y="0"/>
                      </a:lnTo>
                      <a:lnTo>
                        <a:pt x="531" y="0"/>
                      </a:lnTo>
                      <a:lnTo>
                        <a:pt x="530" y="2"/>
                      </a:lnTo>
                      <a:lnTo>
                        <a:pt x="469" y="13"/>
                      </a:lnTo>
                      <a:lnTo>
                        <a:pt x="408" y="21"/>
                      </a:lnTo>
                      <a:lnTo>
                        <a:pt x="347" y="28"/>
                      </a:lnTo>
                      <a:lnTo>
                        <a:pt x="289" y="32"/>
                      </a:lnTo>
                      <a:lnTo>
                        <a:pt x="227" y="32"/>
                      </a:lnTo>
                      <a:lnTo>
                        <a:pt x="170" y="36"/>
                      </a:lnTo>
                      <a:lnTo>
                        <a:pt x="111" y="31"/>
                      </a:lnTo>
                      <a:lnTo>
                        <a:pt x="53"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0" name="Freeform 3075"/>
                <p:cNvSpPr>
                  <a:spLocks noChangeAspect="1"/>
                </p:cNvSpPr>
                <p:nvPr/>
              </p:nvSpPr>
              <p:spPr bwMode="auto">
                <a:xfrm rot="8643414" flipV="1">
                  <a:off x="4331945" y="1814155"/>
                  <a:ext cx="103763" cy="37744"/>
                </a:xfrm>
                <a:custGeom>
                  <a:avLst/>
                  <a:gdLst>
                    <a:gd name="T0" fmla="*/ 2147483647 w 742"/>
                    <a:gd name="T1" fmla="*/ 0 h 214"/>
                    <a:gd name="T2" fmla="*/ 2147483647 w 742"/>
                    <a:gd name="T3" fmla="*/ 2147483647 h 214"/>
                    <a:gd name="T4" fmla="*/ 2147483647 w 742"/>
                    <a:gd name="T5" fmla="*/ 2147483647 h 214"/>
                    <a:gd name="T6" fmla="*/ 2147483647 w 742"/>
                    <a:gd name="T7" fmla="*/ 2147483647 h 214"/>
                    <a:gd name="T8" fmla="*/ 2147483647 w 742"/>
                    <a:gd name="T9" fmla="*/ 2147483647 h 214"/>
                    <a:gd name="T10" fmla="*/ 2147483647 w 742"/>
                    <a:gd name="T11" fmla="*/ 2147483647 h 214"/>
                    <a:gd name="T12" fmla="*/ 2147483647 w 742"/>
                    <a:gd name="T13" fmla="*/ 2147483647 h 214"/>
                    <a:gd name="T14" fmla="*/ 2147483647 w 742"/>
                    <a:gd name="T15" fmla="*/ 2147483647 h 214"/>
                    <a:gd name="T16" fmla="*/ 0 w 742"/>
                    <a:gd name="T17" fmla="*/ 2147483647 h 214"/>
                    <a:gd name="T18" fmla="*/ 0 w 742"/>
                    <a:gd name="T19" fmla="*/ 2147483647 h 214"/>
                    <a:gd name="T20" fmla="*/ 0 w 742"/>
                    <a:gd name="T21" fmla="*/ 2147483647 h 214"/>
                    <a:gd name="T22" fmla="*/ 2147483647 w 742"/>
                    <a:gd name="T23" fmla="*/ 2147483647 h 214"/>
                    <a:gd name="T24" fmla="*/ 2147483647 w 742"/>
                    <a:gd name="T25" fmla="*/ 2147483647 h 214"/>
                    <a:gd name="T26" fmla="*/ 2147483647 w 742"/>
                    <a:gd name="T27" fmla="*/ 2147483647 h 214"/>
                    <a:gd name="T28" fmla="*/ 2147483647 w 742"/>
                    <a:gd name="T29" fmla="*/ 2147483647 h 214"/>
                    <a:gd name="T30" fmla="*/ 2147483647 w 742"/>
                    <a:gd name="T31" fmla="*/ 2147483647 h 214"/>
                    <a:gd name="T32" fmla="*/ 2147483647 w 742"/>
                    <a:gd name="T33" fmla="*/ 2147483647 h 214"/>
                    <a:gd name="T34" fmla="*/ 2147483647 w 742"/>
                    <a:gd name="T35" fmla="*/ 2147483647 h 214"/>
                    <a:gd name="T36" fmla="*/ 2147483647 w 742"/>
                    <a:gd name="T37" fmla="*/ 2147483647 h 214"/>
                    <a:gd name="T38" fmla="*/ 2147483647 w 742"/>
                    <a:gd name="T39" fmla="*/ 0 h 214"/>
                    <a:gd name="T40" fmla="*/ 2147483647 w 742"/>
                    <a:gd name="T41" fmla="*/ 0 h 2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2"/>
                    <a:gd name="T64" fmla="*/ 0 h 214"/>
                    <a:gd name="T65" fmla="*/ 742 w 742"/>
                    <a:gd name="T66" fmla="*/ 214 h 2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2" h="214">
                      <a:moveTo>
                        <a:pt x="742" y="0"/>
                      </a:moveTo>
                      <a:lnTo>
                        <a:pt x="649" y="5"/>
                      </a:lnTo>
                      <a:lnTo>
                        <a:pt x="558" y="20"/>
                      </a:lnTo>
                      <a:lnTo>
                        <a:pt x="465" y="37"/>
                      </a:lnTo>
                      <a:lnTo>
                        <a:pt x="375" y="61"/>
                      </a:lnTo>
                      <a:lnTo>
                        <a:pt x="282" y="89"/>
                      </a:lnTo>
                      <a:lnTo>
                        <a:pt x="189" y="118"/>
                      </a:lnTo>
                      <a:lnTo>
                        <a:pt x="94" y="151"/>
                      </a:lnTo>
                      <a:lnTo>
                        <a:pt x="0" y="188"/>
                      </a:lnTo>
                      <a:lnTo>
                        <a:pt x="0" y="199"/>
                      </a:lnTo>
                      <a:lnTo>
                        <a:pt x="0" y="214"/>
                      </a:lnTo>
                      <a:lnTo>
                        <a:pt x="93" y="174"/>
                      </a:lnTo>
                      <a:lnTo>
                        <a:pt x="187" y="142"/>
                      </a:lnTo>
                      <a:lnTo>
                        <a:pt x="280" y="111"/>
                      </a:lnTo>
                      <a:lnTo>
                        <a:pt x="373" y="84"/>
                      </a:lnTo>
                      <a:lnTo>
                        <a:pt x="463" y="60"/>
                      </a:lnTo>
                      <a:lnTo>
                        <a:pt x="554" y="44"/>
                      </a:lnTo>
                      <a:lnTo>
                        <a:pt x="648" y="29"/>
                      </a:lnTo>
                      <a:lnTo>
                        <a:pt x="741" y="24"/>
                      </a:lnTo>
                      <a:lnTo>
                        <a:pt x="7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1" name="Freeform 3076"/>
                <p:cNvSpPr>
                  <a:spLocks noChangeAspect="1"/>
                </p:cNvSpPr>
                <p:nvPr/>
              </p:nvSpPr>
              <p:spPr bwMode="auto">
                <a:xfrm rot="8643414" flipV="1">
                  <a:off x="4136626" y="1910087"/>
                  <a:ext cx="242622" cy="89641"/>
                </a:xfrm>
                <a:custGeom>
                  <a:avLst/>
                  <a:gdLst>
                    <a:gd name="T0" fmla="*/ 2147483647 w 1738"/>
                    <a:gd name="T1" fmla="*/ 2147483647 h 501"/>
                    <a:gd name="T2" fmla="*/ 2147483647 w 1738"/>
                    <a:gd name="T3" fmla="*/ 2147483647 h 501"/>
                    <a:gd name="T4" fmla="*/ 2147483647 w 1738"/>
                    <a:gd name="T5" fmla="*/ 2147483647 h 501"/>
                    <a:gd name="T6" fmla="*/ 2147483647 w 1738"/>
                    <a:gd name="T7" fmla="*/ 2147483647 h 501"/>
                    <a:gd name="T8" fmla="*/ 2147483647 w 1738"/>
                    <a:gd name="T9" fmla="*/ 2147483647 h 501"/>
                    <a:gd name="T10" fmla="*/ 2147483647 w 1738"/>
                    <a:gd name="T11" fmla="*/ 2147483647 h 501"/>
                    <a:gd name="T12" fmla="*/ 2147483647 w 1738"/>
                    <a:gd name="T13" fmla="*/ 2147483647 h 501"/>
                    <a:gd name="T14" fmla="*/ 2147483647 w 1738"/>
                    <a:gd name="T15" fmla="*/ 0 h 501"/>
                    <a:gd name="T16" fmla="*/ 2147483647 w 1738"/>
                    <a:gd name="T17" fmla="*/ 2147483647 h 501"/>
                    <a:gd name="T18" fmla="*/ 2147483647 w 1738"/>
                    <a:gd name="T19" fmla="*/ 2147483647 h 501"/>
                    <a:gd name="T20" fmla="*/ 2147483647 w 1738"/>
                    <a:gd name="T21" fmla="*/ 2147483647 h 501"/>
                    <a:gd name="T22" fmla="*/ 0 w 1738"/>
                    <a:gd name="T23" fmla="*/ 2147483647 h 501"/>
                    <a:gd name="T24" fmla="*/ 2147483647 w 1738"/>
                    <a:gd name="T25" fmla="*/ 2147483647 h 501"/>
                    <a:gd name="T26" fmla="*/ 2147483647 w 1738"/>
                    <a:gd name="T27" fmla="*/ 2147483647 h 501"/>
                    <a:gd name="T28" fmla="*/ 2147483647 w 1738"/>
                    <a:gd name="T29" fmla="*/ 2147483647 h 501"/>
                    <a:gd name="T30" fmla="*/ 2147483647 w 1738"/>
                    <a:gd name="T31" fmla="*/ 2147483647 h 501"/>
                    <a:gd name="T32" fmla="*/ 2147483647 w 1738"/>
                    <a:gd name="T33" fmla="*/ 2147483647 h 501"/>
                    <a:gd name="T34" fmla="*/ 2147483647 w 1738"/>
                    <a:gd name="T35" fmla="*/ 2147483647 h 501"/>
                    <a:gd name="T36" fmla="*/ 2147483647 w 1738"/>
                    <a:gd name="T37" fmla="*/ 2147483647 h 501"/>
                    <a:gd name="T38" fmla="*/ 2147483647 w 1738"/>
                    <a:gd name="T39" fmla="*/ 2147483647 h 501"/>
                    <a:gd name="T40" fmla="*/ 2147483647 w 1738"/>
                    <a:gd name="T41" fmla="*/ 2147483647 h 501"/>
                    <a:gd name="T42" fmla="*/ 2147483647 w 1738"/>
                    <a:gd name="T43" fmla="*/ 2147483647 h 501"/>
                    <a:gd name="T44" fmla="*/ 2147483647 w 1738"/>
                    <a:gd name="T45" fmla="*/ 2147483647 h 501"/>
                    <a:gd name="T46" fmla="*/ 2147483647 w 1738"/>
                    <a:gd name="T47" fmla="*/ 2147483647 h 501"/>
                    <a:gd name="T48" fmla="*/ 2147483647 w 1738"/>
                    <a:gd name="T49" fmla="*/ 2147483647 h 501"/>
                    <a:gd name="T50" fmla="*/ 2147483647 w 1738"/>
                    <a:gd name="T51" fmla="*/ 2147483647 h 501"/>
                    <a:gd name="T52" fmla="*/ 2147483647 w 1738"/>
                    <a:gd name="T53" fmla="*/ 2147483647 h 501"/>
                    <a:gd name="T54" fmla="*/ 2147483647 w 1738"/>
                    <a:gd name="T55" fmla="*/ 2147483647 h 501"/>
                    <a:gd name="T56" fmla="*/ 2147483647 w 1738"/>
                    <a:gd name="T57" fmla="*/ 2147483647 h 501"/>
                    <a:gd name="T58" fmla="*/ 2147483647 w 1738"/>
                    <a:gd name="T59" fmla="*/ 2147483647 h 501"/>
                    <a:gd name="T60" fmla="*/ 2147483647 w 1738"/>
                    <a:gd name="T61" fmla="*/ 2147483647 h 501"/>
                    <a:gd name="T62" fmla="*/ 2147483647 w 1738"/>
                    <a:gd name="T63" fmla="*/ 2147483647 h 501"/>
                    <a:gd name="T64" fmla="*/ 2147483647 w 1738"/>
                    <a:gd name="T65" fmla="*/ 2147483647 h 501"/>
                    <a:gd name="T66" fmla="*/ 2147483647 w 1738"/>
                    <a:gd name="T67" fmla="*/ 2147483647 h 501"/>
                    <a:gd name="T68" fmla="*/ 2147483647 w 1738"/>
                    <a:gd name="T69" fmla="*/ 2147483647 h 501"/>
                    <a:gd name="T70" fmla="*/ 2147483647 w 1738"/>
                    <a:gd name="T71" fmla="*/ 2147483647 h 501"/>
                    <a:gd name="T72" fmla="*/ 2147483647 w 1738"/>
                    <a:gd name="T73" fmla="*/ 2147483647 h 501"/>
                    <a:gd name="T74" fmla="*/ 2147483647 w 1738"/>
                    <a:gd name="T75" fmla="*/ 2147483647 h 501"/>
                    <a:gd name="T76" fmla="*/ 2147483647 w 1738"/>
                    <a:gd name="T77" fmla="*/ 2147483647 h 501"/>
                    <a:gd name="T78" fmla="*/ 2147483647 w 1738"/>
                    <a:gd name="T79" fmla="*/ 2147483647 h 501"/>
                    <a:gd name="T80" fmla="*/ 2147483647 w 1738"/>
                    <a:gd name="T81" fmla="*/ 2147483647 h 501"/>
                    <a:gd name="T82" fmla="*/ 2147483647 w 1738"/>
                    <a:gd name="T83" fmla="*/ 2147483647 h 501"/>
                    <a:gd name="T84" fmla="*/ 2147483647 w 1738"/>
                    <a:gd name="T85" fmla="*/ 2147483647 h 501"/>
                    <a:gd name="T86" fmla="*/ 2147483647 w 1738"/>
                    <a:gd name="T87" fmla="*/ 2147483647 h 501"/>
                    <a:gd name="T88" fmla="*/ 2147483647 w 1738"/>
                    <a:gd name="T89" fmla="*/ 2147483647 h 501"/>
                    <a:gd name="T90" fmla="*/ 2147483647 w 1738"/>
                    <a:gd name="T91" fmla="*/ 2147483647 h 501"/>
                    <a:gd name="T92" fmla="*/ 2147483647 w 1738"/>
                    <a:gd name="T93" fmla="*/ 2147483647 h 501"/>
                    <a:gd name="T94" fmla="*/ 2147483647 w 1738"/>
                    <a:gd name="T95" fmla="*/ 2147483647 h 501"/>
                    <a:gd name="T96" fmla="*/ 2147483647 w 1738"/>
                    <a:gd name="T97" fmla="*/ 2147483647 h 501"/>
                    <a:gd name="T98" fmla="*/ 2147483647 w 1738"/>
                    <a:gd name="T99" fmla="*/ 2147483647 h 501"/>
                    <a:gd name="T100" fmla="*/ 2147483647 w 1738"/>
                    <a:gd name="T101" fmla="*/ 2147483647 h 501"/>
                    <a:gd name="T102" fmla="*/ 2147483647 w 1738"/>
                    <a:gd name="T103" fmla="*/ 2147483647 h 501"/>
                    <a:gd name="T104" fmla="*/ 2147483647 w 1738"/>
                    <a:gd name="T105" fmla="*/ 2147483647 h 501"/>
                    <a:gd name="T106" fmla="*/ 2147483647 w 1738"/>
                    <a:gd name="T107" fmla="*/ 2147483647 h 501"/>
                    <a:gd name="T108" fmla="*/ 2147483647 w 1738"/>
                    <a:gd name="T109" fmla="*/ 2147483647 h 501"/>
                    <a:gd name="T110" fmla="*/ 2147483647 w 1738"/>
                    <a:gd name="T111" fmla="*/ 2147483647 h 5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38"/>
                    <a:gd name="T169" fmla="*/ 0 h 501"/>
                    <a:gd name="T170" fmla="*/ 1738 w 1738"/>
                    <a:gd name="T171" fmla="*/ 501 h 50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38" h="501">
                      <a:moveTo>
                        <a:pt x="484" y="60"/>
                      </a:moveTo>
                      <a:lnTo>
                        <a:pt x="429" y="42"/>
                      </a:lnTo>
                      <a:lnTo>
                        <a:pt x="373" y="31"/>
                      </a:lnTo>
                      <a:lnTo>
                        <a:pt x="317" y="19"/>
                      </a:lnTo>
                      <a:lnTo>
                        <a:pt x="264" y="13"/>
                      </a:lnTo>
                      <a:lnTo>
                        <a:pt x="206" y="5"/>
                      </a:lnTo>
                      <a:lnTo>
                        <a:pt x="150" y="2"/>
                      </a:lnTo>
                      <a:lnTo>
                        <a:pt x="93" y="0"/>
                      </a:lnTo>
                      <a:lnTo>
                        <a:pt x="36" y="2"/>
                      </a:lnTo>
                      <a:lnTo>
                        <a:pt x="19" y="2"/>
                      </a:lnTo>
                      <a:lnTo>
                        <a:pt x="1" y="3"/>
                      </a:lnTo>
                      <a:lnTo>
                        <a:pt x="0" y="27"/>
                      </a:lnTo>
                      <a:lnTo>
                        <a:pt x="19" y="26"/>
                      </a:lnTo>
                      <a:lnTo>
                        <a:pt x="36" y="26"/>
                      </a:lnTo>
                      <a:lnTo>
                        <a:pt x="91" y="24"/>
                      </a:lnTo>
                      <a:lnTo>
                        <a:pt x="147" y="26"/>
                      </a:lnTo>
                      <a:lnTo>
                        <a:pt x="200" y="29"/>
                      </a:lnTo>
                      <a:lnTo>
                        <a:pt x="256" y="37"/>
                      </a:lnTo>
                      <a:lnTo>
                        <a:pt x="309" y="42"/>
                      </a:lnTo>
                      <a:lnTo>
                        <a:pt x="364" y="53"/>
                      </a:lnTo>
                      <a:lnTo>
                        <a:pt x="418" y="64"/>
                      </a:lnTo>
                      <a:lnTo>
                        <a:pt x="471" y="82"/>
                      </a:lnTo>
                      <a:lnTo>
                        <a:pt x="508" y="92"/>
                      </a:lnTo>
                      <a:lnTo>
                        <a:pt x="548" y="103"/>
                      </a:lnTo>
                      <a:lnTo>
                        <a:pt x="585" y="114"/>
                      </a:lnTo>
                      <a:lnTo>
                        <a:pt x="623" y="127"/>
                      </a:lnTo>
                      <a:lnTo>
                        <a:pt x="662" y="140"/>
                      </a:lnTo>
                      <a:lnTo>
                        <a:pt x="702" y="154"/>
                      </a:lnTo>
                      <a:lnTo>
                        <a:pt x="740" y="170"/>
                      </a:lnTo>
                      <a:lnTo>
                        <a:pt x="779" y="186"/>
                      </a:lnTo>
                      <a:lnTo>
                        <a:pt x="898" y="234"/>
                      </a:lnTo>
                      <a:lnTo>
                        <a:pt x="1016" y="284"/>
                      </a:lnTo>
                      <a:lnTo>
                        <a:pt x="1135" y="331"/>
                      </a:lnTo>
                      <a:lnTo>
                        <a:pt x="1257" y="376"/>
                      </a:lnTo>
                      <a:lnTo>
                        <a:pt x="1374" y="414"/>
                      </a:lnTo>
                      <a:lnTo>
                        <a:pt x="1494" y="450"/>
                      </a:lnTo>
                      <a:lnTo>
                        <a:pt x="1615" y="478"/>
                      </a:lnTo>
                      <a:lnTo>
                        <a:pt x="1736" y="501"/>
                      </a:lnTo>
                      <a:lnTo>
                        <a:pt x="1738" y="475"/>
                      </a:lnTo>
                      <a:lnTo>
                        <a:pt x="1616" y="454"/>
                      </a:lnTo>
                      <a:lnTo>
                        <a:pt x="1496" y="425"/>
                      </a:lnTo>
                      <a:lnTo>
                        <a:pt x="1376" y="390"/>
                      </a:lnTo>
                      <a:lnTo>
                        <a:pt x="1259" y="350"/>
                      </a:lnTo>
                      <a:lnTo>
                        <a:pt x="1138" y="307"/>
                      </a:lnTo>
                      <a:lnTo>
                        <a:pt x="1018" y="259"/>
                      </a:lnTo>
                      <a:lnTo>
                        <a:pt x="898" y="209"/>
                      </a:lnTo>
                      <a:lnTo>
                        <a:pt x="779" y="161"/>
                      </a:lnTo>
                      <a:lnTo>
                        <a:pt x="740" y="143"/>
                      </a:lnTo>
                      <a:lnTo>
                        <a:pt x="705" y="130"/>
                      </a:lnTo>
                      <a:lnTo>
                        <a:pt x="667" y="116"/>
                      </a:lnTo>
                      <a:lnTo>
                        <a:pt x="631" y="105"/>
                      </a:lnTo>
                      <a:lnTo>
                        <a:pt x="595" y="92"/>
                      </a:lnTo>
                      <a:lnTo>
                        <a:pt x="556" y="80"/>
                      </a:lnTo>
                      <a:lnTo>
                        <a:pt x="519" y="69"/>
                      </a:lnTo>
                      <a:lnTo>
                        <a:pt x="484"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2" name="Freeform 3077"/>
                <p:cNvSpPr>
                  <a:spLocks noChangeAspect="1"/>
                </p:cNvSpPr>
                <p:nvPr/>
              </p:nvSpPr>
              <p:spPr bwMode="auto">
                <a:xfrm rot="8643414" flipV="1">
                  <a:off x="4148834" y="1911660"/>
                  <a:ext cx="242622" cy="119522"/>
                </a:xfrm>
                <a:custGeom>
                  <a:avLst/>
                  <a:gdLst>
                    <a:gd name="T0" fmla="*/ 2147483647 w 1751"/>
                    <a:gd name="T1" fmla="*/ 2147483647 h 665"/>
                    <a:gd name="T2" fmla="*/ 2147483647 w 1751"/>
                    <a:gd name="T3" fmla="*/ 2147483647 h 665"/>
                    <a:gd name="T4" fmla="*/ 2147483647 w 1751"/>
                    <a:gd name="T5" fmla="*/ 2147483647 h 665"/>
                    <a:gd name="T6" fmla="*/ 2147483647 w 1751"/>
                    <a:gd name="T7" fmla="*/ 2147483647 h 665"/>
                    <a:gd name="T8" fmla="*/ 2147483647 w 1751"/>
                    <a:gd name="T9" fmla="*/ 2147483647 h 665"/>
                    <a:gd name="T10" fmla="*/ 2147483647 w 1751"/>
                    <a:gd name="T11" fmla="*/ 2147483647 h 665"/>
                    <a:gd name="T12" fmla="*/ 2147483647 w 1751"/>
                    <a:gd name="T13" fmla="*/ 2147483647 h 665"/>
                    <a:gd name="T14" fmla="*/ 2147483647 w 1751"/>
                    <a:gd name="T15" fmla="*/ 0 h 665"/>
                    <a:gd name="T16" fmla="*/ 2147483647 w 1751"/>
                    <a:gd name="T17" fmla="*/ 2147483647 h 665"/>
                    <a:gd name="T18" fmla="*/ 2147483647 w 1751"/>
                    <a:gd name="T19" fmla="*/ 2147483647 h 665"/>
                    <a:gd name="T20" fmla="*/ 2147483647 w 1751"/>
                    <a:gd name="T21" fmla="*/ 2147483647 h 665"/>
                    <a:gd name="T22" fmla="*/ 0 w 1751"/>
                    <a:gd name="T23" fmla="*/ 2147483647 h 665"/>
                    <a:gd name="T24" fmla="*/ 2147483647 w 1751"/>
                    <a:gd name="T25" fmla="*/ 2147483647 h 665"/>
                    <a:gd name="T26" fmla="*/ 2147483647 w 1751"/>
                    <a:gd name="T27" fmla="*/ 2147483647 h 665"/>
                    <a:gd name="T28" fmla="*/ 2147483647 w 1751"/>
                    <a:gd name="T29" fmla="*/ 2147483647 h 665"/>
                    <a:gd name="T30" fmla="*/ 2147483647 w 1751"/>
                    <a:gd name="T31" fmla="*/ 2147483647 h 665"/>
                    <a:gd name="T32" fmla="*/ 2147483647 w 1751"/>
                    <a:gd name="T33" fmla="*/ 2147483647 h 665"/>
                    <a:gd name="T34" fmla="*/ 2147483647 w 1751"/>
                    <a:gd name="T35" fmla="*/ 2147483647 h 665"/>
                    <a:gd name="T36" fmla="*/ 2147483647 w 1751"/>
                    <a:gd name="T37" fmla="*/ 2147483647 h 665"/>
                    <a:gd name="T38" fmla="*/ 2147483647 w 1751"/>
                    <a:gd name="T39" fmla="*/ 2147483647 h 665"/>
                    <a:gd name="T40" fmla="*/ 2147483647 w 1751"/>
                    <a:gd name="T41" fmla="*/ 2147483647 h 665"/>
                    <a:gd name="T42" fmla="*/ 2147483647 w 1751"/>
                    <a:gd name="T43" fmla="*/ 2147483647 h 665"/>
                    <a:gd name="T44" fmla="*/ 2147483647 w 1751"/>
                    <a:gd name="T45" fmla="*/ 2147483647 h 665"/>
                    <a:gd name="T46" fmla="*/ 2147483647 w 1751"/>
                    <a:gd name="T47" fmla="*/ 2147483647 h 665"/>
                    <a:gd name="T48" fmla="*/ 2147483647 w 1751"/>
                    <a:gd name="T49" fmla="*/ 2147483647 h 665"/>
                    <a:gd name="T50" fmla="*/ 2147483647 w 1751"/>
                    <a:gd name="T51" fmla="*/ 2147483647 h 665"/>
                    <a:gd name="T52" fmla="*/ 2147483647 w 1751"/>
                    <a:gd name="T53" fmla="*/ 2147483647 h 665"/>
                    <a:gd name="T54" fmla="*/ 2147483647 w 1751"/>
                    <a:gd name="T55" fmla="*/ 2147483647 h 665"/>
                    <a:gd name="T56" fmla="*/ 2147483647 w 1751"/>
                    <a:gd name="T57" fmla="*/ 2147483647 h 665"/>
                    <a:gd name="T58" fmla="*/ 2147483647 w 1751"/>
                    <a:gd name="T59" fmla="*/ 2147483647 h 665"/>
                    <a:gd name="T60" fmla="*/ 2147483647 w 1751"/>
                    <a:gd name="T61" fmla="*/ 2147483647 h 665"/>
                    <a:gd name="T62" fmla="*/ 2147483647 w 1751"/>
                    <a:gd name="T63" fmla="*/ 2147483647 h 665"/>
                    <a:gd name="T64" fmla="*/ 2147483647 w 1751"/>
                    <a:gd name="T65" fmla="*/ 2147483647 h 665"/>
                    <a:gd name="T66" fmla="*/ 2147483647 w 1751"/>
                    <a:gd name="T67" fmla="*/ 2147483647 h 665"/>
                    <a:gd name="T68" fmla="*/ 2147483647 w 1751"/>
                    <a:gd name="T69" fmla="*/ 2147483647 h 665"/>
                    <a:gd name="T70" fmla="*/ 2147483647 w 1751"/>
                    <a:gd name="T71" fmla="*/ 2147483647 h 665"/>
                    <a:gd name="T72" fmla="*/ 2147483647 w 1751"/>
                    <a:gd name="T73" fmla="*/ 2147483647 h 665"/>
                    <a:gd name="T74" fmla="*/ 2147483647 w 1751"/>
                    <a:gd name="T75" fmla="*/ 2147483647 h 665"/>
                    <a:gd name="T76" fmla="*/ 2147483647 w 1751"/>
                    <a:gd name="T77" fmla="*/ 2147483647 h 665"/>
                    <a:gd name="T78" fmla="*/ 2147483647 w 1751"/>
                    <a:gd name="T79" fmla="*/ 2147483647 h 665"/>
                    <a:gd name="T80" fmla="*/ 2147483647 w 1751"/>
                    <a:gd name="T81" fmla="*/ 2147483647 h 665"/>
                    <a:gd name="T82" fmla="*/ 2147483647 w 1751"/>
                    <a:gd name="T83" fmla="*/ 2147483647 h 665"/>
                    <a:gd name="T84" fmla="*/ 2147483647 w 1751"/>
                    <a:gd name="T85" fmla="*/ 2147483647 h 665"/>
                    <a:gd name="T86" fmla="*/ 2147483647 w 1751"/>
                    <a:gd name="T87" fmla="*/ 2147483647 h 665"/>
                    <a:gd name="T88" fmla="*/ 2147483647 w 1751"/>
                    <a:gd name="T89" fmla="*/ 2147483647 h 665"/>
                    <a:gd name="T90" fmla="*/ 2147483647 w 1751"/>
                    <a:gd name="T91" fmla="*/ 2147483647 h 665"/>
                    <a:gd name="T92" fmla="*/ 2147483647 w 1751"/>
                    <a:gd name="T93" fmla="*/ 2147483647 h 665"/>
                    <a:gd name="T94" fmla="*/ 2147483647 w 1751"/>
                    <a:gd name="T95" fmla="*/ 2147483647 h 665"/>
                    <a:gd name="T96" fmla="*/ 2147483647 w 1751"/>
                    <a:gd name="T97" fmla="*/ 2147483647 h 665"/>
                    <a:gd name="T98" fmla="*/ 2147483647 w 1751"/>
                    <a:gd name="T99" fmla="*/ 2147483647 h 665"/>
                    <a:gd name="T100" fmla="*/ 2147483647 w 1751"/>
                    <a:gd name="T101" fmla="*/ 2147483647 h 665"/>
                    <a:gd name="T102" fmla="*/ 2147483647 w 1751"/>
                    <a:gd name="T103" fmla="*/ 2147483647 h 665"/>
                    <a:gd name="T104" fmla="*/ 2147483647 w 1751"/>
                    <a:gd name="T105" fmla="*/ 2147483647 h 665"/>
                    <a:gd name="T106" fmla="*/ 2147483647 w 1751"/>
                    <a:gd name="T107" fmla="*/ 2147483647 h 665"/>
                    <a:gd name="T108" fmla="*/ 2147483647 w 1751"/>
                    <a:gd name="T109" fmla="*/ 2147483647 h 665"/>
                    <a:gd name="T110" fmla="*/ 2147483647 w 1751"/>
                    <a:gd name="T111" fmla="*/ 2147483647 h 665"/>
                    <a:gd name="T112" fmla="*/ 2147483647 w 1751"/>
                    <a:gd name="T113" fmla="*/ 2147483647 h 665"/>
                    <a:gd name="T114" fmla="*/ 2147483647 w 1751"/>
                    <a:gd name="T115" fmla="*/ 2147483647 h 66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751"/>
                    <a:gd name="T175" fmla="*/ 0 h 665"/>
                    <a:gd name="T176" fmla="*/ 1751 w 1751"/>
                    <a:gd name="T177" fmla="*/ 665 h 66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751" h="665">
                      <a:moveTo>
                        <a:pt x="486" y="58"/>
                      </a:moveTo>
                      <a:lnTo>
                        <a:pt x="433" y="40"/>
                      </a:lnTo>
                      <a:lnTo>
                        <a:pt x="379" y="29"/>
                      </a:lnTo>
                      <a:lnTo>
                        <a:pt x="324" y="18"/>
                      </a:lnTo>
                      <a:lnTo>
                        <a:pt x="271" y="13"/>
                      </a:lnTo>
                      <a:lnTo>
                        <a:pt x="215" y="5"/>
                      </a:lnTo>
                      <a:lnTo>
                        <a:pt x="162" y="2"/>
                      </a:lnTo>
                      <a:lnTo>
                        <a:pt x="106" y="0"/>
                      </a:lnTo>
                      <a:lnTo>
                        <a:pt x="51" y="2"/>
                      </a:lnTo>
                      <a:lnTo>
                        <a:pt x="34" y="2"/>
                      </a:lnTo>
                      <a:lnTo>
                        <a:pt x="15" y="3"/>
                      </a:lnTo>
                      <a:lnTo>
                        <a:pt x="0" y="194"/>
                      </a:lnTo>
                      <a:lnTo>
                        <a:pt x="11" y="193"/>
                      </a:lnTo>
                      <a:lnTo>
                        <a:pt x="26" y="190"/>
                      </a:lnTo>
                      <a:lnTo>
                        <a:pt x="37" y="190"/>
                      </a:lnTo>
                      <a:lnTo>
                        <a:pt x="51" y="190"/>
                      </a:lnTo>
                      <a:lnTo>
                        <a:pt x="95" y="190"/>
                      </a:lnTo>
                      <a:lnTo>
                        <a:pt x="140" y="193"/>
                      </a:lnTo>
                      <a:lnTo>
                        <a:pt x="181" y="194"/>
                      </a:lnTo>
                      <a:lnTo>
                        <a:pt x="226" y="199"/>
                      </a:lnTo>
                      <a:lnTo>
                        <a:pt x="268" y="206"/>
                      </a:lnTo>
                      <a:lnTo>
                        <a:pt x="311" y="212"/>
                      </a:lnTo>
                      <a:lnTo>
                        <a:pt x="353" y="220"/>
                      </a:lnTo>
                      <a:lnTo>
                        <a:pt x="398" y="231"/>
                      </a:lnTo>
                      <a:lnTo>
                        <a:pt x="446" y="243"/>
                      </a:lnTo>
                      <a:lnTo>
                        <a:pt x="494" y="255"/>
                      </a:lnTo>
                      <a:lnTo>
                        <a:pt x="544" y="268"/>
                      </a:lnTo>
                      <a:lnTo>
                        <a:pt x="593" y="286"/>
                      </a:lnTo>
                      <a:lnTo>
                        <a:pt x="642" y="302"/>
                      </a:lnTo>
                      <a:lnTo>
                        <a:pt x="693" y="320"/>
                      </a:lnTo>
                      <a:lnTo>
                        <a:pt x="743" y="337"/>
                      </a:lnTo>
                      <a:lnTo>
                        <a:pt x="792" y="360"/>
                      </a:lnTo>
                      <a:lnTo>
                        <a:pt x="909" y="408"/>
                      </a:lnTo>
                      <a:lnTo>
                        <a:pt x="1027" y="456"/>
                      </a:lnTo>
                      <a:lnTo>
                        <a:pt x="1144" y="501"/>
                      </a:lnTo>
                      <a:lnTo>
                        <a:pt x="1261" y="546"/>
                      </a:lnTo>
                      <a:lnTo>
                        <a:pt x="1378" y="583"/>
                      </a:lnTo>
                      <a:lnTo>
                        <a:pt x="1493" y="617"/>
                      </a:lnTo>
                      <a:lnTo>
                        <a:pt x="1614" y="642"/>
                      </a:lnTo>
                      <a:lnTo>
                        <a:pt x="1734" y="665"/>
                      </a:lnTo>
                      <a:lnTo>
                        <a:pt x="1751" y="477"/>
                      </a:lnTo>
                      <a:lnTo>
                        <a:pt x="1630" y="454"/>
                      </a:lnTo>
                      <a:lnTo>
                        <a:pt x="1509" y="426"/>
                      </a:lnTo>
                      <a:lnTo>
                        <a:pt x="1389" y="390"/>
                      </a:lnTo>
                      <a:lnTo>
                        <a:pt x="1272" y="352"/>
                      </a:lnTo>
                      <a:lnTo>
                        <a:pt x="1150" y="307"/>
                      </a:lnTo>
                      <a:lnTo>
                        <a:pt x="1031" y="260"/>
                      </a:lnTo>
                      <a:lnTo>
                        <a:pt x="913" y="210"/>
                      </a:lnTo>
                      <a:lnTo>
                        <a:pt x="794" y="162"/>
                      </a:lnTo>
                      <a:lnTo>
                        <a:pt x="755" y="146"/>
                      </a:lnTo>
                      <a:lnTo>
                        <a:pt x="717" y="130"/>
                      </a:lnTo>
                      <a:lnTo>
                        <a:pt x="677" y="116"/>
                      </a:lnTo>
                      <a:lnTo>
                        <a:pt x="638" y="103"/>
                      </a:lnTo>
                      <a:lnTo>
                        <a:pt x="600" y="90"/>
                      </a:lnTo>
                      <a:lnTo>
                        <a:pt x="563" y="79"/>
                      </a:lnTo>
                      <a:lnTo>
                        <a:pt x="523" y="68"/>
                      </a:lnTo>
                      <a:lnTo>
                        <a:pt x="486" y="5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3" name="Freeform 3078"/>
                <p:cNvSpPr>
                  <a:spLocks noChangeAspect="1"/>
                </p:cNvSpPr>
                <p:nvPr/>
              </p:nvSpPr>
              <p:spPr bwMode="auto">
                <a:xfrm rot="8643414" flipV="1">
                  <a:off x="4356359" y="1842463"/>
                  <a:ext cx="100711" cy="36171"/>
                </a:xfrm>
                <a:custGeom>
                  <a:avLst/>
                  <a:gdLst>
                    <a:gd name="T0" fmla="*/ 2147483647 w 726"/>
                    <a:gd name="T1" fmla="*/ 0 h 204"/>
                    <a:gd name="T2" fmla="*/ 2147483647 w 726"/>
                    <a:gd name="T3" fmla="*/ 2147483647 h 204"/>
                    <a:gd name="T4" fmla="*/ 2147483647 w 726"/>
                    <a:gd name="T5" fmla="*/ 2147483647 h 204"/>
                    <a:gd name="T6" fmla="*/ 2147483647 w 726"/>
                    <a:gd name="T7" fmla="*/ 2147483647 h 204"/>
                    <a:gd name="T8" fmla="*/ 2147483647 w 726"/>
                    <a:gd name="T9" fmla="*/ 2147483647 h 204"/>
                    <a:gd name="T10" fmla="*/ 2147483647 w 726"/>
                    <a:gd name="T11" fmla="*/ 2147483647 h 204"/>
                    <a:gd name="T12" fmla="*/ 2147483647 w 726"/>
                    <a:gd name="T13" fmla="*/ 2147483647 h 204"/>
                    <a:gd name="T14" fmla="*/ 2147483647 w 726"/>
                    <a:gd name="T15" fmla="*/ 2147483647 h 204"/>
                    <a:gd name="T16" fmla="*/ 0 w 726"/>
                    <a:gd name="T17" fmla="*/ 2147483647 h 204"/>
                    <a:gd name="T18" fmla="*/ 0 w 726"/>
                    <a:gd name="T19" fmla="*/ 2147483647 h 204"/>
                    <a:gd name="T20" fmla="*/ 0 w 726"/>
                    <a:gd name="T21" fmla="*/ 2147483647 h 204"/>
                    <a:gd name="T22" fmla="*/ 2147483647 w 726"/>
                    <a:gd name="T23" fmla="*/ 2147483647 h 204"/>
                    <a:gd name="T24" fmla="*/ 2147483647 w 726"/>
                    <a:gd name="T25" fmla="*/ 2147483647 h 204"/>
                    <a:gd name="T26" fmla="*/ 2147483647 w 726"/>
                    <a:gd name="T27" fmla="*/ 2147483647 h 204"/>
                    <a:gd name="T28" fmla="*/ 2147483647 w 726"/>
                    <a:gd name="T29" fmla="*/ 2147483647 h 204"/>
                    <a:gd name="T30" fmla="*/ 2147483647 w 726"/>
                    <a:gd name="T31" fmla="*/ 2147483647 h 204"/>
                    <a:gd name="T32" fmla="*/ 2147483647 w 726"/>
                    <a:gd name="T33" fmla="*/ 2147483647 h 204"/>
                    <a:gd name="T34" fmla="*/ 2147483647 w 726"/>
                    <a:gd name="T35" fmla="*/ 2147483647 h 204"/>
                    <a:gd name="T36" fmla="*/ 2147483647 w 726"/>
                    <a:gd name="T37" fmla="*/ 2147483647 h 204"/>
                    <a:gd name="T38" fmla="*/ 2147483647 w 726"/>
                    <a:gd name="T39" fmla="*/ 0 h 204"/>
                    <a:gd name="T40" fmla="*/ 2147483647 w 726"/>
                    <a:gd name="T41" fmla="*/ 0 h 2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26"/>
                    <a:gd name="T64" fmla="*/ 0 h 204"/>
                    <a:gd name="T65" fmla="*/ 726 w 726"/>
                    <a:gd name="T66" fmla="*/ 204 h 20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26" h="204">
                      <a:moveTo>
                        <a:pt x="726" y="0"/>
                      </a:moveTo>
                      <a:lnTo>
                        <a:pt x="635" y="5"/>
                      </a:lnTo>
                      <a:lnTo>
                        <a:pt x="546" y="18"/>
                      </a:lnTo>
                      <a:lnTo>
                        <a:pt x="455" y="36"/>
                      </a:lnTo>
                      <a:lnTo>
                        <a:pt x="367" y="58"/>
                      </a:lnTo>
                      <a:lnTo>
                        <a:pt x="275" y="82"/>
                      </a:lnTo>
                      <a:lnTo>
                        <a:pt x="184" y="113"/>
                      </a:lnTo>
                      <a:lnTo>
                        <a:pt x="91" y="143"/>
                      </a:lnTo>
                      <a:lnTo>
                        <a:pt x="0" y="180"/>
                      </a:lnTo>
                      <a:lnTo>
                        <a:pt x="0" y="191"/>
                      </a:lnTo>
                      <a:lnTo>
                        <a:pt x="0" y="204"/>
                      </a:lnTo>
                      <a:lnTo>
                        <a:pt x="91" y="166"/>
                      </a:lnTo>
                      <a:lnTo>
                        <a:pt x="184" y="135"/>
                      </a:lnTo>
                      <a:lnTo>
                        <a:pt x="275" y="105"/>
                      </a:lnTo>
                      <a:lnTo>
                        <a:pt x="365" y="81"/>
                      </a:lnTo>
                      <a:lnTo>
                        <a:pt x="453" y="58"/>
                      </a:lnTo>
                      <a:lnTo>
                        <a:pt x="542" y="44"/>
                      </a:lnTo>
                      <a:lnTo>
                        <a:pt x="631" y="29"/>
                      </a:lnTo>
                      <a:lnTo>
                        <a:pt x="723" y="25"/>
                      </a:lnTo>
                      <a:lnTo>
                        <a:pt x="7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4" name="Freeform 3079"/>
                <p:cNvSpPr>
                  <a:spLocks noChangeAspect="1"/>
                </p:cNvSpPr>
                <p:nvPr/>
              </p:nvSpPr>
              <p:spPr bwMode="auto">
                <a:xfrm rot="8643414" flipV="1">
                  <a:off x="4147308" y="2106669"/>
                  <a:ext cx="76296" cy="36171"/>
                </a:xfrm>
                <a:custGeom>
                  <a:avLst/>
                  <a:gdLst>
                    <a:gd name="T0" fmla="*/ 2147483647 w 555"/>
                    <a:gd name="T1" fmla="*/ 2147483647 h 209"/>
                    <a:gd name="T2" fmla="*/ 2147483647 w 555"/>
                    <a:gd name="T3" fmla="*/ 2147483647 h 209"/>
                    <a:gd name="T4" fmla="*/ 2147483647 w 555"/>
                    <a:gd name="T5" fmla="*/ 2147483647 h 209"/>
                    <a:gd name="T6" fmla="*/ 2147483647 w 555"/>
                    <a:gd name="T7" fmla="*/ 2147483647 h 209"/>
                    <a:gd name="T8" fmla="*/ 2147483647 w 555"/>
                    <a:gd name="T9" fmla="*/ 2147483647 h 209"/>
                    <a:gd name="T10" fmla="*/ 0 w 555"/>
                    <a:gd name="T11" fmla="*/ 2147483647 h 209"/>
                    <a:gd name="T12" fmla="*/ 2147483647 w 555"/>
                    <a:gd name="T13" fmla="*/ 2147483647 h 209"/>
                    <a:gd name="T14" fmla="*/ 2147483647 w 555"/>
                    <a:gd name="T15" fmla="*/ 2147483647 h 209"/>
                    <a:gd name="T16" fmla="*/ 2147483647 w 555"/>
                    <a:gd name="T17" fmla="*/ 2147483647 h 209"/>
                    <a:gd name="T18" fmla="*/ 2147483647 w 555"/>
                    <a:gd name="T19" fmla="*/ 2147483647 h 209"/>
                    <a:gd name="T20" fmla="*/ 2147483647 w 555"/>
                    <a:gd name="T21" fmla="*/ 2147483647 h 209"/>
                    <a:gd name="T22" fmla="*/ 2147483647 w 555"/>
                    <a:gd name="T23" fmla="*/ 2147483647 h 209"/>
                    <a:gd name="T24" fmla="*/ 2147483647 w 555"/>
                    <a:gd name="T25" fmla="*/ 2147483647 h 209"/>
                    <a:gd name="T26" fmla="*/ 2147483647 w 555"/>
                    <a:gd name="T27" fmla="*/ 2147483647 h 209"/>
                    <a:gd name="T28" fmla="*/ 2147483647 w 555"/>
                    <a:gd name="T29" fmla="*/ 2147483647 h 209"/>
                    <a:gd name="T30" fmla="*/ 2147483647 w 555"/>
                    <a:gd name="T31" fmla="*/ 2147483647 h 209"/>
                    <a:gd name="T32" fmla="*/ 2147483647 w 555"/>
                    <a:gd name="T33" fmla="*/ 2147483647 h 209"/>
                    <a:gd name="T34" fmla="*/ 2147483647 w 555"/>
                    <a:gd name="T35" fmla="*/ 2147483647 h 209"/>
                    <a:gd name="T36" fmla="*/ 2147483647 w 555"/>
                    <a:gd name="T37" fmla="*/ 2147483647 h 209"/>
                    <a:gd name="T38" fmla="*/ 2147483647 w 555"/>
                    <a:gd name="T39" fmla="*/ 2147483647 h 209"/>
                    <a:gd name="T40" fmla="*/ 2147483647 w 555"/>
                    <a:gd name="T41" fmla="*/ 2147483647 h 209"/>
                    <a:gd name="T42" fmla="*/ 2147483647 w 555"/>
                    <a:gd name="T43" fmla="*/ 2147483647 h 209"/>
                    <a:gd name="T44" fmla="*/ 2147483647 w 555"/>
                    <a:gd name="T45" fmla="*/ 2147483647 h 209"/>
                    <a:gd name="T46" fmla="*/ 2147483647 w 555"/>
                    <a:gd name="T47" fmla="*/ 2147483647 h 209"/>
                    <a:gd name="T48" fmla="*/ 2147483647 w 555"/>
                    <a:gd name="T49" fmla="*/ 2147483647 h 209"/>
                    <a:gd name="T50" fmla="*/ 2147483647 w 555"/>
                    <a:gd name="T51" fmla="*/ 2147483647 h 209"/>
                    <a:gd name="T52" fmla="*/ 2147483647 w 555"/>
                    <a:gd name="T53" fmla="*/ 2147483647 h 209"/>
                    <a:gd name="T54" fmla="*/ 2147483647 w 555"/>
                    <a:gd name="T55" fmla="*/ 2147483647 h 209"/>
                    <a:gd name="T56" fmla="*/ 2147483647 w 555"/>
                    <a:gd name="T57" fmla="*/ 2147483647 h 209"/>
                    <a:gd name="T58" fmla="*/ 2147483647 w 555"/>
                    <a:gd name="T59" fmla="*/ 2147483647 h 209"/>
                    <a:gd name="T60" fmla="*/ 2147483647 w 555"/>
                    <a:gd name="T61" fmla="*/ 0 h 209"/>
                    <a:gd name="T62" fmla="*/ 2147483647 w 555"/>
                    <a:gd name="T63" fmla="*/ 0 h 209"/>
                    <a:gd name="T64" fmla="*/ 2147483647 w 555"/>
                    <a:gd name="T65" fmla="*/ 2147483647 h 209"/>
                    <a:gd name="T66" fmla="*/ 2147483647 w 555"/>
                    <a:gd name="T67" fmla="*/ 2147483647 h 209"/>
                    <a:gd name="T68" fmla="*/ 2147483647 w 555"/>
                    <a:gd name="T69" fmla="*/ 2147483647 h 209"/>
                    <a:gd name="T70" fmla="*/ 2147483647 w 555"/>
                    <a:gd name="T71" fmla="*/ 2147483647 h 209"/>
                    <a:gd name="T72" fmla="*/ 2147483647 w 555"/>
                    <a:gd name="T73" fmla="*/ 2147483647 h 209"/>
                    <a:gd name="T74" fmla="*/ 2147483647 w 555"/>
                    <a:gd name="T75" fmla="*/ 2147483647 h 209"/>
                    <a:gd name="T76" fmla="*/ 2147483647 w 555"/>
                    <a:gd name="T77" fmla="*/ 2147483647 h 209"/>
                    <a:gd name="T78" fmla="*/ 2147483647 w 555"/>
                    <a:gd name="T79" fmla="*/ 2147483647 h 209"/>
                    <a:gd name="T80" fmla="*/ 2147483647 w 555"/>
                    <a:gd name="T81" fmla="*/ 2147483647 h 209"/>
                    <a:gd name="T82" fmla="*/ 2147483647 w 555"/>
                    <a:gd name="T83" fmla="*/ 2147483647 h 2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55"/>
                    <a:gd name="T127" fmla="*/ 0 h 209"/>
                    <a:gd name="T128" fmla="*/ 555 w 555"/>
                    <a:gd name="T129" fmla="*/ 209 h 2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55" h="209">
                      <a:moveTo>
                        <a:pt x="71" y="35"/>
                      </a:moveTo>
                      <a:lnTo>
                        <a:pt x="52" y="32"/>
                      </a:lnTo>
                      <a:lnTo>
                        <a:pt x="35" y="30"/>
                      </a:lnTo>
                      <a:lnTo>
                        <a:pt x="18" y="27"/>
                      </a:lnTo>
                      <a:lnTo>
                        <a:pt x="2" y="26"/>
                      </a:lnTo>
                      <a:lnTo>
                        <a:pt x="0" y="50"/>
                      </a:lnTo>
                      <a:lnTo>
                        <a:pt x="66" y="56"/>
                      </a:lnTo>
                      <a:lnTo>
                        <a:pt x="133" y="61"/>
                      </a:lnTo>
                      <a:lnTo>
                        <a:pt x="201" y="64"/>
                      </a:lnTo>
                      <a:lnTo>
                        <a:pt x="268" y="64"/>
                      </a:lnTo>
                      <a:lnTo>
                        <a:pt x="337" y="58"/>
                      </a:lnTo>
                      <a:lnTo>
                        <a:pt x="408" y="50"/>
                      </a:lnTo>
                      <a:lnTo>
                        <a:pt x="477" y="39"/>
                      </a:lnTo>
                      <a:lnTo>
                        <a:pt x="549" y="26"/>
                      </a:lnTo>
                      <a:lnTo>
                        <a:pt x="549" y="48"/>
                      </a:lnTo>
                      <a:lnTo>
                        <a:pt x="549" y="71"/>
                      </a:lnTo>
                      <a:lnTo>
                        <a:pt x="549" y="93"/>
                      </a:lnTo>
                      <a:lnTo>
                        <a:pt x="549" y="117"/>
                      </a:lnTo>
                      <a:lnTo>
                        <a:pt x="549" y="140"/>
                      </a:lnTo>
                      <a:lnTo>
                        <a:pt x="549" y="162"/>
                      </a:lnTo>
                      <a:lnTo>
                        <a:pt x="549" y="185"/>
                      </a:lnTo>
                      <a:lnTo>
                        <a:pt x="550" y="209"/>
                      </a:lnTo>
                      <a:lnTo>
                        <a:pt x="555" y="209"/>
                      </a:lnTo>
                      <a:lnTo>
                        <a:pt x="552" y="181"/>
                      </a:lnTo>
                      <a:lnTo>
                        <a:pt x="552" y="156"/>
                      </a:lnTo>
                      <a:lnTo>
                        <a:pt x="552" y="128"/>
                      </a:lnTo>
                      <a:lnTo>
                        <a:pt x="552" y="104"/>
                      </a:lnTo>
                      <a:lnTo>
                        <a:pt x="552" y="77"/>
                      </a:lnTo>
                      <a:lnTo>
                        <a:pt x="552" y="53"/>
                      </a:lnTo>
                      <a:lnTo>
                        <a:pt x="552" y="24"/>
                      </a:lnTo>
                      <a:lnTo>
                        <a:pt x="552" y="0"/>
                      </a:lnTo>
                      <a:lnTo>
                        <a:pt x="550" y="0"/>
                      </a:lnTo>
                      <a:lnTo>
                        <a:pt x="549" y="2"/>
                      </a:lnTo>
                      <a:lnTo>
                        <a:pt x="488" y="13"/>
                      </a:lnTo>
                      <a:lnTo>
                        <a:pt x="427" y="24"/>
                      </a:lnTo>
                      <a:lnTo>
                        <a:pt x="366" y="30"/>
                      </a:lnTo>
                      <a:lnTo>
                        <a:pt x="305" y="37"/>
                      </a:lnTo>
                      <a:lnTo>
                        <a:pt x="244" y="39"/>
                      </a:lnTo>
                      <a:lnTo>
                        <a:pt x="186" y="39"/>
                      </a:lnTo>
                      <a:lnTo>
                        <a:pt x="127" y="37"/>
                      </a:lnTo>
                      <a:lnTo>
                        <a:pt x="71"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5" name="Freeform 3080"/>
                <p:cNvSpPr>
                  <a:spLocks noChangeAspect="1"/>
                </p:cNvSpPr>
                <p:nvPr/>
              </p:nvSpPr>
              <p:spPr bwMode="auto">
                <a:xfrm rot="8643414" flipV="1">
                  <a:off x="4161041" y="1939968"/>
                  <a:ext cx="241096" cy="89641"/>
                </a:xfrm>
                <a:custGeom>
                  <a:avLst/>
                  <a:gdLst>
                    <a:gd name="T0" fmla="*/ 2147483647 w 1737"/>
                    <a:gd name="T1" fmla="*/ 2147483647 h 499"/>
                    <a:gd name="T2" fmla="*/ 2147483647 w 1737"/>
                    <a:gd name="T3" fmla="*/ 2147483647 h 499"/>
                    <a:gd name="T4" fmla="*/ 2147483647 w 1737"/>
                    <a:gd name="T5" fmla="*/ 2147483647 h 499"/>
                    <a:gd name="T6" fmla="*/ 2147483647 w 1737"/>
                    <a:gd name="T7" fmla="*/ 2147483647 h 499"/>
                    <a:gd name="T8" fmla="*/ 2147483647 w 1737"/>
                    <a:gd name="T9" fmla="*/ 2147483647 h 499"/>
                    <a:gd name="T10" fmla="*/ 2147483647 w 1737"/>
                    <a:gd name="T11" fmla="*/ 2147483647 h 499"/>
                    <a:gd name="T12" fmla="*/ 2147483647 w 1737"/>
                    <a:gd name="T13" fmla="*/ 2147483647 h 499"/>
                    <a:gd name="T14" fmla="*/ 2147483647 w 1737"/>
                    <a:gd name="T15" fmla="*/ 0 h 499"/>
                    <a:gd name="T16" fmla="*/ 2147483647 w 1737"/>
                    <a:gd name="T17" fmla="*/ 0 h 499"/>
                    <a:gd name="T18" fmla="*/ 2147483647 w 1737"/>
                    <a:gd name="T19" fmla="*/ 0 h 499"/>
                    <a:gd name="T20" fmla="*/ 2147483647 w 1737"/>
                    <a:gd name="T21" fmla="*/ 0 h 499"/>
                    <a:gd name="T22" fmla="*/ 2147483647 w 1737"/>
                    <a:gd name="T23" fmla="*/ 2147483647 h 499"/>
                    <a:gd name="T24" fmla="*/ 2147483647 w 1737"/>
                    <a:gd name="T25" fmla="*/ 2147483647 h 499"/>
                    <a:gd name="T26" fmla="*/ 0 w 1737"/>
                    <a:gd name="T27" fmla="*/ 2147483647 h 499"/>
                    <a:gd name="T28" fmla="*/ 2147483647 w 1737"/>
                    <a:gd name="T29" fmla="*/ 2147483647 h 499"/>
                    <a:gd name="T30" fmla="*/ 2147483647 w 1737"/>
                    <a:gd name="T31" fmla="*/ 2147483647 h 499"/>
                    <a:gd name="T32" fmla="*/ 2147483647 w 1737"/>
                    <a:gd name="T33" fmla="*/ 2147483647 h 499"/>
                    <a:gd name="T34" fmla="*/ 2147483647 w 1737"/>
                    <a:gd name="T35" fmla="*/ 2147483647 h 499"/>
                    <a:gd name="T36" fmla="*/ 2147483647 w 1737"/>
                    <a:gd name="T37" fmla="*/ 2147483647 h 499"/>
                    <a:gd name="T38" fmla="*/ 2147483647 w 1737"/>
                    <a:gd name="T39" fmla="*/ 2147483647 h 499"/>
                    <a:gd name="T40" fmla="*/ 2147483647 w 1737"/>
                    <a:gd name="T41" fmla="*/ 2147483647 h 499"/>
                    <a:gd name="T42" fmla="*/ 2147483647 w 1737"/>
                    <a:gd name="T43" fmla="*/ 2147483647 h 499"/>
                    <a:gd name="T44" fmla="*/ 2147483647 w 1737"/>
                    <a:gd name="T45" fmla="*/ 2147483647 h 499"/>
                    <a:gd name="T46" fmla="*/ 2147483647 w 1737"/>
                    <a:gd name="T47" fmla="*/ 2147483647 h 499"/>
                    <a:gd name="T48" fmla="*/ 2147483647 w 1737"/>
                    <a:gd name="T49" fmla="*/ 2147483647 h 499"/>
                    <a:gd name="T50" fmla="*/ 2147483647 w 1737"/>
                    <a:gd name="T51" fmla="*/ 2147483647 h 499"/>
                    <a:gd name="T52" fmla="*/ 2147483647 w 1737"/>
                    <a:gd name="T53" fmla="*/ 2147483647 h 499"/>
                    <a:gd name="T54" fmla="*/ 2147483647 w 1737"/>
                    <a:gd name="T55" fmla="*/ 2147483647 h 499"/>
                    <a:gd name="T56" fmla="*/ 2147483647 w 1737"/>
                    <a:gd name="T57" fmla="*/ 2147483647 h 499"/>
                    <a:gd name="T58" fmla="*/ 2147483647 w 1737"/>
                    <a:gd name="T59" fmla="*/ 2147483647 h 499"/>
                    <a:gd name="T60" fmla="*/ 2147483647 w 1737"/>
                    <a:gd name="T61" fmla="*/ 2147483647 h 499"/>
                    <a:gd name="T62" fmla="*/ 2147483647 w 1737"/>
                    <a:gd name="T63" fmla="*/ 2147483647 h 499"/>
                    <a:gd name="T64" fmla="*/ 2147483647 w 1737"/>
                    <a:gd name="T65" fmla="*/ 2147483647 h 499"/>
                    <a:gd name="T66" fmla="*/ 2147483647 w 1737"/>
                    <a:gd name="T67" fmla="*/ 2147483647 h 499"/>
                    <a:gd name="T68" fmla="*/ 2147483647 w 1737"/>
                    <a:gd name="T69" fmla="*/ 2147483647 h 499"/>
                    <a:gd name="T70" fmla="*/ 2147483647 w 1737"/>
                    <a:gd name="T71" fmla="*/ 2147483647 h 499"/>
                    <a:gd name="T72" fmla="*/ 2147483647 w 1737"/>
                    <a:gd name="T73" fmla="*/ 2147483647 h 499"/>
                    <a:gd name="T74" fmla="*/ 2147483647 w 1737"/>
                    <a:gd name="T75" fmla="*/ 2147483647 h 499"/>
                    <a:gd name="T76" fmla="*/ 2147483647 w 1737"/>
                    <a:gd name="T77" fmla="*/ 2147483647 h 499"/>
                    <a:gd name="T78" fmla="*/ 2147483647 w 1737"/>
                    <a:gd name="T79" fmla="*/ 2147483647 h 499"/>
                    <a:gd name="T80" fmla="*/ 2147483647 w 1737"/>
                    <a:gd name="T81" fmla="*/ 2147483647 h 499"/>
                    <a:gd name="T82" fmla="*/ 2147483647 w 1737"/>
                    <a:gd name="T83" fmla="*/ 2147483647 h 499"/>
                    <a:gd name="T84" fmla="*/ 2147483647 w 1737"/>
                    <a:gd name="T85" fmla="*/ 2147483647 h 499"/>
                    <a:gd name="T86" fmla="*/ 2147483647 w 1737"/>
                    <a:gd name="T87" fmla="*/ 2147483647 h 499"/>
                    <a:gd name="T88" fmla="*/ 2147483647 w 1737"/>
                    <a:gd name="T89" fmla="*/ 2147483647 h 499"/>
                    <a:gd name="T90" fmla="*/ 2147483647 w 1737"/>
                    <a:gd name="T91" fmla="*/ 2147483647 h 499"/>
                    <a:gd name="T92" fmla="*/ 2147483647 w 1737"/>
                    <a:gd name="T93" fmla="*/ 2147483647 h 499"/>
                    <a:gd name="T94" fmla="*/ 2147483647 w 1737"/>
                    <a:gd name="T95" fmla="*/ 2147483647 h 499"/>
                    <a:gd name="T96" fmla="*/ 2147483647 w 1737"/>
                    <a:gd name="T97" fmla="*/ 2147483647 h 499"/>
                    <a:gd name="T98" fmla="*/ 2147483647 w 1737"/>
                    <a:gd name="T99" fmla="*/ 2147483647 h 499"/>
                    <a:gd name="T100" fmla="*/ 2147483647 w 1737"/>
                    <a:gd name="T101" fmla="*/ 2147483647 h 499"/>
                    <a:gd name="T102" fmla="*/ 2147483647 w 1737"/>
                    <a:gd name="T103" fmla="*/ 2147483647 h 49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37"/>
                    <a:gd name="T157" fmla="*/ 0 h 499"/>
                    <a:gd name="T158" fmla="*/ 1737 w 1737"/>
                    <a:gd name="T159" fmla="*/ 499 h 49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37" h="499">
                      <a:moveTo>
                        <a:pt x="401" y="41"/>
                      </a:moveTo>
                      <a:lnTo>
                        <a:pt x="356" y="30"/>
                      </a:lnTo>
                      <a:lnTo>
                        <a:pt x="314" y="22"/>
                      </a:lnTo>
                      <a:lnTo>
                        <a:pt x="271" y="16"/>
                      </a:lnTo>
                      <a:lnTo>
                        <a:pt x="229" y="9"/>
                      </a:lnTo>
                      <a:lnTo>
                        <a:pt x="184" y="4"/>
                      </a:lnTo>
                      <a:lnTo>
                        <a:pt x="143" y="3"/>
                      </a:lnTo>
                      <a:lnTo>
                        <a:pt x="98" y="0"/>
                      </a:lnTo>
                      <a:lnTo>
                        <a:pt x="54" y="0"/>
                      </a:lnTo>
                      <a:lnTo>
                        <a:pt x="40" y="0"/>
                      </a:lnTo>
                      <a:lnTo>
                        <a:pt x="29" y="0"/>
                      </a:lnTo>
                      <a:lnTo>
                        <a:pt x="14" y="3"/>
                      </a:lnTo>
                      <a:lnTo>
                        <a:pt x="3" y="4"/>
                      </a:lnTo>
                      <a:lnTo>
                        <a:pt x="0" y="29"/>
                      </a:lnTo>
                      <a:lnTo>
                        <a:pt x="13" y="27"/>
                      </a:lnTo>
                      <a:lnTo>
                        <a:pt x="27" y="27"/>
                      </a:lnTo>
                      <a:lnTo>
                        <a:pt x="40" y="27"/>
                      </a:lnTo>
                      <a:lnTo>
                        <a:pt x="54" y="27"/>
                      </a:lnTo>
                      <a:lnTo>
                        <a:pt x="149" y="27"/>
                      </a:lnTo>
                      <a:lnTo>
                        <a:pt x="244" y="37"/>
                      </a:lnTo>
                      <a:lnTo>
                        <a:pt x="337" y="51"/>
                      </a:lnTo>
                      <a:lnTo>
                        <a:pt x="430" y="72"/>
                      </a:lnTo>
                      <a:lnTo>
                        <a:pt x="521" y="96"/>
                      </a:lnTo>
                      <a:lnTo>
                        <a:pt x="613" y="125"/>
                      </a:lnTo>
                      <a:lnTo>
                        <a:pt x="702" y="157"/>
                      </a:lnTo>
                      <a:lnTo>
                        <a:pt x="795" y="197"/>
                      </a:lnTo>
                      <a:lnTo>
                        <a:pt x="912" y="244"/>
                      </a:lnTo>
                      <a:lnTo>
                        <a:pt x="1030" y="292"/>
                      </a:lnTo>
                      <a:lnTo>
                        <a:pt x="1147" y="337"/>
                      </a:lnTo>
                      <a:lnTo>
                        <a:pt x="1264" y="382"/>
                      </a:lnTo>
                      <a:lnTo>
                        <a:pt x="1381" y="417"/>
                      </a:lnTo>
                      <a:lnTo>
                        <a:pt x="1496" y="451"/>
                      </a:lnTo>
                      <a:lnTo>
                        <a:pt x="1613" y="476"/>
                      </a:lnTo>
                      <a:lnTo>
                        <a:pt x="1735" y="499"/>
                      </a:lnTo>
                      <a:lnTo>
                        <a:pt x="1737" y="475"/>
                      </a:lnTo>
                      <a:lnTo>
                        <a:pt x="1617" y="452"/>
                      </a:lnTo>
                      <a:lnTo>
                        <a:pt x="1496" y="427"/>
                      </a:lnTo>
                      <a:lnTo>
                        <a:pt x="1381" y="393"/>
                      </a:lnTo>
                      <a:lnTo>
                        <a:pt x="1264" y="356"/>
                      </a:lnTo>
                      <a:lnTo>
                        <a:pt x="1147" y="311"/>
                      </a:lnTo>
                      <a:lnTo>
                        <a:pt x="1030" y="266"/>
                      </a:lnTo>
                      <a:lnTo>
                        <a:pt x="912" y="218"/>
                      </a:lnTo>
                      <a:lnTo>
                        <a:pt x="795" y="170"/>
                      </a:lnTo>
                      <a:lnTo>
                        <a:pt x="746" y="147"/>
                      </a:lnTo>
                      <a:lnTo>
                        <a:pt x="696" y="130"/>
                      </a:lnTo>
                      <a:lnTo>
                        <a:pt x="645" y="112"/>
                      </a:lnTo>
                      <a:lnTo>
                        <a:pt x="596" y="96"/>
                      </a:lnTo>
                      <a:lnTo>
                        <a:pt x="547" y="78"/>
                      </a:lnTo>
                      <a:lnTo>
                        <a:pt x="497" y="65"/>
                      </a:lnTo>
                      <a:lnTo>
                        <a:pt x="449" y="53"/>
                      </a:lnTo>
                      <a:lnTo>
                        <a:pt x="401"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6" name="Freeform 3081"/>
                <p:cNvSpPr>
                  <a:spLocks noChangeAspect="1"/>
                </p:cNvSpPr>
                <p:nvPr/>
              </p:nvSpPr>
              <p:spPr bwMode="auto">
                <a:xfrm rot="8643414" flipV="1">
                  <a:off x="4150360" y="2109814"/>
                  <a:ext cx="79348" cy="39316"/>
                </a:xfrm>
                <a:custGeom>
                  <a:avLst/>
                  <a:gdLst>
                    <a:gd name="T0" fmla="*/ 0 w 569"/>
                    <a:gd name="T1" fmla="*/ 2147483647 h 226"/>
                    <a:gd name="T2" fmla="*/ 2147483647 w 569"/>
                    <a:gd name="T3" fmla="*/ 2147483647 h 226"/>
                    <a:gd name="T4" fmla="*/ 2147483647 w 569"/>
                    <a:gd name="T5" fmla="*/ 2147483647 h 226"/>
                    <a:gd name="T6" fmla="*/ 2147483647 w 569"/>
                    <a:gd name="T7" fmla="*/ 2147483647 h 226"/>
                    <a:gd name="T8" fmla="*/ 2147483647 w 569"/>
                    <a:gd name="T9" fmla="*/ 2147483647 h 226"/>
                    <a:gd name="T10" fmla="*/ 2147483647 w 569"/>
                    <a:gd name="T11" fmla="*/ 2147483647 h 226"/>
                    <a:gd name="T12" fmla="*/ 2147483647 w 569"/>
                    <a:gd name="T13" fmla="*/ 2147483647 h 226"/>
                    <a:gd name="T14" fmla="*/ 2147483647 w 569"/>
                    <a:gd name="T15" fmla="*/ 2147483647 h 226"/>
                    <a:gd name="T16" fmla="*/ 2147483647 w 569"/>
                    <a:gd name="T17" fmla="*/ 2147483647 h 226"/>
                    <a:gd name="T18" fmla="*/ 2147483647 w 569"/>
                    <a:gd name="T19" fmla="*/ 2147483647 h 226"/>
                    <a:gd name="T20" fmla="*/ 2147483647 w 569"/>
                    <a:gd name="T21" fmla="*/ 2147483647 h 226"/>
                    <a:gd name="T22" fmla="*/ 2147483647 w 569"/>
                    <a:gd name="T23" fmla="*/ 2147483647 h 226"/>
                    <a:gd name="T24" fmla="*/ 2147483647 w 569"/>
                    <a:gd name="T25" fmla="*/ 2147483647 h 226"/>
                    <a:gd name="T26" fmla="*/ 2147483647 w 569"/>
                    <a:gd name="T27" fmla="*/ 2147483647 h 226"/>
                    <a:gd name="T28" fmla="*/ 2147483647 w 569"/>
                    <a:gd name="T29" fmla="*/ 2147483647 h 226"/>
                    <a:gd name="T30" fmla="*/ 2147483647 w 569"/>
                    <a:gd name="T31" fmla="*/ 2147483647 h 226"/>
                    <a:gd name="T32" fmla="*/ 2147483647 w 569"/>
                    <a:gd name="T33" fmla="*/ 2147483647 h 226"/>
                    <a:gd name="T34" fmla="*/ 2147483647 w 569"/>
                    <a:gd name="T35" fmla="*/ 2147483647 h 226"/>
                    <a:gd name="T36" fmla="*/ 2147483647 w 569"/>
                    <a:gd name="T37" fmla="*/ 2147483647 h 226"/>
                    <a:gd name="T38" fmla="*/ 2147483647 w 569"/>
                    <a:gd name="T39" fmla="*/ 2147483647 h 226"/>
                    <a:gd name="T40" fmla="*/ 2147483647 w 569"/>
                    <a:gd name="T41" fmla="*/ 0 h 226"/>
                    <a:gd name="T42" fmla="*/ 2147483647 w 569"/>
                    <a:gd name="T43" fmla="*/ 2147483647 h 226"/>
                    <a:gd name="T44" fmla="*/ 2147483647 w 569"/>
                    <a:gd name="T45" fmla="*/ 2147483647 h 226"/>
                    <a:gd name="T46" fmla="*/ 2147483647 w 569"/>
                    <a:gd name="T47" fmla="*/ 2147483647 h 226"/>
                    <a:gd name="T48" fmla="*/ 2147483647 w 569"/>
                    <a:gd name="T49" fmla="*/ 2147483647 h 226"/>
                    <a:gd name="T50" fmla="*/ 2147483647 w 569"/>
                    <a:gd name="T51" fmla="*/ 2147483647 h 226"/>
                    <a:gd name="T52" fmla="*/ 2147483647 w 569"/>
                    <a:gd name="T53" fmla="*/ 2147483647 h 226"/>
                    <a:gd name="T54" fmla="*/ 2147483647 w 569"/>
                    <a:gd name="T55" fmla="*/ 2147483647 h 226"/>
                    <a:gd name="T56" fmla="*/ 2147483647 w 569"/>
                    <a:gd name="T57" fmla="*/ 2147483647 h 226"/>
                    <a:gd name="T58" fmla="*/ 0 w 569"/>
                    <a:gd name="T59" fmla="*/ 2147483647 h 226"/>
                    <a:gd name="T60" fmla="*/ 0 w 569"/>
                    <a:gd name="T61" fmla="*/ 2147483647 h 2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69"/>
                    <a:gd name="T94" fmla="*/ 0 h 226"/>
                    <a:gd name="T95" fmla="*/ 569 w 569"/>
                    <a:gd name="T96" fmla="*/ 226 h 2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69" h="226">
                      <a:moveTo>
                        <a:pt x="0" y="215"/>
                      </a:moveTo>
                      <a:lnTo>
                        <a:pt x="13" y="216"/>
                      </a:lnTo>
                      <a:lnTo>
                        <a:pt x="27" y="218"/>
                      </a:lnTo>
                      <a:lnTo>
                        <a:pt x="43" y="218"/>
                      </a:lnTo>
                      <a:lnTo>
                        <a:pt x="59" y="221"/>
                      </a:lnTo>
                      <a:lnTo>
                        <a:pt x="120" y="224"/>
                      </a:lnTo>
                      <a:lnTo>
                        <a:pt x="181" y="226"/>
                      </a:lnTo>
                      <a:lnTo>
                        <a:pt x="245" y="226"/>
                      </a:lnTo>
                      <a:lnTo>
                        <a:pt x="309" y="224"/>
                      </a:lnTo>
                      <a:lnTo>
                        <a:pt x="374" y="216"/>
                      </a:lnTo>
                      <a:lnTo>
                        <a:pt x="438" y="210"/>
                      </a:lnTo>
                      <a:lnTo>
                        <a:pt x="504" y="197"/>
                      </a:lnTo>
                      <a:lnTo>
                        <a:pt x="569" y="183"/>
                      </a:lnTo>
                      <a:lnTo>
                        <a:pt x="568" y="159"/>
                      </a:lnTo>
                      <a:lnTo>
                        <a:pt x="568" y="136"/>
                      </a:lnTo>
                      <a:lnTo>
                        <a:pt x="568" y="114"/>
                      </a:lnTo>
                      <a:lnTo>
                        <a:pt x="568" y="91"/>
                      </a:lnTo>
                      <a:lnTo>
                        <a:pt x="568" y="67"/>
                      </a:lnTo>
                      <a:lnTo>
                        <a:pt x="568" y="45"/>
                      </a:lnTo>
                      <a:lnTo>
                        <a:pt x="568" y="22"/>
                      </a:lnTo>
                      <a:lnTo>
                        <a:pt x="568" y="0"/>
                      </a:lnTo>
                      <a:lnTo>
                        <a:pt x="496" y="13"/>
                      </a:lnTo>
                      <a:lnTo>
                        <a:pt x="427" y="24"/>
                      </a:lnTo>
                      <a:lnTo>
                        <a:pt x="356" y="32"/>
                      </a:lnTo>
                      <a:lnTo>
                        <a:pt x="287" y="38"/>
                      </a:lnTo>
                      <a:lnTo>
                        <a:pt x="220" y="38"/>
                      </a:lnTo>
                      <a:lnTo>
                        <a:pt x="152" y="35"/>
                      </a:lnTo>
                      <a:lnTo>
                        <a:pt x="85" y="30"/>
                      </a:lnTo>
                      <a:lnTo>
                        <a:pt x="19" y="24"/>
                      </a:lnTo>
                      <a:lnTo>
                        <a:pt x="0" y="215"/>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7" name="Freeform 3082"/>
                <p:cNvSpPr>
                  <a:spLocks noChangeAspect="1"/>
                </p:cNvSpPr>
                <p:nvPr/>
              </p:nvSpPr>
              <p:spPr bwMode="auto">
                <a:xfrm rot="8643414" flipV="1">
                  <a:off x="4173249" y="1941540"/>
                  <a:ext cx="244148" cy="117949"/>
                </a:xfrm>
                <a:custGeom>
                  <a:avLst/>
                  <a:gdLst>
                    <a:gd name="T0" fmla="*/ 2147483647 w 1751"/>
                    <a:gd name="T1" fmla="*/ 0 h 663"/>
                    <a:gd name="T2" fmla="*/ 2147483647 w 1751"/>
                    <a:gd name="T3" fmla="*/ 0 h 663"/>
                    <a:gd name="T4" fmla="*/ 2147483647 w 1751"/>
                    <a:gd name="T5" fmla="*/ 0 h 663"/>
                    <a:gd name="T6" fmla="*/ 2147483647 w 1751"/>
                    <a:gd name="T7" fmla="*/ 0 h 663"/>
                    <a:gd name="T8" fmla="*/ 2147483647 w 1751"/>
                    <a:gd name="T9" fmla="*/ 2147483647 h 663"/>
                    <a:gd name="T10" fmla="*/ 0 w 1751"/>
                    <a:gd name="T11" fmla="*/ 2147483647 h 663"/>
                    <a:gd name="T12" fmla="*/ 2147483647 w 1751"/>
                    <a:gd name="T13" fmla="*/ 2147483647 h 663"/>
                    <a:gd name="T14" fmla="*/ 2147483647 w 1751"/>
                    <a:gd name="T15" fmla="*/ 2147483647 h 663"/>
                    <a:gd name="T16" fmla="*/ 2147483647 w 1751"/>
                    <a:gd name="T17" fmla="*/ 2147483647 h 663"/>
                    <a:gd name="T18" fmla="*/ 2147483647 w 1751"/>
                    <a:gd name="T19" fmla="*/ 2147483647 h 663"/>
                    <a:gd name="T20" fmla="*/ 2147483647 w 1751"/>
                    <a:gd name="T21" fmla="*/ 2147483647 h 663"/>
                    <a:gd name="T22" fmla="*/ 2147483647 w 1751"/>
                    <a:gd name="T23" fmla="*/ 2147483647 h 663"/>
                    <a:gd name="T24" fmla="*/ 2147483647 w 1751"/>
                    <a:gd name="T25" fmla="*/ 2147483647 h 663"/>
                    <a:gd name="T26" fmla="*/ 2147483647 w 1751"/>
                    <a:gd name="T27" fmla="*/ 2147483647 h 663"/>
                    <a:gd name="T28" fmla="*/ 2147483647 w 1751"/>
                    <a:gd name="T29" fmla="*/ 2147483647 h 663"/>
                    <a:gd name="T30" fmla="*/ 2147483647 w 1751"/>
                    <a:gd name="T31" fmla="*/ 2147483647 h 663"/>
                    <a:gd name="T32" fmla="*/ 2147483647 w 1751"/>
                    <a:gd name="T33" fmla="*/ 2147483647 h 663"/>
                    <a:gd name="T34" fmla="*/ 2147483647 w 1751"/>
                    <a:gd name="T35" fmla="*/ 2147483647 h 663"/>
                    <a:gd name="T36" fmla="*/ 2147483647 w 1751"/>
                    <a:gd name="T37" fmla="*/ 2147483647 h 663"/>
                    <a:gd name="T38" fmla="*/ 2147483647 w 1751"/>
                    <a:gd name="T39" fmla="*/ 2147483647 h 663"/>
                    <a:gd name="T40" fmla="*/ 2147483647 w 1751"/>
                    <a:gd name="T41" fmla="*/ 2147483647 h 663"/>
                    <a:gd name="T42" fmla="*/ 2147483647 w 1751"/>
                    <a:gd name="T43" fmla="*/ 2147483647 h 663"/>
                    <a:gd name="T44" fmla="*/ 2147483647 w 1751"/>
                    <a:gd name="T45" fmla="*/ 2147483647 h 663"/>
                    <a:gd name="T46" fmla="*/ 2147483647 w 1751"/>
                    <a:gd name="T47" fmla="*/ 2147483647 h 663"/>
                    <a:gd name="T48" fmla="*/ 2147483647 w 1751"/>
                    <a:gd name="T49" fmla="*/ 2147483647 h 663"/>
                    <a:gd name="T50" fmla="*/ 2147483647 w 1751"/>
                    <a:gd name="T51" fmla="*/ 2147483647 h 663"/>
                    <a:gd name="T52" fmla="*/ 2147483647 w 1751"/>
                    <a:gd name="T53" fmla="*/ 2147483647 h 663"/>
                    <a:gd name="T54" fmla="*/ 2147483647 w 1751"/>
                    <a:gd name="T55" fmla="*/ 2147483647 h 663"/>
                    <a:gd name="T56" fmla="*/ 2147483647 w 1751"/>
                    <a:gd name="T57" fmla="*/ 2147483647 h 663"/>
                    <a:gd name="T58" fmla="*/ 2147483647 w 1751"/>
                    <a:gd name="T59" fmla="*/ 2147483647 h 663"/>
                    <a:gd name="T60" fmla="*/ 2147483647 w 1751"/>
                    <a:gd name="T61" fmla="*/ 2147483647 h 663"/>
                    <a:gd name="T62" fmla="*/ 2147483647 w 1751"/>
                    <a:gd name="T63" fmla="*/ 2147483647 h 663"/>
                    <a:gd name="T64" fmla="*/ 2147483647 w 1751"/>
                    <a:gd name="T65" fmla="*/ 2147483647 h 663"/>
                    <a:gd name="T66" fmla="*/ 2147483647 w 1751"/>
                    <a:gd name="T67" fmla="*/ 2147483647 h 663"/>
                    <a:gd name="T68" fmla="*/ 2147483647 w 1751"/>
                    <a:gd name="T69" fmla="*/ 2147483647 h 663"/>
                    <a:gd name="T70" fmla="*/ 2147483647 w 1751"/>
                    <a:gd name="T71" fmla="*/ 2147483647 h 663"/>
                    <a:gd name="T72" fmla="*/ 2147483647 w 1751"/>
                    <a:gd name="T73" fmla="*/ 2147483647 h 663"/>
                    <a:gd name="T74" fmla="*/ 2147483647 w 1751"/>
                    <a:gd name="T75" fmla="*/ 2147483647 h 663"/>
                    <a:gd name="T76" fmla="*/ 2147483647 w 1751"/>
                    <a:gd name="T77" fmla="*/ 2147483647 h 663"/>
                    <a:gd name="T78" fmla="*/ 2147483647 w 1751"/>
                    <a:gd name="T79" fmla="*/ 2147483647 h 663"/>
                    <a:gd name="T80" fmla="*/ 2147483647 w 1751"/>
                    <a:gd name="T81" fmla="*/ 2147483647 h 663"/>
                    <a:gd name="T82" fmla="*/ 2147483647 w 1751"/>
                    <a:gd name="T83" fmla="*/ 2147483647 h 663"/>
                    <a:gd name="T84" fmla="*/ 2147483647 w 1751"/>
                    <a:gd name="T85" fmla="*/ 2147483647 h 663"/>
                    <a:gd name="T86" fmla="*/ 2147483647 w 1751"/>
                    <a:gd name="T87" fmla="*/ 2147483647 h 663"/>
                    <a:gd name="T88" fmla="*/ 2147483647 w 1751"/>
                    <a:gd name="T89" fmla="*/ 2147483647 h 663"/>
                    <a:gd name="T90" fmla="*/ 2147483647 w 1751"/>
                    <a:gd name="T91" fmla="*/ 2147483647 h 663"/>
                    <a:gd name="T92" fmla="*/ 2147483647 w 1751"/>
                    <a:gd name="T93" fmla="*/ 2147483647 h 663"/>
                    <a:gd name="T94" fmla="*/ 2147483647 w 1751"/>
                    <a:gd name="T95" fmla="*/ 2147483647 h 663"/>
                    <a:gd name="T96" fmla="*/ 2147483647 w 1751"/>
                    <a:gd name="T97" fmla="*/ 2147483647 h 663"/>
                    <a:gd name="T98" fmla="*/ 2147483647 w 1751"/>
                    <a:gd name="T99" fmla="*/ 0 h 663"/>
                    <a:gd name="T100" fmla="*/ 2147483647 w 1751"/>
                    <a:gd name="T101" fmla="*/ 0 h 663"/>
                    <a:gd name="T102" fmla="*/ 2147483647 w 1751"/>
                    <a:gd name="T103" fmla="*/ 0 h 6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51"/>
                    <a:gd name="T157" fmla="*/ 0 h 663"/>
                    <a:gd name="T158" fmla="*/ 1751 w 1751"/>
                    <a:gd name="T159" fmla="*/ 663 h 6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51" h="663">
                      <a:moveTo>
                        <a:pt x="70" y="0"/>
                      </a:moveTo>
                      <a:lnTo>
                        <a:pt x="56" y="0"/>
                      </a:lnTo>
                      <a:lnTo>
                        <a:pt x="43" y="0"/>
                      </a:lnTo>
                      <a:lnTo>
                        <a:pt x="29" y="0"/>
                      </a:lnTo>
                      <a:lnTo>
                        <a:pt x="16" y="2"/>
                      </a:lnTo>
                      <a:lnTo>
                        <a:pt x="0" y="193"/>
                      </a:lnTo>
                      <a:lnTo>
                        <a:pt x="17" y="191"/>
                      </a:lnTo>
                      <a:lnTo>
                        <a:pt x="35" y="188"/>
                      </a:lnTo>
                      <a:lnTo>
                        <a:pt x="53" y="188"/>
                      </a:lnTo>
                      <a:lnTo>
                        <a:pt x="70" y="188"/>
                      </a:lnTo>
                      <a:lnTo>
                        <a:pt x="123" y="188"/>
                      </a:lnTo>
                      <a:lnTo>
                        <a:pt x="176" y="193"/>
                      </a:lnTo>
                      <a:lnTo>
                        <a:pt x="231" y="197"/>
                      </a:lnTo>
                      <a:lnTo>
                        <a:pt x="284" y="207"/>
                      </a:lnTo>
                      <a:lnTo>
                        <a:pt x="335" y="215"/>
                      </a:lnTo>
                      <a:lnTo>
                        <a:pt x="388" y="228"/>
                      </a:lnTo>
                      <a:lnTo>
                        <a:pt x="438" y="239"/>
                      </a:lnTo>
                      <a:lnTo>
                        <a:pt x="492" y="255"/>
                      </a:lnTo>
                      <a:lnTo>
                        <a:pt x="531" y="266"/>
                      </a:lnTo>
                      <a:lnTo>
                        <a:pt x="571" y="278"/>
                      </a:lnTo>
                      <a:lnTo>
                        <a:pt x="609" y="290"/>
                      </a:lnTo>
                      <a:lnTo>
                        <a:pt x="649" y="306"/>
                      </a:lnTo>
                      <a:lnTo>
                        <a:pt x="689" y="319"/>
                      </a:lnTo>
                      <a:lnTo>
                        <a:pt x="730" y="335"/>
                      </a:lnTo>
                      <a:lnTo>
                        <a:pt x="771" y="353"/>
                      </a:lnTo>
                      <a:lnTo>
                        <a:pt x="811" y="369"/>
                      </a:lnTo>
                      <a:lnTo>
                        <a:pt x="925" y="416"/>
                      </a:lnTo>
                      <a:lnTo>
                        <a:pt x="1039" y="464"/>
                      </a:lnTo>
                      <a:lnTo>
                        <a:pt x="1155" y="505"/>
                      </a:lnTo>
                      <a:lnTo>
                        <a:pt x="1270" y="549"/>
                      </a:lnTo>
                      <a:lnTo>
                        <a:pt x="1382" y="584"/>
                      </a:lnTo>
                      <a:lnTo>
                        <a:pt x="1498" y="616"/>
                      </a:lnTo>
                      <a:lnTo>
                        <a:pt x="1615" y="642"/>
                      </a:lnTo>
                      <a:lnTo>
                        <a:pt x="1732" y="663"/>
                      </a:lnTo>
                      <a:lnTo>
                        <a:pt x="1751" y="472"/>
                      </a:lnTo>
                      <a:lnTo>
                        <a:pt x="1629" y="449"/>
                      </a:lnTo>
                      <a:lnTo>
                        <a:pt x="1512" y="424"/>
                      </a:lnTo>
                      <a:lnTo>
                        <a:pt x="1397" y="390"/>
                      </a:lnTo>
                      <a:lnTo>
                        <a:pt x="1280" y="355"/>
                      </a:lnTo>
                      <a:lnTo>
                        <a:pt x="1163" y="310"/>
                      </a:lnTo>
                      <a:lnTo>
                        <a:pt x="1046" y="265"/>
                      </a:lnTo>
                      <a:lnTo>
                        <a:pt x="928" y="217"/>
                      </a:lnTo>
                      <a:lnTo>
                        <a:pt x="811" y="170"/>
                      </a:lnTo>
                      <a:lnTo>
                        <a:pt x="718" y="132"/>
                      </a:lnTo>
                      <a:lnTo>
                        <a:pt x="629" y="98"/>
                      </a:lnTo>
                      <a:lnTo>
                        <a:pt x="537" y="69"/>
                      </a:lnTo>
                      <a:lnTo>
                        <a:pt x="446" y="45"/>
                      </a:lnTo>
                      <a:lnTo>
                        <a:pt x="353" y="24"/>
                      </a:lnTo>
                      <a:lnTo>
                        <a:pt x="260" y="10"/>
                      </a:lnTo>
                      <a:lnTo>
                        <a:pt x="165" y="0"/>
                      </a:lnTo>
                      <a:lnTo>
                        <a:pt x="7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8" name="Freeform 3083"/>
                <p:cNvSpPr>
                  <a:spLocks noChangeAspect="1"/>
                </p:cNvSpPr>
                <p:nvPr/>
              </p:nvSpPr>
              <p:spPr bwMode="auto">
                <a:xfrm rot="8643414" flipV="1">
                  <a:off x="4367041" y="1844036"/>
                  <a:ext cx="100711" cy="64479"/>
                </a:xfrm>
                <a:custGeom>
                  <a:avLst/>
                  <a:gdLst>
                    <a:gd name="T0" fmla="*/ 2147483647 w 723"/>
                    <a:gd name="T1" fmla="*/ 0 h 361"/>
                    <a:gd name="T2" fmla="*/ 2147483647 w 723"/>
                    <a:gd name="T3" fmla="*/ 2147483647 h 361"/>
                    <a:gd name="T4" fmla="*/ 2147483647 w 723"/>
                    <a:gd name="T5" fmla="*/ 2147483647 h 361"/>
                    <a:gd name="T6" fmla="*/ 2147483647 w 723"/>
                    <a:gd name="T7" fmla="*/ 2147483647 h 361"/>
                    <a:gd name="T8" fmla="*/ 2147483647 w 723"/>
                    <a:gd name="T9" fmla="*/ 2147483647 h 361"/>
                    <a:gd name="T10" fmla="*/ 2147483647 w 723"/>
                    <a:gd name="T11" fmla="*/ 2147483647 h 361"/>
                    <a:gd name="T12" fmla="*/ 2147483647 w 723"/>
                    <a:gd name="T13" fmla="*/ 2147483647 h 361"/>
                    <a:gd name="T14" fmla="*/ 2147483647 w 723"/>
                    <a:gd name="T15" fmla="*/ 2147483647 h 361"/>
                    <a:gd name="T16" fmla="*/ 0 w 723"/>
                    <a:gd name="T17" fmla="*/ 2147483647 h 361"/>
                    <a:gd name="T18" fmla="*/ 0 w 723"/>
                    <a:gd name="T19" fmla="*/ 2147483647 h 361"/>
                    <a:gd name="T20" fmla="*/ 0 w 723"/>
                    <a:gd name="T21" fmla="*/ 2147483647 h 361"/>
                    <a:gd name="T22" fmla="*/ 0 w 723"/>
                    <a:gd name="T23" fmla="*/ 2147483647 h 361"/>
                    <a:gd name="T24" fmla="*/ 0 w 723"/>
                    <a:gd name="T25" fmla="*/ 2147483647 h 361"/>
                    <a:gd name="T26" fmla="*/ 0 w 723"/>
                    <a:gd name="T27" fmla="*/ 2147483647 h 361"/>
                    <a:gd name="T28" fmla="*/ 0 w 723"/>
                    <a:gd name="T29" fmla="*/ 2147483647 h 361"/>
                    <a:gd name="T30" fmla="*/ 0 w 723"/>
                    <a:gd name="T31" fmla="*/ 2147483647 h 361"/>
                    <a:gd name="T32" fmla="*/ 2147483647 w 723"/>
                    <a:gd name="T33" fmla="*/ 2147483647 h 361"/>
                    <a:gd name="T34" fmla="*/ 2147483647 w 723"/>
                    <a:gd name="T35" fmla="*/ 2147483647 h 361"/>
                    <a:gd name="T36" fmla="*/ 2147483647 w 723"/>
                    <a:gd name="T37" fmla="*/ 2147483647 h 361"/>
                    <a:gd name="T38" fmla="*/ 2147483647 w 723"/>
                    <a:gd name="T39" fmla="*/ 2147483647 h 361"/>
                    <a:gd name="T40" fmla="*/ 2147483647 w 723"/>
                    <a:gd name="T41" fmla="*/ 2147483647 h 361"/>
                    <a:gd name="T42" fmla="*/ 2147483647 w 723"/>
                    <a:gd name="T43" fmla="*/ 2147483647 h 361"/>
                    <a:gd name="T44" fmla="*/ 2147483647 w 723"/>
                    <a:gd name="T45" fmla="*/ 2147483647 h 361"/>
                    <a:gd name="T46" fmla="*/ 2147483647 w 723"/>
                    <a:gd name="T47" fmla="*/ 2147483647 h 361"/>
                    <a:gd name="T48" fmla="*/ 2147483647 w 723"/>
                    <a:gd name="T49" fmla="*/ 2147483647 h 361"/>
                    <a:gd name="T50" fmla="*/ 2147483647 w 723"/>
                    <a:gd name="T51" fmla="*/ 0 h 361"/>
                    <a:gd name="T52" fmla="*/ 2147483647 w 723"/>
                    <a:gd name="T53" fmla="*/ 0 h 36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3"/>
                    <a:gd name="T82" fmla="*/ 0 h 361"/>
                    <a:gd name="T83" fmla="*/ 723 w 723"/>
                    <a:gd name="T84" fmla="*/ 361 h 36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3" h="361">
                      <a:moveTo>
                        <a:pt x="723" y="0"/>
                      </a:moveTo>
                      <a:lnTo>
                        <a:pt x="631" y="4"/>
                      </a:lnTo>
                      <a:lnTo>
                        <a:pt x="542" y="19"/>
                      </a:lnTo>
                      <a:lnTo>
                        <a:pt x="453" y="33"/>
                      </a:lnTo>
                      <a:lnTo>
                        <a:pt x="365" y="56"/>
                      </a:lnTo>
                      <a:lnTo>
                        <a:pt x="275" y="80"/>
                      </a:lnTo>
                      <a:lnTo>
                        <a:pt x="184" y="110"/>
                      </a:lnTo>
                      <a:lnTo>
                        <a:pt x="91" y="141"/>
                      </a:lnTo>
                      <a:lnTo>
                        <a:pt x="0" y="179"/>
                      </a:lnTo>
                      <a:lnTo>
                        <a:pt x="0" y="202"/>
                      </a:lnTo>
                      <a:lnTo>
                        <a:pt x="0" y="224"/>
                      </a:lnTo>
                      <a:lnTo>
                        <a:pt x="0" y="247"/>
                      </a:lnTo>
                      <a:lnTo>
                        <a:pt x="0" y="269"/>
                      </a:lnTo>
                      <a:lnTo>
                        <a:pt x="0" y="292"/>
                      </a:lnTo>
                      <a:lnTo>
                        <a:pt x="0" y="314"/>
                      </a:lnTo>
                      <a:lnTo>
                        <a:pt x="0" y="337"/>
                      </a:lnTo>
                      <a:lnTo>
                        <a:pt x="3" y="361"/>
                      </a:lnTo>
                      <a:lnTo>
                        <a:pt x="91" y="325"/>
                      </a:lnTo>
                      <a:lnTo>
                        <a:pt x="181" y="295"/>
                      </a:lnTo>
                      <a:lnTo>
                        <a:pt x="269" y="266"/>
                      </a:lnTo>
                      <a:lnTo>
                        <a:pt x="359" y="243"/>
                      </a:lnTo>
                      <a:lnTo>
                        <a:pt x="444" y="223"/>
                      </a:lnTo>
                      <a:lnTo>
                        <a:pt x="530" y="207"/>
                      </a:lnTo>
                      <a:lnTo>
                        <a:pt x="619" y="195"/>
                      </a:lnTo>
                      <a:lnTo>
                        <a:pt x="707" y="191"/>
                      </a:lnTo>
                      <a:lnTo>
                        <a:pt x="723"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49" name="Freeform 3084"/>
                <p:cNvSpPr>
                  <a:spLocks noChangeAspect="1"/>
                </p:cNvSpPr>
                <p:nvPr/>
              </p:nvSpPr>
              <p:spPr bwMode="auto">
                <a:xfrm rot="8643414" flipV="1">
                  <a:off x="4167145" y="2136550"/>
                  <a:ext cx="79348" cy="37744"/>
                </a:xfrm>
                <a:custGeom>
                  <a:avLst/>
                  <a:gdLst>
                    <a:gd name="T0" fmla="*/ 2147483647 w 577"/>
                    <a:gd name="T1" fmla="*/ 2147483647 h 210"/>
                    <a:gd name="T2" fmla="*/ 2147483647 w 577"/>
                    <a:gd name="T3" fmla="*/ 2147483647 h 210"/>
                    <a:gd name="T4" fmla="*/ 2147483647 w 577"/>
                    <a:gd name="T5" fmla="*/ 2147483647 h 210"/>
                    <a:gd name="T6" fmla="*/ 2147483647 w 577"/>
                    <a:gd name="T7" fmla="*/ 2147483647 h 210"/>
                    <a:gd name="T8" fmla="*/ 2147483647 w 577"/>
                    <a:gd name="T9" fmla="*/ 2147483647 h 210"/>
                    <a:gd name="T10" fmla="*/ 0 w 577"/>
                    <a:gd name="T11" fmla="*/ 2147483647 h 210"/>
                    <a:gd name="T12" fmla="*/ 2147483647 w 577"/>
                    <a:gd name="T13" fmla="*/ 2147483647 h 210"/>
                    <a:gd name="T14" fmla="*/ 2147483647 w 577"/>
                    <a:gd name="T15" fmla="*/ 2147483647 h 210"/>
                    <a:gd name="T16" fmla="*/ 2147483647 w 577"/>
                    <a:gd name="T17" fmla="*/ 2147483647 h 210"/>
                    <a:gd name="T18" fmla="*/ 2147483647 w 577"/>
                    <a:gd name="T19" fmla="*/ 2147483647 h 210"/>
                    <a:gd name="T20" fmla="*/ 2147483647 w 577"/>
                    <a:gd name="T21" fmla="*/ 2147483647 h 210"/>
                    <a:gd name="T22" fmla="*/ 2147483647 w 577"/>
                    <a:gd name="T23" fmla="*/ 2147483647 h 210"/>
                    <a:gd name="T24" fmla="*/ 2147483647 w 577"/>
                    <a:gd name="T25" fmla="*/ 2147483647 h 210"/>
                    <a:gd name="T26" fmla="*/ 2147483647 w 577"/>
                    <a:gd name="T27" fmla="*/ 2147483647 h 210"/>
                    <a:gd name="T28" fmla="*/ 2147483647 w 577"/>
                    <a:gd name="T29" fmla="*/ 2147483647 h 210"/>
                    <a:gd name="T30" fmla="*/ 2147483647 w 577"/>
                    <a:gd name="T31" fmla="*/ 2147483647 h 210"/>
                    <a:gd name="T32" fmla="*/ 2147483647 w 577"/>
                    <a:gd name="T33" fmla="*/ 2147483647 h 210"/>
                    <a:gd name="T34" fmla="*/ 2147483647 w 577"/>
                    <a:gd name="T35" fmla="*/ 2147483647 h 210"/>
                    <a:gd name="T36" fmla="*/ 2147483647 w 577"/>
                    <a:gd name="T37" fmla="*/ 2147483647 h 210"/>
                    <a:gd name="T38" fmla="*/ 2147483647 w 577"/>
                    <a:gd name="T39" fmla="*/ 2147483647 h 210"/>
                    <a:gd name="T40" fmla="*/ 2147483647 w 577"/>
                    <a:gd name="T41" fmla="*/ 2147483647 h 210"/>
                    <a:gd name="T42" fmla="*/ 2147483647 w 577"/>
                    <a:gd name="T43" fmla="*/ 2147483647 h 210"/>
                    <a:gd name="T44" fmla="*/ 2147483647 w 577"/>
                    <a:gd name="T45" fmla="*/ 2147483647 h 210"/>
                    <a:gd name="T46" fmla="*/ 2147483647 w 577"/>
                    <a:gd name="T47" fmla="*/ 2147483647 h 210"/>
                    <a:gd name="T48" fmla="*/ 2147483647 w 577"/>
                    <a:gd name="T49" fmla="*/ 2147483647 h 210"/>
                    <a:gd name="T50" fmla="*/ 2147483647 w 577"/>
                    <a:gd name="T51" fmla="*/ 2147483647 h 210"/>
                    <a:gd name="T52" fmla="*/ 2147483647 w 577"/>
                    <a:gd name="T53" fmla="*/ 2147483647 h 210"/>
                    <a:gd name="T54" fmla="*/ 2147483647 w 577"/>
                    <a:gd name="T55" fmla="*/ 2147483647 h 210"/>
                    <a:gd name="T56" fmla="*/ 2147483647 w 577"/>
                    <a:gd name="T57" fmla="*/ 2147483647 h 210"/>
                    <a:gd name="T58" fmla="*/ 2147483647 w 577"/>
                    <a:gd name="T59" fmla="*/ 2147483647 h 210"/>
                    <a:gd name="T60" fmla="*/ 2147483647 w 577"/>
                    <a:gd name="T61" fmla="*/ 2147483647 h 210"/>
                    <a:gd name="T62" fmla="*/ 2147483647 w 577"/>
                    <a:gd name="T63" fmla="*/ 2147483647 h 210"/>
                    <a:gd name="T64" fmla="*/ 2147483647 w 577"/>
                    <a:gd name="T65" fmla="*/ 2147483647 h 210"/>
                    <a:gd name="T66" fmla="*/ 2147483647 w 577"/>
                    <a:gd name="T67" fmla="*/ 2147483647 h 210"/>
                    <a:gd name="T68" fmla="*/ 2147483647 w 577"/>
                    <a:gd name="T69" fmla="*/ 2147483647 h 210"/>
                    <a:gd name="T70" fmla="*/ 2147483647 w 577"/>
                    <a:gd name="T71" fmla="*/ 0 h 210"/>
                    <a:gd name="T72" fmla="*/ 2147483647 w 577"/>
                    <a:gd name="T73" fmla="*/ 0 h 210"/>
                    <a:gd name="T74" fmla="*/ 2147483647 w 577"/>
                    <a:gd name="T75" fmla="*/ 2147483647 h 210"/>
                    <a:gd name="T76" fmla="*/ 2147483647 w 577"/>
                    <a:gd name="T77" fmla="*/ 2147483647 h 210"/>
                    <a:gd name="T78" fmla="*/ 2147483647 w 577"/>
                    <a:gd name="T79" fmla="*/ 2147483647 h 210"/>
                    <a:gd name="T80" fmla="*/ 2147483647 w 577"/>
                    <a:gd name="T81" fmla="*/ 2147483647 h 210"/>
                    <a:gd name="T82" fmla="*/ 2147483647 w 577"/>
                    <a:gd name="T83" fmla="*/ 2147483647 h 210"/>
                    <a:gd name="T84" fmla="*/ 2147483647 w 577"/>
                    <a:gd name="T85" fmla="*/ 2147483647 h 210"/>
                    <a:gd name="T86" fmla="*/ 2147483647 w 577"/>
                    <a:gd name="T87" fmla="*/ 2147483647 h 210"/>
                    <a:gd name="T88" fmla="*/ 2147483647 w 577"/>
                    <a:gd name="T89" fmla="*/ 2147483647 h 210"/>
                    <a:gd name="T90" fmla="*/ 2147483647 w 577"/>
                    <a:gd name="T91" fmla="*/ 2147483647 h 2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77"/>
                    <a:gd name="T139" fmla="*/ 0 h 210"/>
                    <a:gd name="T140" fmla="*/ 577 w 577"/>
                    <a:gd name="T141" fmla="*/ 210 h 21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77" h="210">
                      <a:moveTo>
                        <a:pt x="62" y="38"/>
                      </a:moveTo>
                      <a:lnTo>
                        <a:pt x="46" y="35"/>
                      </a:lnTo>
                      <a:lnTo>
                        <a:pt x="30" y="35"/>
                      </a:lnTo>
                      <a:lnTo>
                        <a:pt x="16" y="33"/>
                      </a:lnTo>
                      <a:lnTo>
                        <a:pt x="3" y="32"/>
                      </a:lnTo>
                      <a:lnTo>
                        <a:pt x="0" y="56"/>
                      </a:lnTo>
                      <a:lnTo>
                        <a:pt x="17" y="57"/>
                      </a:lnTo>
                      <a:lnTo>
                        <a:pt x="37" y="61"/>
                      </a:lnTo>
                      <a:lnTo>
                        <a:pt x="54" y="62"/>
                      </a:lnTo>
                      <a:lnTo>
                        <a:pt x="75" y="64"/>
                      </a:lnTo>
                      <a:lnTo>
                        <a:pt x="134" y="67"/>
                      </a:lnTo>
                      <a:lnTo>
                        <a:pt x="195" y="69"/>
                      </a:lnTo>
                      <a:lnTo>
                        <a:pt x="258" y="67"/>
                      </a:lnTo>
                      <a:lnTo>
                        <a:pt x="319" y="65"/>
                      </a:lnTo>
                      <a:lnTo>
                        <a:pt x="380" y="57"/>
                      </a:lnTo>
                      <a:lnTo>
                        <a:pt x="442" y="49"/>
                      </a:lnTo>
                      <a:lnTo>
                        <a:pt x="507" y="38"/>
                      </a:lnTo>
                      <a:lnTo>
                        <a:pt x="572" y="25"/>
                      </a:lnTo>
                      <a:lnTo>
                        <a:pt x="572" y="46"/>
                      </a:lnTo>
                      <a:lnTo>
                        <a:pt x="572" y="69"/>
                      </a:lnTo>
                      <a:lnTo>
                        <a:pt x="572" y="91"/>
                      </a:lnTo>
                      <a:lnTo>
                        <a:pt x="572" y="117"/>
                      </a:lnTo>
                      <a:lnTo>
                        <a:pt x="572" y="139"/>
                      </a:lnTo>
                      <a:lnTo>
                        <a:pt x="572" y="163"/>
                      </a:lnTo>
                      <a:lnTo>
                        <a:pt x="572" y="186"/>
                      </a:lnTo>
                      <a:lnTo>
                        <a:pt x="572" y="210"/>
                      </a:lnTo>
                      <a:lnTo>
                        <a:pt x="574" y="210"/>
                      </a:lnTo>
                      <a:lnTo>
                        <a:pt x="577" y="210"/>
                      </a:lnTo>
                      <a:lnTo>
                        <a:pt x="577" y="181"/>
                      </a:lnTo>
                      <a:lnTo>
                        <a:pt x="577" y="155"/>
                      </a:lnTo>
                      <a:lnTo>
                        <a:pt x="577" y="130"/>
                      </a:lnTo>
                      <a:lnTo>
                        <a:pt x="577" y="106"/>
                      </a:lnTo>
                      <a:lnTo>
                        <a:pt x="577" y="77"/>
                      </a:lnTo>
                      <a:lnTo>
                        <a:pt x="577" y="53"/>
                      </a:lnTo>
                      <a:lnTo>
                        <a:pt x="577" y="25"/>
                      </a:lnTo>
                      <a:lnTo>
                        <a:pt x="577" y="0"/>
                      </a:lnTo>
                      <a:lnTo>
                        <a:pt x="572" y="0"/>
                      </a:lnTo>
                      <a:lnTo>
                        <a:pt x="507" y="14"/>
                      </a:lnTo>
                      <a:lnTo>
                        <a:pt x="441" y="27"/>
                      </a:lnTo>
                      <a:lnTo>
                        <a:pt x="377" y="33"/>
                      </a:lnTo>
                      <a:lnTo>
                        <a:pt x="312" y="41"/>
                      </a:lnTo>
                      <a:lnTo>
                        <a:pt x="248" y="43"/>
                      </a:lnTo>
                      <a:lnTo>
                        <a:pt x="184" y="43"/>
                      </a:lnTo>
                      <a:lnTo>
                        <a:pt x="123" y="41"/>
                      </a:lnTo>
                      <a:lnTo>
                        <a:pt x="62"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0" name="Freeform 3085"/>
                <p:cNvSpPr>
                  <a:spLocks noChangeAspect="1"/>
                </p:cNvSpPr>
                <p:nvPr/>
              </p:nvSpPr>
              <p:spPr bwMode="auto">
                <a:xfrm rot="8643414" flipV="1">
                  <a:off x="4380774" y="1875489"/>
                  <a:ext cx="97659" cy="34598"/>
                </a:xfrm>
                <a:custGeom>
                  <a:avLst/>
                  <a:gdLst>
                    <a:gd name="T0" fmla="*/ 2147483647 w 704"/>
                    <a:gd name="T1" fmla="*/ 0 h 194"/>
                    <a:gd name="T2" fmla="*/ 2147483647 w 704"/>
                    <a:gd name="T3" fmla="*/ 2147483647 h 194"/>
                    <a:gd name="T4" fmla="*/ 2147483647 w 704"/>
                    <a:gd name="T5" fmla="*/ 2147483647 h 194"/>
                    <a:gd name="T6" fmla="*/ 2147483647 w 704"/>
                    <a:gd name="T7" fmla="*/ 2147483647 h 194"/>
                    <a:gd name="T8" fmla="*/ 2147483647 w 704"/>
                    <a:gd name="T9" fmla="*/ 2147483647 h 194"/>
                    <a:gd name="T10" fmla="*/ 2147483647 w 704"/>
                    <a:gd name="T11" fmla="*/ 2147483647 h 194"/>
                    <a:gd name="T12" fmla="*/ 2147483647 w 704"/>
                    <a:gd name="T13" fmla="*/ 2147483647 h 194"/>
                    <a:gd name="T14" fmla="*/ 2147483647 w 704"/>
                    <a:gd name="T15" fmla="*/ 2147483647 h 194"/>
                    <a:gd name="T16" fmla="*/ 0 w 704"/>
                    <a:gd name="T17" fmla="*/ 2147483647 h 194"/>
                    <a:gd name="T18" fmla="*/ 0 w 704"/>
                    <a:gd name="T19" fmla="*/ 2147483647 h 194"/>
                    <a:gd name="T20" fmla="*/ 0 w 704"/>
                    <a:gd name="T21" fmla="*/ 2147483647 h 194"/>
                    <a:gd name="T22" fmla="*/ 2147483647 w 704"/>
                    <a:gd name="T23" fmla="*/ 2147483647 h 194"/>
                    <a:gd name="T24" fmla="*/ 2147483647 w 704"/>
                    <a:gd name="T25" fmla="*/ 2147483647 h 194"/>
                    <a:gd name="T26" fmla="*/ 2147483647 w 704"/>
                    <a:gd name="T27" fmla="*/ 2147483647 h 194"/>
                    <a:gd name="T28" fmla="*/ 2147483647 w 704"/>
                    <a:gd name="T29" fmla="*/ 2147483647 h 194"/>
                    <a:gd name="T30" fmla="*/ 2147483647 w 704"/>
                    <a:gd name="T31" fmla="*/ 2147483647 h 194"/>
                    <a:gd name="T32" fmla="*/ 2147483647 w 704"/>
                    <a:gd name="T33" fmla="*/ 2147483647 h 194"/>
                    <a:gd name="T34" fmla="*/ 2147483647 w 704"/>
                    <a:gd name="T35" fmla="*/ 2147483647 h 194"/>
                    <a:gd name="T36" fmla="*/ 2147483647 w 704"/>
                    <a:gd name="T37" fmla="*/ 2147483647 h 194"/>
                    <a:gd name="T38" fmla="*/ 2147483647 w 704"/>
                    <a:gd name="T39" fmla="*/ 0 h 194"/>
                    <a:gd name="T40" fmla="*/ 2147483647 w 704"/>
                    <a:gd name="T41" fmla="*/ 0 h 1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04"/>
                    <a:gd name="T64" fmla="*/ 0 h 194"/>
                    <a:gd name="T65" fmla="*/ 704 w 704"/>
                    <a:gd name="T66" fmla="*/ 194 h 1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04" h="194">
                      <a:moveTo>
                        <a:pt x="704" y="0"/>
                      </a:moveTo>
                      <a:lnTo>
                        <a:pt x="616" y="4"/>
                      </a:lnTo>
                      <a:lnTo>
                        <a:pt x="527" y="16"/>
                      </a:lnTo>
                      <a:lnTo>
                        <a:pt x="441" y="32"/>
                      </a:lnTo>
                      <a:lnTo>
                        <a:pt x="356" y="52"/>
                      </a:lnTo>
                      <a:lnTo>
                        <a:pt x="266" y="75"/>
                      </a:lnTo>
                      <a:lnTo>
                        <a:pt x="178" y="104"/>
                      </a:lnTo>
                      <a:lnTo>
                        <a:pt x="88" y="134"/>
                      </a:lnTo>
                      <a:lnTo>
                        <a:pt x="0" y="170"/>
                      </a:lnTo>
                      <a:lnTo>
                        <a:pt x="0" y="181"/>
                      </a:lnTo>
                      <a:lnTo>
                        <a:pt x="0" y="194"/>
                      </a:lnTo>
                      <a:lnTo>
                        <a:pt x="88" y="158"/>
                      </a:lnTo>
                      <a:lnTo>
                        <a:pt x="178" y="128"/>
                      </a:lnTo>
                      <a:lnTo>
                        <a:pt x="264" y="101"/>
                      </a:lnTo>
                      <a:lnTo>
                        <a:pt x="354" y="78"/>
                      </a:lnTo>
                      <a:lnTo>
                        <a:pt x="439" y="56"/>
                      </a:lnTo>
                      <a:lnTo>
                        <a:pt x="526" y="40"/>
                      </a:lnTo>
                      <a:lnTo>
                        <a:pt x="614" y="28"/>
                      </a:lnTo>
                      <a:lnTo>
                        <a:pt x="702" y="24"/>
                      </a:lnTo>
                      <a:lnTo>
                        <a:pt x="7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1" name="Freeform 3086"/>
                <p:cNvSpPr>
                  <a:spLocks noChangeAspect="1"/>
                </p:cNvSpPr>
                <p:nvPr/>
              </p:nvSpPr>
              <p:spPr bwMode="auto">
                <a:xfrm rot="8643414" flipV="1">
                  <a:off x="4186982" y="1969848"/>
                  <a:ext cx="241096" cy="89641"/>
                </a:xfrm>
                <a:custGeom>
                  <a:avLst/>
                  <a:gdLst>
                    <a:gd name="T0" fmla="*/ 2147483647 w 1734"/>
                    <a:gd name="T1" fmla="*/ 2147483647 h 499"/>
                    <a:gd name="T2" fmla="*/ 2147483647 w 1734"/>
                    <a:gd name="T3" fmla="*/ 2147483647 h 499"/>
                    <a:gd name="T4" fmla="*/ 2147483647 w 1734"/>
                    <a:gd name="T5" fmla="*/ 2147483647 h 499"/>
                    <a:gd name="T6" fmla="*/ 2147483647 w 1734"/>
                    <a:gd name="T7" fmla="*/ 2147483647 h 499"/>
                    <a:gd name="T8" fmla="*/ 2147483647 w 1734"/>
                    <a:gd name="T9" fmla="*/ 2147483647 h 499"/>
                    <a:gd name="T10" fmla="*/ 2147483647 w 1734"/>
                    <a:gd name="T11" fmla="*/ 2147483647 h 499"/>
                    <a:gd name="T12" fmla="*/ 2147483647 w 1734"/>
                    <a:gd name="T13" fmla="*/ 2147483647 h 499"/>
                    <a:gd name="T14" fmla="*/ 2147483647 w 1734"/>
                    <a:gd name="T15" fmla="*/ 0 h 499"/>
                    <a:gd name="T16" fmla="*/ 2147483647 w 1734"/>
                    <a:gd name="T17" fmla="*/ 0 h 499"/>
                    <a:gd name="T18" fmla="*/ 2147483647 w 1734"/>
                    <a:gd name="T19" fmla="*/ 0 h 499"/>
                    <a:gd name="T20" fmla="*/ 2147483647 w 1734"/>
                    <a:gd name="T21" fmla="*/ 0 h 499"/>
                    <a:gd name="T22" fmla="*/ 2147483647 w 1734"/>
                    <a:gd name="T23" fmla="*/ 2147483647 h 499"/>
                    <a:gd name="T24" fmla="*/ 2147483647 w 1734"/>
                    <a:gd name="T25" fmla="*/ 2147483647 h 499"/>
                    <a:gd name="T26" fmla="*/ 0 w 1734"/>
                    <a:gd name="T27" fmla="*/ 2147483647 h 499"/>
                    <a:gd name="T28" fmla="*/ 2147483647 w 1734"/>
                    <a:gd name="T29" fmla="*/ 2147483647 h 499"/>
                    <a:gd name="T30" fmla="*/ 2147483647 w 1734"/>
                    <a:gd name="T31" fmla="*/ 2147483647 h 499"/>
                    <a:gd name="T32" fmla="*/ 2147483647 w 1734"/>
                    <a:gd name="T33" fmla="*/ 2147483647 h 499"/>
                    <a:gd name="T34" fmla="*/ 2147483647 w 1734"/>
                    <a:gd name="T35" fmla="*/ 2147483647 h 499"/>
                    <a:gd name="T36" fmla="*/ 2147483647 w 1734"/>
                    <a:gd name="T37" fmla="*/ 2147483647 h 499"/>
                    <a:gd name="T38" fmla="*/ 2147483647 w 1734"/>
                    <a:gd name="T39" fmla="*/ 2147483647 h 499"/>
                    <a:gd name="T40" fmla="*/ 2147483647 w 1734"/>
                    <a:gd name="T41" fmla="*/ 2147483647 h 499"/>
                    <a:gd name="T42" fmla="*/ 2147483647 w 1734"/>
                    <a:gd name="T43" fmla="*/ 2147483647 h 499"/>
                    <a:gd name="T44" fmla="*/ 2147483647 w 1734"/>
                    <a:gd name="T45" fmla="*/ 2147483647 h 499"/>
                    <a:gd name="T46" fmla="*/ 2147483647 w 1734"/>
                    <a:gd name="T47" fmla="*/ 2147483647 h 499"/>
                    <a:gd name="T48" fmla="*/ 2147483647 w 1734"/>
                    <a:gd name="T49" fmla="*/ 2147483647 h 499"/>
                    <a:gd name="T50" fmla="*/ 2147483647 w 1734"/>
                    <a:gd name="T51" fmla="*/ 2147483647 h 499"/>
                    <a:gd name="T52" fmla="*/ 2147483647 w 1734"/>
                    <a:gd name="T53" fmla="*/ 2147483647 h 499"/>
                    <a:gd name="T54" fmla="*/ 2147483647 w 1734"/>
                    <a:gd name="T55" fmla="*/ 2147483647 h 499"/>
                    <a:gd name="T56" fmla="*/ 2147483647 w 1734"/>
                    <a:gd name="T57" fmla="*/ 2147483647 h 499"/>
                    <a:gd name="T58" fmla="*/ 2147483647 w 1734"/>
                    <a:gd name="T59" fmla="*/ 2147483647 h 499"/>
                    <a:gd name="T60" fmla="*/ 2147483647 w 1734"/>
                    <a:gd name="T61" fmla="*/ 2147483647 h 499"/>
                    <a:gd name="T62" fmla="*/ 2147483647 w 1734"/>
                    <a:gd name="T63" fmla="*/ 2147483647 h 499"/>
                    <a:gd name="T64" fmla="*/ 2147483647 w 1734"/>
                    <a:gd name="T65" fmla="*/ 2147483647 h 499"/>
                    <a:gd name="T66" fmla="*/ 2147483647 w 1734"/>
                    <a:gd name="T67" fmla="*/ 2147483647 h 499"/>
                    <a:gd name="T68" fmla="*/ 2147483647 w 1734"/>
                    <a:gd name="T69" fmla="*/ 2147483647 h 499"/>
                    <a:gd name="T70" fmla="*/ 2147483647 w 1734"/>
                    <a:gd name="T71" fmla="*/ 2147483647 h 499"/>
                    <a:gd name="T72" fmla="*/ 2147483647 w 1734"/>
                    <a:gd name="T73" fmla="*/ 2147483647 h 499"/>
                    <a:gd name="T74" fmla="*/ 2147483647 w 1734"/>
                    <a:gd name="T75" fmla="*/ 2147483647 h 499"/>
                    <a:gd name="T76" fmla="*/ 2147483647 w 1734"/>
                    <a:gd name="T77" fmla="*/ 2147483647 h 499"/>
                    <a:gd name="T78" fmla="*/ 2147483647 w 1734"/>
                    <a:gd name="T79" fmla="*/ 2147483647 h 499"/>
                    <a:gd name="T80" fmla="*/ 2147483647 w 1734"/>
                    <a:gd name="T81" fmla="*/ 2147483647 h 499"/>
                    <a:gd name="T82" fmla="*/ 2147483647 w 1734"/>
                    <a:gd name="T83" fmla="*/ 2147483647 h 499"/>
                    <a:gd name="T84" fmla="*/ 2147483647 w 1734"/>
                    <a:gd name="T85" fmla="*/ 2147483647 h 499"/>
                    <a:gd name="T86" fmla="*/ 2147483647 w 1734"/>
                    <a:gd name="T87" fmla="*/ 2147483647 h 499"/>
                    <a:gd name="T88" fmla="*/ 2147483647 w 1734"/>
                    <a:gd name="T89" fmla="*/ 2147483647 h 499"/>
                    <a:gd name="T90" fmla="*/ 2147483647 w 1734"/>
                    <a:gd name="T91" fmla="*/ 2147483647 h 499"/>
                    <a:gd name="T92" fmla="*/ 2147483647 w 1734"/>
                    <a:gd name="T93" fmla="*/ 2147483647 h 499"/>
                    <a:gd name="T94" fmla="*/ 2147483647 w 1734"/>
                    <a:gd name="T95" fmla="*/ 2147483647 h 499"/>
                    <a:gd name="T96" fmla="*/ 2147483647 w 1734"/>
                    <a:gd name="T97" fmla="*/ 2147483647 h 499"/>
                    <a:gd name="T98" fmla="*/ 2147483647 w 1734"/>
                    <a:gd name="T99" fmla="*/ 2147483647 h 499"/>
                    <a:gd name="T100" fmla="*/ 2147483647 w 1734"/>
                    <a:gd name="T101" fmla="*/ 2147483647 h 499"/>
                    <a:gd name="T102" fmla="*/ 2147483647 w 1734"/>
                    <a:gd name="T103" fmla="*/ 2147483647 h 499"/>
                    <a:gd name="T104" fmla="*/ 2147483647 w 1734"/>
                    <a:gd name="T105" fmla="*/ 2147483647 h 499"/>
                    <a:gd name="T106" fmla="*/ 2147483647 w 1734"/>
                    <a:gd name="T107" fmla="*/ 2147483647 h 499"/>
                    <a:gd name="T108" fmla="*/ 2147483647 w 1734"/>
                    <a:gd name="T109" fmla="*/ 2147483647 h 499"/>
                    <a:gd name="T110" fmla="*/ 2147483647 w 1734"/>
                    <a:gd name="T111" fmla="*/ 2147483647 h 499"/>
                    <a:gd name="T112" fmla="*/ 2147483647 w 1734"/>
                    <a:gd name="T113" fmla="*/ 2147483647 h 499"/>
                    <a:gd name="T114" fmla="*/ 2147483647 w 1734"/>
                    <a:gd name="T115" fmla="*/ 2147483647 h 499"/>
                    <a:gd name="T116" fmla="*/ 2147483647 w 1734"/>
                    <a:gd name="T117" fmla="*/ 2147483647 h 499"/>
                    <a:gd name="T118" fmla="*/ 2147483647 w 1734"/>
                    <a:gd name="T119" fmla="*/ 2147483647 h 4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34"/>
                    <a:gd name="T181" fmla="*/ 0 h 499"/>
                    <a:gd name="T182" fmla="*/ 1734 w 1734"/>
                    <a:gd name="T183" fmla="*/ 499 h 4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34" h="499">
                      <a:moveTo>
                        <a:pt x="494" y="67"/>
                      </a:moveTo>
                      <a:lnTo>
                        <a:pt x="440" y="51"/>
                      </a:lnTo>
                      <a:lnTo>
                        <a:pt x="390" y="40"/>
                      </a:lnTo>
                      <a:lnTo>
                        <a:pt x="337" y="27"/>
                      </a:lnTo>
                      <a:lnTo>
                        <a:pt x="286" y="19"/>
                      </a:lnTo>
                      <a:lnTo>
                        <a:pt x="233" y="9"/>
                      </a:lnTo>
                      <a:lnTo>
                        <a:pt x="178" y="5"/>
                      </a:lnTo>
                      <a:lnTo>
                        <a:pt x="125" y="0"/>
                      </a:lnTo>
                      <a:lnTo>
                        <a:pt x="72" y="0"/>
                      </a:lnTo>
                      <a:lnTo>
                        <a:pt x="55" y="0"/>
                      </a:lnTo>
                      <a:lnTo>
                        <a:pt x="37" y="0"/>
                      </a:lnTo>
                      <a:lnTo>
                        <a:pt x="19" y="3"/>
                      </a:lnTo>
                      <a:lnTo>
                        <a:pt x="2" y="5"/>
                      </a:lnTo>
                      <a:lnTo>
                        <a:pt x="0" y="29"/>
                      </a:lnTo>
                      <a:lnTo>
                        <a:pt x="18" y="27"/>
                      </a:lnTo>
                      <a:lnTo>
                        <a:pt x="36" y="27"/>
                      </a:lnTo>
                      <a:lnTo>
                        <a:pt x="55" y="27"/>
                      </a:lnTo>
                      <a:lnTo>
                        <a:pt x="72" y="27"/>
                      </a:lnTo>
                      <a:lnTo>
                        <a:pt x="124" y="27"/>
                      </a:lnTo>
                      <a:lnTo>
                        <a:pt x="175" y="30"/>
                      </a:lnTo>
                      <a:lnTo>
                        <a:pt x="225" y="33"/>
                      </a:lnTo>
                      <a:lnTo>
                        <a:pt x="278" y="41"/>
                      </a:lnTo>
                      <a:lnTo>
                        <a:pt x="326" y="49"/>
                      </a:lnTo>
                      <a:lnTo>
                        <a:pt x="376" y="61"/>
                      </a:lnTo>
                      <a:lnTo>
                        <a:pt x="425" y="72"/>
                      </a:lnTo>
                      <a:lnTo>
                        <a:pt x="475" y="86"/>
                      </a:lnTo>
                      <a:lnTo>
                        <a:pt x="517" y="98"/>
                      </a:lnTo>
                      <a:lnTo>
                        <a:pt x="560" y="110"/>
                      </a:lnTo>
                      <a:lnTo>
                        <a:pt x="600" y="123"/>
                      </a:lnTo>
                      <a:lnTo>
                        <a:pt x="643" y="141"/>
                      </a:lnTo>
                      <a:lnTo>
                        <a:pt x="683" y="154"/>
                      </a:lnTo>
                      <a:lnTo>
                        <a:pt x="727" y="170"/>
                      </a:lnTo>
                      <a:lnTo>
                        <a:pt x="768" y="187"/>
                      </a:lnTo>
                      <a:lnTo>
                        <a:pt x="813" y="205"/>
                      </a:lnTo>
                      <a:lnTo>
                        <a:pt x="927" y="253"/>
                      </a:lnTo>
                      <a:lnTo>
                        <a:pt x="1041" y="300"/>
                      </a:lnTo>
                      <a:lnTo>
                        <a:pt x="1155" y="342"/>
                      </a:lnTo>
                      <a:lnTo>
                        <a:pt x="1270" y="385"/>
                      </a:lnTo>
                      <a:lnTo>
                        <a:pt x="1383" y="420"/>
                      </a:lnTo>
                      <a:lnTo>
                        <a:pt x="1498" y="452"/>
                      </a:lnTo>
                      <a:lnTo>
                        <a:pt x="1614" y="478"/>
                      </a:lnTo>
                      <a:lnTo>
                        <a:pt x="1731" y="499"/>
                      </a:lnTo>
                      <a:lnTo>
                        <a:pt x="1734" y="475"/>
                      </a:lnTo>
                      <a:lnTo>
                        <a:pt x="1617" y="454"/>
                      </a:lnTo>
                      <a:lnTo>
                        <a:pt x="1500" y="428"/>
                      </a:lnTo>
                      <a:lnTo>
                        <a:pt x="1384" y="396"/>
                      </a:lnTo>
                      <a:lnTo>
                        <a:pt x="1272" y="361"/>
                      </a:lnTo>
                      <a:lnTo>
                        <a:pt x="1157" y="317"/>
                      </a:lnTo>
                      <a:lnTo>
                        <a:pt x="1041" y="276"/>
                      </a:lnTo>
                      <a:lnTo>
                        <a:pt x="927" y="228"/>
                      </a:lnTo>
                      <a:lnTo>
                        <a:pt x="813" y="181"/>
                      </a:lnTo>
                      <a:lnTo>
                        <a:pt x="773" y="165"/>
                      </a:lnTo>
                      <a:lnTo>
                        <a:pt x="732" y="147"/>
                      </a:lnTo>
                      <a:lnTo>
                        <a:pt x="691" y="131"/>
                      </a:lnTo>
                      <a:lnTo>
                        <a:pt x="651" y="118"/>
                      </a:lnTo>
                      <a:lnTo>
                        <a:pt x="611" y="102"/>
                      </a:lnTo>
                      <a:lnTo>
                        <a:pt x="573" y="90"/>
                      </a:lnTo>
                      <a:lnTo>
                        <a:pt x="533" y="78"/>
                      </a:lnTo>
                      <a:lnTo>
                        <a:pt x="494" y="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2" name="Freeform 3087"/>
                <p:cNvSpPr>
                  <a:spLocks noChangeAspect="1"/>
                </p:cNvSpPr>
                <p:nvPr/>
              </p:nvSpPr>
              <p:spPr bwMode="auto">
                <a:xfrm rot="8643414" flipV="1">
                  <a:off x="4196137" y="1971421"/>
                  <a:ext cx="242622" cy="119522"/>
                </a:xfrm>
                <a:custGeom>
                  <a:avLst/>
                  <a:gdLst>
                    <a:gd name="T0" fmla="*/ 2147483647 w 1745"/>
                    <a:gd name="T1" fmla="*/ 2147483647 h 663"/>
                    <a:gd name="T2" fmla="*/ 2147483647 w 1745"/>
                    <a:gd name="T3" fmla="*/ 2147483647 h 663"/>
                    <a:gd name="T4" fmla="*/ 2147483647 w 1745"/>
                    <a:gd name="T5" fmla="*/ 2147483647 h 663"/>
                    <a:gd name="T6" fmla="*/ 2147483647 w 1745"/>
                    <a:gd name="T7" fmla="*/ 0 h 663"/>
                    <a:gd name="T8" fmla="*/ 2147483647 w 1745"/>
                    <a:gd name="T9" fmla="*/ 0 h 663"/>
                    <a:gd name="T10" fmla="*/ 2147483647 w 1745"/>
                    <a:gd name="T11" fmla="*/ 0 h 663"/>
                    <a:gd name="T12" fmla="*/ 0 w 1745"/>
                    <a:gd name="T13" fmla="*/ 2147483647 h 663"/>
                    <a:gd name="T14" fmla="*/ 2147483647 w 1745"/>
                    <a:gd name="T15" fmla="*/ 2147483647 h 663"/>
                    <a:gd name="T16" fmla="*/ 2147483647 w 1745"/>
                    <a:gd name="T17" fmla="*/ 2147483647 h 663"/>
                    <a:gd name="T18" fmla="*/ 2147483647 w 1745"/>
                    <a:gd name="T19" fmla="*/ 2147483647 h 663"/>
                    <a:gd name="T20" fmla="*/ 2147483647 w 1745"/>
                    <a:gd name="T21" fmla="*/ 2147483647 h 663"/>
                    <a:gd name="T22" fmla="*/ 2147483647 w 1745"/>
                    <a:gd name="T23" fmla="*/ 2147483647 h 663"/>
                    <a:gd name="T24" fmla="*/ 2147483647 w 1745"/>
                    <a:gd name="T25" fmla="*/ 2147483647 h 663"/>
                    <a:gd name="T26" fmla="*/ 2147483647 w 1745"/>
                    <a:gd name="T27" fmla="*/ 2147483647 h 663"/>
                    <a:gd name="T28" fmla="*/ 2147483647 w 1745"/>
                    <a:gd name="T29" fmla="*/ 2147483647 h 663"/>
                    <a:gd name="T30" fmla="*/ 2147483647 w 1745"/>
                    <a:gd name="T31" fmla="*/ 2147483647 h 663"/>
                    <a:gd name="T32" fmla="*/ 2147483647 w 1745"/>
                    <a:gd name="T33" fmla="*/ 2147483647 h 663"/>
                    <a:gd name="T34" fmla="*/ 2147483647 w 1745"/>
                    <a:gd name="T35" fmla="*/ 2147483647 h 663"/>
                    <a:gd name="T36" fmla="*/ 2147483647 w 1745"/>
                    <a:gd name="T37" fmla="*/ 2147483647 h 663"/>
                    <a:gd name="T38" fmla="*/ 2147483647 w 1745"/>
                    <a:gd name="T39" fmla="*/ 2147483647 h 663"/>
                    <a:gd name="T40" fmla="*/ 2147483647 w 1745"/>
                    <a:gd name="T41" fmla="*/ 2147483647 h 663"/>
                    <a:gd name="T42" fmla="*/ 2147483647 w 1745"/>
                    <a:gd name="T43" fmla="*/ 2147483647 h 663"/>
                    <a:gd name="T44" fmla="*/ 2147483647 w 1745"/>
                    <a:gd name="T45" fmla="*/ 2147483647 h 663"/>
                    <a:gd name="T46" fmla="*/ 2147483647 w 1745"/>
                    <a:gd name="T47" fmla="*/ 2147483647 h 663"/>
                    <a:gd name="T48" fmla="*/ 2147483647 w 1745"/>
                    <a:gd name="T49" fmla="*/ 2147483647 h 663"/>
                    <a:gd name="T50" fmla="*/ 2147483647 w 1745"/>
                    <a:gd name="T51" fmla="*/ 2147483647 h 663"/>
                    <a:gd name="T52" fmla="*/ 2147483647 w 1745"/>
                    <a:gd name="T53" fmla="*/ 2147483647 h 663"/>
                    <a:gd name="T54" fmla="*/ 2147483647 w 1745"/>
                    <a:gd name="T55" fmla="*/ 2147483647 h 663"/>
                    <a:gd name="T56" fmla="*/ 2147483647 w 1745"/>
                    <a:gd name="T57" fmla="*/ 2147483647 h 663"/>
                    <a:gd name="T58" fmla="*/ 2147483647 w 1745"/>
                    <a:gd name="T59" fmla="*/ 2147483647 h 663"/>
                    <a:gd name="T60" fmla="*/ 2147483647 w 1745"/>
                    <a:gd name="T61" fmla="*/ 2147483647 h 663"/>
                    <a:gd name="T62" fmla="*/ 2147483647 w 1745"/>
                    <a:gd name="T63" fmla="*/ 2147483647 h 6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45"/>
                    <a:gd name="T97" fmla="*/ 0 h 663"/>
                    <a:gd name="T98" fmla="*/ 1745 w 1745"/>
                    <a:gd name="T99" fmla="*/ 663 h 6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45" h="663">
                      <a:moveTo>
                        <a:pt x="489" y="59"/>
                      </a:moveTo>
                      <a:lnTo>
                        <a:pt x="439" y="45"/>
                      </a:lnTo>
                      <a:lnTo>
                        <a:pt x="390" y="34"/>
                      </a:lnTo>
                      <a:lnTo>
                        <a:pt x="340" y="22"/>
                      </a:lnTo>
                      <a:lnTo>
                        <a:pt x="292" y="14"/>
                      </a:lnTo>
                      <a:lnTo>
                        <a:pt x="239" y="6"/>
                      </a:lnTo>
                      <a:lnTo>
                        <a:pt x="189" y="3"/>
                      </a:lnTo>
                      <a:lnTo>
                        <a:pt x="138" y="0"/>
                      </a:lnTo>
                      <a:lnTo>
                        <a:pt x="86" y="0"/>
                      </a:lnTo>
                      <a:lnTo>
                        <a:pt x="69" y="0"/>
                      </a:lnTo>
                      <a:lnTo>
                        <a:pt x="50" y="0"/>
                      </a:lnTo>
                      <a:lnTo>
                        <a:pt x="32" y="0"/>
                      </a:lnTo>
                      <a:lnTo>
                        <a:pt x="14" y="2"/>
                      </a:lnTo>
                      <a:lnTo>
                        <a:pt x="0" y="189"/>
                      </a:lnTo>
                      <a:lnTo>
                        <a:pt x="9" y="189"/>
                      </a:lnTo>
                      <a:lnTo>
                        <a:pt x="21" y="189"/>
                      </a:lnTo>
                      <a:lnTo>
                        <a:pt x="32" y="189"/>
                      </a:lnTo>
                      <a:lnTo>
                        <a:pt x="43" y="189"/>
                      </a:lnTo>
                      <a:lnTo>
                        <a:pt x="54" y="189"/>
                      </a:lnTo>
                      <a:lnTo>
                        <a:pt x="64" y="189"/>
                      </a:lnTo>
                      <a:lnTo>
                        <a:pt x="75" y="189"/>
                      </a:lnTo>
                      <a:lnTo>
                        <a:pt x="86" y="189"/>
                      </a:lnTo>
                      <a:lnTo>
                        <a:pt x="133" y="189"/>
                      </a:lnTo>
                      <a:lnTo>
                        <a:pt x="181" y="194"/>
                      </a:lnTo>
                      <a:lnTo>
                        <a:pt x="229" y="197"/>
                      </a:lnTo>
                      <a:lnTo>
                        <a:pt x="279" y="207"/>
                      </a:lnTo>
                      <a:lnTo>
                        <a:pt x="324" y="212"/>
                      </a:lnTo>
                      <a:lnTo>
                        <a:pt x="370" y="223"/>
                      </a:lnTo>
                      <a:lnTo>
                        <a:pt x="417" y="234"/>
                      </a:lnTo>
                      <a:lnTo>
                        <a:pt x="465" y="249"/>
                      </a:lnTo>
                      <a:lnTo>
                        <a:pt x="510" y="260"/>
                      </a:lnTo>
                      <a:lnTo>
                        <a:pt x="555" y="274"/>
                      </a:lnTo>
                      <a:lnTo>
                        <a:pt x="600" y="289"/>
                      </a:lnTo>
                      <a:lnTo>
                        <a:pt x="646" y="307"/>
                      </a:lnTo>
                      <a:lnTo>
                        <a:pt x="689" y="323"/>
                      </a:lnTo>
                      <a:lnTo>
                        <a:pt x="734" y="340"/>
                      </a:lnTo>
                      <a:lnTo>
                        <a:pt x="779" y="358"/>
                      </a:lnTo>
                      <a:lnTo>
                        <a:pt x="826" y="379"/>
                      </a:lnTo>
                      <a:lnTo>
                        <a:pt x="936" y="424"/>
                      </a:lnTo>
                      <a:lnTo>
                        <a:pt x="1049" y="470"/>
                      </a:lnTo>
                      <a:lnTo>
                        <a:pt x="1159" y="512"/>
                      </a:lnTo>
                      <a:lnTo>
                        <a:pt x="1273" y="552"/>
                      </a:lnTo>
                      <a:lnTo>
                        <a:pt x="1384" y="586"/>
                      </a:lnTo>
                      <a:lnTo>
                        <a:pt x="1498" y="618"/>
                      </a:lnTo>
                      <a:lnTo>
                        <a:pt x="1610" y="642"/>
                      </a:lnTo>
                      <a:lnTo>
                        <a:pt x="1725" y="663"/>
                      </a:lnTo>
                      <a:lnTo>
                        <a:pt x="1745" y="472"/>
                      </a:lnTo>
                      <a:lnTo>
                        <a:pt x="1628" y="451"/>
                      </a:lnTo>
                      <a:lnTo>
                        <a:pt x="1512" y="425"/>
                      </a:lnTo>
                      <a:lnTo>
                        <a:pt x="1397" y="393"/>
                      </a:lnTo>
                      <a:lnTo>
                        <a:pt x="1284" y="358"/>
                      </a:lnTo>
                      <a:lnTo>
                        <a:pt x="1169" y="315"/>
                      </a:lnTo>
                      <a:lnTo>
                        <a:pt x="1055" y="273"/>
                      </a:lnTo>
                      <a:lnTo>
                        <a:pt x="941" y="226"/>
                      </a:lnTo>
                      <a:lnTo>
                        <a:pt x="827" y="178"/>
                      </a:lnTo>
                      <a:lnTo>
                        <a:pt x="782" y="160"/>
                      </a:lnTo>
                      <a:lnTo>
                        <a:pt x="741" y="143"/>
                      </a:lnTo>
                      <a:lnTo>
                        <a:pt x="697" y="127"/>
                      </a:lnTo>
                      <a:lnTo>
                        <a:pt x="657" y="114"/>
                      </a:lnTo>
                      <a:lnTo>
                        <a:pt x="614" y="96"/>
                      </a:lnTo>
                      <a:lnTo>
                        <a:pt x="574" y="83"/>
                      </a:lnTo>
                      <a:lnTo>
                        <a:pt x="531" y="71"/>
                      </a:lnTo>
                      <a:lnTo>
                        <a:pt x="489" y="5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3" name="Freeform 3088"/>
                <p:cNvSpPr>
                  <a:spLocks noChangeAspect="1"/>
                </p:cNvSpPr>
                <p:nvPr/>
              </p:nvSpPr>
              <p:spPr bwMode="auto">
                <a:xfrm rot="8643414" flipV="1">
                  <a:off x="4402137" y="1903797"/>
                  <a:ext cx="96133" cy="33026"/>
                </a:xfrm>
                <a:custGeom>
                  <a:avLst/>
                  <a:gdLst>
                    <a:gd name="T0" fmla="*/ 2147483647 w 688"/>
                    <a:gd name="T1" fmla="*/ 0 h 188"/>
                    <a:gd name="T2" fmla="*/ 2147483647 w 688"/>
                    <a:gd name="T3" fmla="*/ 2147483647 h 188"/>
                    <a:gd name="T4" fmla="*/ 2147483647 w 688"/>
                    <a:gd name="T5" fmla="*/ 2147483647 h 188"/>
                    <a:gd name="T6" fmla="*/ 2147483647 w 688"/>
                    <a:gd name="T7" fmla="*/ 2147483647 h 188"/>
                    <a:gd name="T8" fmla="*/ 2147483647 w 688"/>
                    <a:gd name="T9" fmla="*/ 2147483647 h 188"/>
                    <a:gd name="T10" fmla="*/ 2147483647 w 688"/>
                    <a:gd name="T11" fmla="*/ 2147483647 h 188"/>
                    <a:gd name="T12" fmla="*/ 2147483647 w 688"/>
                    <a:gd name="T13" fmla="*/ 2147483647 h 188"/>
                    <a:gd name="T14" fmla="*/ 2147483647 w 688"/>
                    <a:gd name="T15" fmla="*/ 2147483647 h 188"/>
                    <a:gd name="T16" fmla="*/ 0 w 688"/>
                    <a:gd name="T17" fmla="*/ 2147483647 h 188"/>
                    <a:gd name="T18" fmla="*/ 0 w 688"/>
                    <a:gd name="T19" fmla="*/ 2147483647 h 188"/>
                    <a:gd name="T20" fmla="*/ 0 w 688"/>
                    <a:gd name="T21" fmla="*/ 2147483647 h 188"/>
                    <a:gd name="T22" fmla="*/ 2147483647 w 688"/>
                    <a:gd name="T23" fmla="*/ 2147483647 h 188"/>
                    <a:gd name="T24" fmla="*/ 2147483647 w 688"/>
                    <a:gd name="T25" fmla="*/ 2147483647 h 188"/>
                    <a:gd name="T26" fmla="*/ 2147483647 w 688"/>
                    <a:gd name="T27" fmla="*/ 2147483647 h 188"/>
                    <a:gd name="T28" fmla="*/ 2147483647 w 688"/>
                    <a:gd name="T29" fmla="*/ 2147483647 h 188"/>
                    <a:gd name="T30" fmla="*/ 2147483647 w 688"/>
                    <a:gd name="T31" fmla="*/ 2147483647 h 188"/>
                    <a:gd name="T32" fmla="*/ 2147483647 w 688"/>
                    <a:gd name="T33" fmla="*/ 2147483647 h 188"/>
                    <a:gd name="T34" fmla="*/ 2147483647 w 688"/>
                    <a:gd name="T35" fmla="*/ 2147483647 h 188"/>
                    <a:gd name="T36" fmla="*/ 2147483647 w 688"/>
                    <a:gd name="T37" fmla="*/ 2147483647 h 188"/>
                    <a:gd name="T38" fmla="*/ 2147483647 w 688"/>
                    <a:gd name="T39" fmla="*/ 0 h 188"/>
                    <a:gd name="T40" fmla="*/ 2147483647 w 688"/>
                    <a:gd name="T41" fmla="*/ 0 h 18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88"/>
                    <a:gd name="T64" fmla="*/ 0 h 188"/>
                    <a:gd name="T65" fmla="*/ 688 w 688"/>
                    <a:gd name="T66" fmla="*/ 188 h 18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88" h="188">
                      <a:moveTo>
                        <a:pt x="688" y="0"/>
                      </a:moveTo>
                      <a:lnTo>
                        <a:pt x="603" y="7"/>
                      </a:lnTo>
                      <a:lnTo>
                        <a:pt x="516" y="18"/>
                      </a:lnTo>
                      <a:lnTo>
                        <a:pt x="431" y="31"/>
                      </a:lnTo>
                      <a:lnTo>
                        <a:pt x="348" y="52"/>
                      </a:lnTo>
                      <a:lnTo>
                        <a:pt x="261" y="73"/>
                      </a:lnTo>
                      <a:lnTo>
                        <a:pt x="173" y="100"/>
                      </a:lnTo>
                      <a:lnTo>
                        <a:pt x="86" y="130"/>
                      </a:lnTo>
                      <a:lnTo>
                        <a:pt x="0" y="164"/>
                      </a:lnTo>
                      <a:lnTo>
                        <a:pt x="0" y="175"/>
                      </a:lnTo>
                      <a:lnTo>
                        <a:pt x="0" y="188"/>
                      </a:lnTo>
                      <a:lnTo>
                        <a:pt x="86" y="154"/>
                      </a:lnTo>
                      <a:lnTo>
                        <a:pt x="173" y="126"/>
                      </a:lnTo>
                      <a:lnTo>
                        <a:pt x="260" y="98"/>
                      </a:lnTo>
                      <a:lnTo>
                        <a:pt x="346" y="77"/>
                      </a:lnTo>
                      <a:lnTo>
                        <a:pt x="430" y="57"/>
                      </a:lnTo>
                      <a:lnTo>
                        <a:pt x="515" y="42"/>
                      </a:lnTo>
                      <a:lnTo>
                        <a:pt x="601" y="31"/>
                      </a:lnTo>
                      <a:lnTo>
                        <a:pt x="686" y="28"/>
                      </a:lnTo>
                      <a:lnTo>
                        <a:pt x="6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4" name="Freeform 3089"/>
                <p:cNvSpPr>
                  <a:spLocks noChangeAspect="1"/>
                </p:cNvSpPr>
                <p:nvPr/>
              </p:nvSpPr>
              <p:spPr bwMode="auto">
                <a:xfrm rot="8643414" flipV="1">
                  <a:off x="4188508" y="2166430"/>
                  <a:ext cx="82400" cy="37744"/>
                </a:xfrm>
                <a:custGeom>
                  <a:avLst/>
                  <a:gdLst>
                    <a:gd name="T0" fmla="*/ 2147483647 w 598"/>
                    <a:gd name="T1" fmla="*/ 2147483647 h 209"/>
                    <a:gd name="T2" fmla="*/ 0 w 598"/>
                    <a:gd name="T3" fmla="*/ 2147483647 h 209"/>
                    <a:gd name="T4" fmla="*/ 2147483647 w 598"/>
                    <a:gd name="T5" fmla="*/ 2147483647 h 209"/>
                    <a:gd name="T6" fmla="*/ 2147483647 w 598"/>
                    <a:gd name="T7" fmla="*/ 2147483647 h 209"/>
                    <a:gd name="T8" fmla="*/ 2147483647 w 598"/>
                    <a:gd name="T9" fmla="*/ 2147483647 h 209"/>
                    <a:gd name="T10" fmla="*/ 2147483647 w 598"/>
                    <a:gd name="T11" fmla="*/ 2147483647 h 209"/>
                    <a:gd name="T12" fmla="*/ 2147483647 w 598"/>
                    <a:gd name="T13" fmla="*/ 2147483647 h 209"/>
                    <a:gd name="T14" fmla="*/ 2147483647 w 598"/>
                    <a:gd name="T15" fmla="*/ 2147483647 h 209"/>
                    <a:gd name="T16" fmla="*/ 2147483647 w 598"/>
                    <a:gd name="T17" fmla="*/ 2147483647 h 209"/>
                    <a:gd name="T18" fmla="*/ 2147483647 w 598"/>
                    <a:gd name="T19" fmla="*/ 2147483647 h 209"/>
                    <a:gd name="T20" fmla="*/ 2147483647 w 598"/>
                    <a:gd name="T21" fmla="*/ 2147483647 h 209"/>
                    <a:gd name="T22" fmla="*/ 2147483647 w 598"/>
                    <a:gd name="T23" fmla="*/ 2147483647 h 209"/>
                    <a:gd name="T24" fmla="*/ 2147483647 w 598"/>
                    <a:gd name="T25" fmla="*/ 2147483647 h 209"/>
                    <a:gd name="T26" fmla="*/ 2147483647 w 598"/>
                    <a:gd name="T27" fmla="*/ 2147483647 h 209"/>
                    <a:gd name="T28" fmla="*/ 2147483647 w 598"/>
                    <a:gd name="T29" fmla="*/ 2147483647 h 209"/>
                    <a:gd name="T30" fmla="*/ 2147483647 w 598"/>
                    <a:gd name="T31" fmla="*/ 2147483647 h 209"/>
                    <a:gd name="T32" fmla="*/ 2147483647 w 598"/>
                    <a:gd name="T33" fmla="*/ 2147483647 h 209"/>
                    <a:gd name="T34" fmla="*/ 2147483647 w 598"/>
                    <a:gd name="T35" fmla="*/ 2147483647 h 209"/>
                    <a:gd name="T36" fmla="*/ 2147483647 w 598"/>
                    <a:gd name="T37" fmla="*/ 2147483647 h 209"/>
                    <a:gd name="T38" fmla="*/ 2147483647 w 598"/>
                    <a:gd name="T39" fmla="*/ 2147483647 h 209"/>
                    <a:gd name="T40" fmla="*/ 2147483647 w 598"/>
                    <a:gd name="T41" fmla="*/ 2147483647 h 209"/>
                    <a:gd name="T42" fmla="*/ 2147483647 w 598"/>
                    <a:gd name="T43" fmla="*/ 2147483647 h 209"/>
                    <a:gd name="T44" fmla="*/ 2147483647 w 598"/>
                    <a:gd name="T45" fmla="*/ 2147483647 h 209"/>
                    <a:gd name="T46" fmla="*/ 2147483647 w 598"/>
                    <a:gd name="T47" fmla="*/ 2147483647 h 209"/>
                    <a:gd name="T48" fmla="*/ 2147483647 w 598"/>
                    <a:gd name="T49" fmla="*/ 2147483647 h 209"/>
                    <a:gd name="T50" fmla="*/ 2147483647 w 598"/>
                    <a:gd name="T51" fmla="*/ 2147483647 h 209"/>
                    <a:gd name="T52" fmla="*/ 2147483647 w 598"/>
                    <a:gd name="T53" fmla="*/ 2147483647 h 209"/>
                    <a:gd name="T54" fmla="*/ 2147483647 w 598"/>
                    <a:gd name="T55" fmla="*/ 2147483647 h 209"/>
                    <a:gd name="T56" fmla="*/ 2147483647 w 598"/>
                    <a:gd name="T57" fmla="*/ 2147483647 h 209"/>
                    <a:gd name="T58" fmla="*/ 2147483647 w 598"/>
                    <a:gd name="T59" fmla="*/ 2147483647 h 209"/>
                    <a:gd name="T60" fmla="*/ 2147483647 w 598"/>
                    <a:gd name="T61" fmla="*/ 2147483647 h 209"/>
                    <a:gd name="T62" fmla="*/ 2147483647 w 598"/>
                    <a:gd name="T63" fmla="*/ 2147483647 h 209"/>
                    <a:gd name="T64" fmla="*/ 2147483647 w 598"/>
                    <a:gd name="T65" fmla="*/ 2147483647 h 209"/>
                    <a:gd name="T66" fmla="*/ 2147483647 w 598"/>
                    <a:gd name="T67" fmla="*/ 2147483647 h 209"/>
                    <a:gd name="T68" fmla="*/ 2147483647 w 598"/>
                    <a:gd name="T69" fmla="*/ 2147483647 h 209"/>
                    <a:gd name="T70" fmla="*/ 2147483647 w 598"/>
                    <a:gd name="T71" fmla="*/ 0 h 209"/>
                    <a:gd name="T72" fmla="*/ 2147483647 w 598"/>
                    <a:gd name="T73" fmla="*/ 0 h 209"/>
                    <a:gd name="T74" fmla="*/ 2147483647 w 598"/>
                    <a:gd name="T75" fmla="*/ 0 h 209"/>
                    <a:gd name="T76" fmla="*/ 2147483647 w 598"/>
                    <a:gd name="T77" fmla="*/ 2147483647 h 209"/>
                    <a:gd name="T78" fmla="*/ 2147483647 w 598"/>
                    <a:gd name="T79" fmla="*/ 2147483647 h 209"/>
                    <a:gd name="T80" fmla="*/ 2147483647 w 598"/>
                    <a:gd name="T81" fmla="*/ 2147483647 h 209"/>
                    <a:gd name="T82" fmla="*/ 2147483647 w 598"/>
                    <a:gd name="T83" fmla="*/ 2147483647 h 209"/>
                    <a:gd name="T84" fmla="*/ 2147483647 w 598"/>
                    <a:gd name="T85" fmla="*/ 2147483647 h 209"/>
                    <a:gd name="T86" fmla="*/ 2147483647 w 598"/>
                    <a:gd name="T87" fmla="*/ 2147483647 h 209"/>
                    <a:gd name="T88" fmla="*/ 2147483647 w 598"/>
                    <a:gd name="T89" fmla="*/ 2147483647 h 209"/>
                    <a:gd name="T90" fmla="*/ 2147483647 w 598"/>
                    <a:gd name="T91" fmla="*/ 2147483647 h 209"/>
                    <a:gd name="T92" fmla="*/ 2147483647 w 598"/>
                    <a:gd name="T93" fmla="*/ 2147483647 h 20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98"/>
                    <a:gd name="T142" fmla="*/ 0 h 209"/>
                    <a:gd name="T143" fmla="*/ 598 w 598"/>
                    <a:gd name="T144" fmla="*/ 209 h 20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98" h="209">
                      <a:moveTo>
                        <a:pt x="1" y="37"/>
                      </a:moveTo>
                      <a:lnTo>
                        <a:pt x="0" y="61"/>
                      </a:lnTo>
                      <a:lnTo>
                        <a:pt x="10" y="61"/>
                      </a:lnTo>
                      <a:lnTo>
                        <a:pt x="21" y="62"/>
                      </a:lnTo>
                      <a:lnTo>
                        <a:pt x="32" y="62"/>
                      </a:lnTo>
                      <a:lnTo>
                        <a:pt x="43" y="66"/>
                      </a:lnTo>
                      <a:lnTo>
                        <a:pt x="51" y="66"/>
                      </a:lnTo>
                      <a:lnTo>
                        <a:pt x="62" y="67"/>
                      </a:lnTo>
                      <a:lnTo>
                        <a:pt x="74" y="67"/>
                      </a:lnTo>
                      <a:lnTo>
                        <a:pt x="85" y="69"/>
                      </a:lnTo>
                      <a:lnTo>
                        <a:pt x="146" y="70"/>
                      </a:lnTo>
                      <a:lnTo>
                        <a:pt x="208" y="72"/>
                      </a:lnTo>
                      <a:lnTo>
                        <a:pt x="271" y="70"/>
                      </a:lnTo>
                      <a:lnTo>
                        <a:pt x="335" y="69"/>
                      </a:lnTo>
                      <a:lnTo>
                        <a:pt x="398" y="61"/>
                      </a:lnTo>
                      <a:lnTo>
                        <a:pt x="462" y="51"/>
                      </a:lnTo>
                      <a:lnTo>
                        <a:pt x="528" y="38"/>
                      </a:lnTo>
                      <a:lnTo>
                        <a:pt x="593" y="24"/>
                      </a:lnTo>
                      <a:lnTo>
                        <a:pt x="593" y="46"/>
                      </a:lnTo>
                      <a:lnTo>
                        <a:pt x="593" y="69"/>
                      </a:lnTo>
                      <a:lnTo>
                        <a:pt x="593" y="91"/>
                      </a:lnTo>
                      <a:lnTo>
                        <a:pt x="593" y="115"/>
                      </a:lnTo>
                      <a:lnTo>
                        <a:pt x="593" y="138"/>
                      </a:lnTo>
                      <a:lnTo>
                        <a:pt x="593" y="160"/>
                      </a:lnTo>
                      <a:lnTo>
                        <a:pt x="593" y="184"/>
                      </a:lnTo>
                      <a:lnTo>
                        <a:pt x="593" y="209"/>
                      </a:lnTo>
                      <a:lnTo>
                        <a:pt x="595" y="207"/>
                      </a:lnTo>
                      <a:lnTo>
                        <a:pt x="598" y="207"/>
                      </a:lnTo>
                      <a:lnTo>
                        <a:pt x="598" y="180"/>
                      </a:lnTo>
                      <a:lnTo>
                        <a:pt x="598" y="152"/>
                      </a:lnTo>
                      <a:lnTo>
                        <a:pt x="598" y="127"/>
                      </a:lnTo>
                      <a:lnTo>
                        <a:pt x="598" y="103"/>
                      </a:lnTo>
                      <a:lnTo>
                        <a:pt x="598" y="74"/>
                      </a:lnTo>
                      <a:lnTo>
                        <a:pt x="598" y="50"/>
                      </a:lnTo>
                      <a:lnTo>
                        <a:pt x="598" y="24"/>
                      </a:lnTo>
                      <a:lnTo>
                        <a:pt x="598" y="0"/>
                      </a:lnTo>
                      <a:lnTo>
                        <a:pt x="595" y="0"/>
                      </a:lnTo>
                      <a:lnTo>
                        <a:pt x="593" y="0"/>
                      </a:lnTo>
                      <a:lnTo>
                        <a:pt x="516" y="16"/>
                      </a:lnTo>
                      <a:lnTo>
                        <a:pt x="441" y="29"/>
                      </a:lnTo>
                      <a:lnTo>
                        <a:pt x="366" y="38"/>
                      </a:lnTo>
                      <a:lnTo>
                        <a:pt x="292" y="46"/>
                      </a:lnTo>
                      <a:lnTo>
                        <a:pt x="216" y="46"/>
                      </a:lnTo>
                      <a:lnTo>
                        <a:pt x="144" y="46"/>
                      </a:lnTo>
                      <a:lnTo>
                        <a:pt x="72" y="43"/>
                      </a:lnTo>
                      <a:lnTo>
                        <a:pt x="1"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5" name="Freeform 3090"/>
                <p:cNvSpPr>
                  <a:spLocks noChangeAspect="1"/>
                </p:cNvSpPr>
                <p:nvPr/>
              </p:nvSpPr>
              <p:spPr bwMode="auto">
                <a:xfrm rot="8643414" flipV="1">
                  <a:off x="4209871" y="2001301"/>
                  <a:ext cx="239570" cy="88069"/>
                </a:xfrm>
                <a:custGeom>
                  <a:avLst/>
                  <a:gdLst>
                    <a:gd name="T0" fmla="*/ 2147483647 w 1727"/>
                    <a:gd name="T1" fmla="*/ 2147483647 h 498"/>
                    <a:gd name="T2" fmla="*/ 2147483647 w 1727"/>
                    <a:gd name="T3" fmla="*/ 2147483647 h 498"/>
                    <a:gd name="T4" fmla="*/ 2147483647 w 1727"/>
                    <a:gd name="T5" fmla="*/ 2147483647 h 498"/>
                    <a:gd name="T6" fmla="*/ 2147483647 w 1727"/>
                    <a:gd name="T7" fmla="*/ 0 h 498"/>
                    <a:gd name="T8" fmla="*/ 2147483647 w 1727"/>
                    <a:gd name="T9" fmla="*/ 0 h 498"/>
                    <a:gd name="T10" fmla="*/ 2147483647 w 1727"/>
                    <a:gd name="T11" fmla="*/ 0 h 498"/>
                    <a:gd name="T12" fmla="*/ 2147483647 w 1727"/>
                    <a:gd name="T13" fmla="*/ 0 h 498"/>
                    <a:gd name="T14" fmla="*/ 2147483647 w 1727"/>
                    <a:gd name="T15" fmla="*/ 0 h 498"/>
                    <a:gd name="T16" fmla="*/ 0 w 1727"/>
                    <a:gd name="T17" fmla="*/ 2147483647 h 498"/>
                    <a:gd name="T18" fmla="*/ 2147483647 w 1727"/>
                    <a:gd name="T19" fmla="*/ 2147483647 h 498"/>
                    <a:gd name="T20" fmla="*/ 2147483647 w 1727"/>
                    <a:gd name="T21" fmla="*/ 2147483647 h 498"/>
                    <a:gd name="T22" fmla="*/ 2147483647 w 1727"/>
                    <a:gd name="T23" fmla="*/ 2147483647 h 498"/>
                    <a:gd name="T24" fmla="*/ 2147483647 w 1727"/>
                    <a:gd name="T25" fmla="*/ 2147483647 h 498"/>
                    <a:gd name="T26" fmla="*/ 2147483647 w 1727"/>
                    <a:gd name="T27" fmla="*/ 2147483647 h 498"/>
                    <a:gd name="T28" fmla="*/ 2147483647 w 1727"/>
                    <a:gd name="T29" fmla="*/ 2147483647 h 498"/>
                    <a:gd name="T30" fmla="*/ 2147483647 w 1727"/>
                    <a:gd name="T31" fmla="*/ 2147483647 h 498"/>
                    <a:gd name="T32" fmla="*/ 2147483647 w 1727"/>
                    <a:gd name="T33" fmla="*/ 2147483647 h 498"/>
                    <a:gd name="T34" fmla="*/ 2147483647 w 1727"/>
                    <a:gd name="T35" fmla="*/ 2147483647 h 498"/>
                    <a:gd name="T36" fmla="*/ 2147483647 w 1727"/>
                    <a:gd name="T37" fmla="*/ 2147483647 h 498"/>
                    <a:gd name="T38" fmla="*/ 2147483647 w 1727"/>
                    <a:gd name="T39" fmla="*/ 2147483647 h 498"/>
                    <a:gd name="T40" fmla="*/ 2147483647 w 1727"/>
                    <a:gd name="T41" fmla="*/ 2147483647 h 498"/>
                    <a:gd name="T42" fmla="*/ 2147483647 w 1727"/>
                    <a:gd name="T43" fmla="*/ 2147483647 h 498"/>
                    <a:gd name="T44" fmla="*/ 2147483647 w 1727"/>
                    <a:gd name="T45" fmla="*/ 2147483647 h 498"/>
                    <a:gd name="T46" fmla="*/ 2147483647 w 1727"/>
                    <a:gd name="T47" fmla="*/ 2147483647 h 498"/>
                    <a:gd name="T48" fmla="*/ 2147483647 w 1727"/>
                    <a:gd name="T49" fmla="*/ 2147483647 h 498"/>
                    <a:gd name="T50" fmla="*/ 2147483647 w 1727"/>
                    <a:gd name="T51" fmla="*/ 2147483647 h 498"/>
                    <a:gd name="T52" fmla="*/ 2147483647 w 1727"/>
                    <a:gd name="T53" fmla="*/ 2147483647 h 498"/>
                    <a:gd name="T54" fmla="*/ 2147483647 w 1727"/>
                    <a:gd name="T55" fmla="*/ 2147483647 h 498"/>
                    <a:gd name="T56" fmla="*/ 2147483647 w 1727"/>
                    <a:gd name="T57" fmla="*/ 2147483647 h 498"/>
                    <a:gd name="T58" fmla="*/ 2147483647 w 1727"/>
                    <a:gd name="T59" fmla="*/ 2147483647 h 498"/>
                    <a:gd name="T60" fmla="*/ 2147483647 w 1727"/>
                    <a:gd name="T61" fmla="*/ 2147483647 h 498"/>
                    <a:gd name="T62" fmla="*/ 2147483647 w 1727"/>
                    <a:gd name="T63" fmla="*/ 2147483647 h 498"/>
                    <a:gd name="T64" fmla="*/ 2147483647 w 1727"/>
                    <a:gd name="T65" fmla="*/ 2147483647 h 498"/>
                    <a:gd name="T66" fmla="*/ 2147483647 w 1727"/>
                    <a:gd name="T67" fmla="*/ 2147483647 h 4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27"/>
                    <a:gd name="T103" fmla="*/ 0 h 498"/>
                    <a:gd name="T104" fmla="*/ 1727 w 1727"/>
                    <a:gd name="T105" fmla="*/ 498 h 4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27" h="498">
                      <a:moveTo>
                        <a:pt x="467" y="60"/>
                      </a:moveTo>
                      <a:lnTo>
                        <a:pt x="419" y="45"/>
                      </a:lnTo>
                      <a:lnTo>
                        <a:pt x="372" y="34"/>
                      </a:lnTo>
                      <a:lnTo>
                        <a:pt x="326" y="23"/>
                      </a:lnTo>
                      <a:lnTo>
                        <a:pt x="281" y="18"/>
                      </a:lnTo>
                      <a:lnTo>
                        <a:pt x="231" y="8"/>
                      </a:lnTo>
                      <a:lnTo>
                        <a:pt x="183" y="5"/>
                      </a:lnTo>
                      <a:lnTo>
                        <a:pt x="135" y="0"/>
                      </a:lnTo>
                      <a:lnTo>
                        <a:pt x="88" y="0"/>
                      </a:lnTo>
                      <a:lnTo>
                        <a:pt x="77" y="0"/>
                      </a:lnTo>
                      <a:lnTo>
                        <a:pt x="66" y="0"/>
                      </a:lnTo>
                      <a:lnTo>
                        <a:pt x="56" y="0"/>
                      </a:lnTo>
                      <a:lnTo>
                        <a:pt x="45" y="0"/>
                      </a:lnTo>
                      <a:lnTo>
                        <a:pt x="34" y="0"/>
                      </a:lnTo>
                      <a:lnTo>
                        <a:pt x="23" y="0"/>
                      </a:lnTo>
                      <a:lnTo>
                        <a:pt x="11" y="0"/>
                      </a:lnTo>
                      <a:lnTo>
                        <a:pt x="2" y="0"/>
                      </a:lnTo>
                      <a:lnTo>
                        <a:pt x="0" y="28"/>
                      </a:lnTo>
                      <a:lnTo>
                        <a:pt x="11" y="26"/>
                      </a:lnTo>
                      <a:lnTo>
                        <a:pt x="23" y="26"/>
                      </a:lnTo>
                      <a:lnTo>
                        <a:pt x="34" y="26"/>
                      </a:lnTo>
                      <a:lnTo>
                        <a:pt x="45" y="26"/>
                      </a:lnTo>
                      <a:lnTo>
                        <a:pt x="56" y="26"/>
                      </a:lnTo>
                      <a:lnTo>
                        <a:pt x="66" y="26"/>
                      </a:lnTo>
                      <a:lnTo>
                        <a:pt x="77" y="26"/>
                      </a:lnTo>
                      <a:lnTo>
                        <a:pt x="88" y="26"/>
                      </a:lnTo>
                      <a:lnTo>
                        <a:pt x="135" y="26"/>
                      </a:lnTo>
                      <a:lnTo>
                        <a:pt x="181" y="31"/>
                      </a:lnTo>
                      <a:lnTo>
                        <a:pt x="228" y="34"/>
                      </a:lnTo>
                      <a:lnTo>
                        <a:pt x="274" y="42"/>
                      </a:lnTo>
                      <a:lnTo>
                        <a:pt x="319" y="48"/>
                      </a:lnTo>
                      <a:lnTo>
                        <a:pt x="366" y="60"/>
                      </a:lnTo>
                      <a:lnTo>
                        <a:pt x="411" y="68"/>
                      </a:lnTo>
                      <a:lnTo>
                        <a:pt x="456" y="82"/>
                      </a:lnTo>
                      <a:lnTo>
                        <a:pt x="501" y="93"/>
                      </a:lnTo>
                      <a:lnTo>
                        <a:pt x="547" y="108"/>
                      </a:lnTo>
                      <a:lnTo>
                        <a:pt x="594" y="124"/>
                      </a:lnTo>
                      <a:lnTo>
                        <a:pt x="642" y="142"/>
                      </a:lnTo>
                      <a:lnTo>
                        <a:pt x="687" y="158"/>
                      </a:lnTo>
                      <a:lnTo>
                        <a:pt x="733" y="175"/>
                      </a:lnTo>
                      <a:lnTo>
                        <a:pt x="780" y="193"/>
                      </a:lnTo>
                      <a:lnTo>
                        <a:pt x="828" y="215"/>
                      </a:lnTo>
                      <a:lnTo>
                        <a:pt x="938" y="260"/>
                      </a:lnTo>
                      <a:lnTo>
                        <a:pt x="1051" y="307"/>
                      </a:lnTo>
                      <a:lnTo>
                        <a:pt x="1161" y="349"/>
                      </a:lnTo>
                      <a:lnTo>
                        <a:pt x="1275" y="390"/>
                      </a:lnTo>
                      <a:lnTo>
                        <a:pt x="1386" y="424"/>
                      </a:lnTo>
                      <a:lnTo>
                        <a:pt x="1498" y="455"/>
                      </a:lnTo>
                      <a:lnTo>
                        <a:pt x="1610" y="480"/>
                      </a:lnTo>
                      <a:lnTo>
                        <a:pt x="1726" y="498"/>
                      </a:lnTo>
                      <a:lnTo>
                        <a:pt x="1727" y="474"/>
                      </a:lnTo>
                      <a:lnTo>
                        <a:pt x="1612" y="453"/>
                      </a:lnTo>
                      <a:lnTo>
                        <a:pt x="1500" y="429"/>
                      </a:lnTo>
                      <a:lnTo>
                        <a:pt x="1386" y="400"/>
                      </a:lnTo>
                      <a:lnTo>
                        <a:pt x="1275" y="366"/>
                      </a:lnTo>
                      <a:lnTo>
                        <a:pt x="1161" y="325"/>
                      </a:lnTo>
                      <a:lnTo>
                        <a:pt x="1051" y="281"/>
                      </a:lnTo>
                      <a:lnTo>
                        <a:pt x="938" y="235"/>
                      </a:lnTo>
                      <a:lnTo>
                        <a:pt x="828" y="190"/>
                      </a:lnTo>
                      <a:lnTo>
                        <a:pt x="781" y="169"/>
                      </a:lnTo>
                      <a:lnTo>
                        <a:pt x="736" y="151"/>
                      </a:lnTo>
                      <a:lnTo>
                        <a:pt x="691" y="134"/>
                      </a:lnTo>
                      <a:lnTo>
                        <a:pt x="648" y="118"/>
                      </a:lnTo>
                      <a:lnTo>
                        <a:pt x="602" y="100"/>
                      </a:lnTo>
                      <a:lnTo>
                        <a:pt x="557" y="85"/>
                      </a:lnTo>
                      <a:lnTo>
                        <a:pt x="512" y="71"/>
                      </a:lnTo>
                      <a:lnTo>
                        <a:pt x="467"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6" name="Freeform 3091"/>
                <p:cNvSpPr>
                  <a:spLocks noChangeAspect="1"/>
                </p:cNvSpPr>
                <p:nvPr/>
              </p:nvSpPr>
              <p:spPr bwMode="auto">
                <a:xfrm rot="8643414" flipV="1">
                  <a:off x="4193086" y="2166430"/>
                  <a:ext cx="85452" cy="42462"/>
                </a:xfrm>
                <a:custGeom>
                  <a:avLst/>
                  <a:gdLst>
                    <a:gd name="T0" fmla="*/ 0 w 612"/>
                    <a:gd name="T1" fmla="*/ 2147483647 h 237"/>
                    <a:gd name="T2" fmla="*/ 2147483647 w 612"/>
                    <a:gd name="T3" fmla="*/ 2147483647 h 237"/>
                    <a:gd name="T4" fmla="*/ 2147483647 w 612"/>
                    <a:gd name="T5" fmla="*/ 2147483647 h 237"/>
                    <a:gd name="T6" fmla="*/ 2147483647 w 612"/>
                    <a:gd name="T7" fmla="*/ 2147483647 h 237"/>
                    <a:gd name="T8" fmla="*/ 2147483647 w 612"/>
                    <a:gd name="T9" fmla="*/ 2147483647 h 237"/>
                    <a:gd name="T10" fmla="*/ 2147483647 w 612"/>
                    <a:gd name="T11" fmla="*/ 2147483647 h 237"/>
                    <a:gd name="T12" fmla="*/ 2147483647 w 612"/>
                    <a:gd name="T13" fmla="*/ 2147483647 h 237"/>
                    <a:gd name="T14" fmla="*/ 2147483647 w 612"/>
                    <a:gd name="T15" fmla="*/ 2147483647 h 237"/>
                    <a:gd name="T16" fmla="*/ 2147483647 w 612"/>
                    <a:gd name="T17" fmla="*/ 2147483647 h 237"/>
                    <a:gd name="T18" fmla="*/ 2147483647 w 612"/>
                    <a:gd name="T19" fmla="*/ 2147483647 h 237"/>
                    <a:gd name="T20" fmla="*/ 2147483647 w 612"/>
                    <a:gd name="T21" fmla="*/ 2147483647 h 237"/>
                    <a:gd name="T22" fmla="*/ 2147483647 w 612"/>
                    <a:gd name="T23" fmla="*/ 2147483647 h 237"/>
                    <a:gd name="T24" fmla="*/ 2147483647 w 612"/>
                    <a:gd name="T25" fmla="*/ 2147483647 h 237"/>
                    <a:gd name="T26" fmla="*/ 2147483647 w 612"/>
                    <a:gd name="T27" fmla="*/ 2147483647 h 237"/>
                    <a:gd name="T28" fmla="*/ 2147483647 w 612"/>
                    <a:gd name="T29" fmla="*/ 2147483647 h 237"/>
                    <a:gd name="T30" fmla="*/ 2147483647 w 612"/>
                    <a:gd name="T31" fmla="*/ 2147483647 h 237"/>
                    <a:gd name="T32" fmla="*/ 2147483647 w 612"/>
                    <a:gd name="T33" fmla="*/ 0 h 237"/>
                    <a:gd name="T34" fmla="*/ 2147483647 w 612"/>
                    <a:gd name="T35" fmla="*/ 2147483647 h 237"/>
                    <a:gd name="T36" fmla="*/ 2147483647 w 612"/>
                    <a:gd name="T37" fmla="*/ 2147483647 h 237"/>
                    <a:gd name="T38" fmla="*/ 2147483647 w 612"/>
                    <a:gd name="T39" fmla="*/ 2147483647 h 237"/>
                    <a:gd name="T40" fmla="*/ 2147483647 w 612"/>
                    <a:gd name="T41" fmla="*/ 2147483647 h 237"/>
                    <a:gd name="T42" fmla="*/ 2147483647 w 612"/>
                    <a:gd name="T43" fmla="*/ 2147483647 h 237"/>
                    <a:gd name="T44" fmla="*/ 2147483647 w 612"/>
                    <a:gd name="T45" fmla="*/ 2147483647 h 237"/>
                    <a:gd name="T46" fmla="*/ 2147483647 w 612"/>
                    <a:gd name="T47" fmla="*/ 2147483647 h 237"/>
                    <a:gd name="T48" fmla="*/ 2147483647 w 612"/>
                    <a:gd name="T49" fmla="*/ 2147483647 h 237"/>
                    <a:gd name="T50" fmla="*/ 2147483647 w 612"/>
                    <a:gd name="T51" fmla="*/ 2147483647 h 237"/>
                    <a:gd name="T52" fmla="*/ 2147483647 w 612"/>
                    <a:gd name="T53" fmla="*/ 2147483647 h 237"/>
                    <a:gd name="T54" fmla="*/ 2147483647 w 612"/>
                    <a:gd name="T55" fmla="*/ 2147483647 h 237"/>
                    <a:gd name="T56" fmla="*/ 2147483647 w 612"/>
                    <a:gd name="T57" fmla="*/ 2147483647 h 237"/>
                    <a:gd name="T58" fmla="*/ 2147483647 w 612"/>
                    <a:gd name="T59" fmla="*/ 2147483647 h 237"/>
                    <a:gd name="T60" fmla="*/ 2147483647 w 612"/>
                    <a:gd name="T61" fmla="*/ 2147483647 h 237"/>
                    <a:gd name="T62" fmla="*/ 2147483647 w 612"/>
                    <a:gd name="T63" fmla="*/ 2147483647 h 237"/>
                    <a:gd name="T64" fmla="*/ 2147483647 w 612"/>
                    <a:gd name="T65" fmla="*/ 2147483647 h 237"/>
                    <a:gd name="T66" fmla="*/ 0 w 612"/>
                    <a:gd name="T67" fmla="*/ 2147483647 h 237"/>
                    <a:gd name="T68" fmla="*/ 0 w 612"/>
                    <a:gd name="T69" fmla="*/ 2147483647 h 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2"/>
                    <a:gd name="T106" fmla="*/ 0 h 237"/>
                    <a:gd name="T107" fmla="*/ 612 w 612"/>
                    <a:gd name="T108" fmla="*/ 237 h 2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2" h="237">
                      <a:moveTo>
                        <a:pt x="0" y="228"/>
                      </a:moveTo>
                      <a:lnTo>
                        <a:pt x="73" y="234"/>
                      </a:lnTo>
                      <a:lnTo>
                        <a:pt x="149" y="237"/>
                      </a:lnTo>
                      <a:lnTo>
                        <a:pt x="223" y="237"/>
                      </a:lnTo>
                      <a:lnTo>
                        <a:pt x="301" y="236"/>
                      </a:lnTo>
                      <a:lnTo>
                        <a:pt x="377" y="228"/>
                      </a:lnTo>
                      <a:lnTo>
                        <a:pt x="455" y="218"/>
                      </a:lnTo>
                      <a:lnTo>
                        <a:pt x="532" y="202"/>
                      </a:lnTo>
                      <a:lnTo>
                        <a:pt x="612" y="185"/>
                      </a:lnTo>
                      <a:lnTo>
                        <a:pt x="612" y="160"/>
                      </a:lnTo>
                      <a:lnTo>
                        <a:pt x="612" y="136"/>
                      </a:lnTo>
                      <a:lnTo>
                        <a:pt x="612" y="114"/>
                      </a:lnTo>
                      <a:lnTo>
                        <a:pt x="612" y="91"/>
                      </a:lnTo>
                      <a:lnTo>
                        <a:pt x="612" y="67"/>
                      </a:lnTo>
                      <a:lnTo>
                        <a:pt x="612" y="45"/>
                      </a:lnTo>
                      <a:lnTo>
                        <a:pt x="612" y="22"/>
                      </a:lnTo>
                      <a:lnTo>
                        <a:pt x="612" y="0"/>
                      </a:lnTo>
                      <a:lnTo>
                        <a:pt x="547" y="14"/>
                      </a:lnTo>
                      <a:lnTo>
                        <a:pt x="481" y="27"/>
                      </a:lnTo>
                      <a:lnTo>
                        <a:pt x="417" y="37"/>
                      </a:lnTo>
                      <a:lnTo>
                        <a:pt x="354" y="45"/>
                      </a:lnTo>
                      <a:lnTo>
                        <a:pt x="290" y="46"/>
                      </a:lnTo>
                      <a:lnTo>
                        <a:pt x="227" y="48"/>
                      </a:lnTo>
                      <a:lnTo>
                        <a:pt x="165" y="46"/>
                      </a:lnTo>
                      <a:lnTo>
                        <a:pt x="104" y="45"/>
                      </a:lnTo>
                      <a:lnTo>
                        <a:pt x="93" y="43"/>
                      </a:lnTo>
                      <a:lnTo>
                        <a:pt x="81" y="43"/>
                      </a:lnTo>
                      <a:lnTo>
                        <a:pt x="70" y="42"/>
                      </a:lnTo>
                      <a:lnTo>
                        <a:pt x="62" y="42"/>
                      </a:lnTo>
                      <a:lnTo>
                        <a:pt x="51" y="38"/>
                      </a:lnTo>
                      <a:lnTo>
                        <a:pt x="40" y="38"/>
                      </a:lnTo>
                      <a:lnTo>
                        <a:pt x="29" y="37"/>
                      </a:lnTo>
                      <a:lnTo>
                        <a:pt x="19" y="37"/>
                      </a:lnTo>
                      <a:lnTo>
                        <a:pt x="0" y="228"/>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7" name="Freeform 3092"/>
                <p:cNvSpPr>
                  <a:spLocks noChangeAspect="1"/>
                </p:cNvSpPr>
                <p:nvPr/>
              </p:nvSpPr>
              <p:spPr bwMode="auto">
                <a:xfrm rot="8643414" flipV="1">
                  <a:off x="4412819" y="1905369"/>
                  <a:ext cx="96133" cy="61334"/>
                </a:xfrm>
                <a:custGeom>
                  <a:avLst/>
                  <a:gdLst>
                    <a:gd name="T0" fmla="*/ 2147483647 w 686"/>
                    <a:gd name="T1" fmla="*/ 0 h 341"/>
                    <a:gd name="T2" fmla="*/ 2147483647 w 686"/>
                    <a:gd name="T3" fmla="*/ 2147483647 h 341"/>
                    <a:gd name="T4" fmla="*/ 2147483647 w 686"/>
                    <a:gd name="T5" fmla="*/ 2147483647 h 341"/>
                    <a:gd name="T6" fmla="*/ 2147483647 w 686"/>
                    <a:gd name="T7" fmla="*/ 2147483647 h 341"/>
                    <a:gd name="T8" fmla="*/ 2147483647 w 686"/>
                    <a:gd name="T9" fmla="*/ 2147483647 h 341"/>
                    <a:gd name="T10" fmla="*/ 2147483647 w 686"/>
                    <a:gd name="T11" fmla="*/ 2147483647 h 341"/>
                    <a:gd name="T12" fmla="*/ 2147483647 w 686"/>
                    <a:gd name="T13" fmla="*/ 2147483647 h 341"/>
                    <a:gd name="T14" fmla="*/ 2147483647 w 686"/>
                    <a:gd name="T15" fmla="*/ 2147483647 h 341"/>
                    <a:gd name="T16" fmla="*/ 0 w 686"/>
                    <a:gd name="T17" fmla="*/ 2147483647 h 341"/>
                    <a:gd name="T18" fmla="*/ 0 w 686"/>
                    <a:gd name="T19" fmla="*/ 2147483647 h 341"/>
                    <a:gd name="T20" fmla="*/ 0 w 686"/>
                    <a:gd name="T21" fmla="*/ 2147483647 h 341"/>
                    <a:gd name="T22" fmla="*/ 0 w 686"/>
                    <a:gd name="T23" fmla="*/ 2147483647 h 341"/>
                    <a:gd name="T24" fmla="*/ 0 w 686"/>
                    <a:gd name="T25" fmla="*/ 2147483647 h 341"/>
                    <a:gd name="T26" fmla="*/ 0 w 686"/>
                    <a:gd name="T27" fmla="*/ 2147483647 h 341"/>
                    <a:gd name="T28" fmla="*/ 0 w 686"/>
                    <a:gd name="T29" fmla="*/ 2147483647 h 341"/>
                    <a:gd name="T30" fmla="*/ 0 w 686"/>
                    <a:gd name="T31" fmla="*/ 2147483647 h 341"/>
                    <a:gd name="T32" fmla="*/ 2147483647 w 686"/>
                    <a:gd name="T33" fmla="*/ 2147483647 h 341"/>
                    <a:gd name="T34" fmla="*/ 2147483647 w 686"/>
                    <a:gd name="T35" fmla="*/ 2147483647 h 341"/>
                    <a:gd name="T36" fmla="*/ 2147483647 w 686"/>
                    <a:gd name="T37" fmla="*/ 2147483647 h 341"/>
                    <a:gd name="T38" fmla="*/ 2147483647 w 686"/>
                    <a:gd name="T39" fmla="*/ 2147483647 h 341"/>
                    <a:gd name="T40" fmla="*/ 2147483647 w 686"/>
                    <a:gd name="T41" fmla="*/ 2147483647 h 341"/>
                    <a:gd name="T42" fmla="*/ 2147483647 w 686"/>
                    <a:gd name="T43" fmla="*/ 2147483647 h 341"/>
                    <a:gd name="T44" fmla="*/ 2147483647 w 686"/>
                    <a:gd name="T45" fmla="*/ 2147483647 h 341"/>
                    <a:gd name="T46" fmla="*/ 2147483647 w 686"/>
                    <a:gd name="T47" fmla="*/ 2147483647 h 341"/>
                    <a:gd name="T48" fmla="*/ 2147483647 w 686"/>
                    <a:gd name="T49" fmla="*/ 2147483647 h 341"/>
                    <a:gd name="T50" fmla="*/ 2147483647 w 686"/>
                    <a:gd name="T51" fmla="*/ 0 h 341"/>
                    <a:gd name="T52" fmla="*/ 2147483647 w 686"/>
                    <a:gd name="T53" fmla="*/ 0 h 3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6"/>
                    <a:gd name="T82" fmla="*/ 0 h 341"/>
                    <a:gd name="T83" fmla="*/ 686 w 686"/>
                    <a:gd name="T84" fmla="*/ 341 h 3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6" h="341">
                      <a:moveTo>
                        <a:pt x="686" y="0"/>
                      </a:moveTo>
                      <a:lnTo>
                        <a:pt x="601" y="3"/>
                      </a:lnTo>
                      <a:lnTo>
                        <a:pt x="515" y="14"/>
                      </a:lnTo>
                      <a:lnTo>
                        <a:pt x="430" y="29"/>
                      </a:lnTo>
                      <a:lnTo>
                        <a:pt x="346" y="49"/>
                      </a:lnTo>
                      <a:lnTo>
                        <a:pt x="260" y="70"/>
                      </a:lnTo>
                      <a:lnTo>
                        <a:pt x="173" y="98"/>
                      </a:lnTo>
                      <a:lnTo>
                        <a:pt x="86" y="126"/>
                      </a:lnTo>
                      <a:lnTo>
                        <a:pt x="0" y="160"/>
                      </a:lnTo>
                      <a:lnTo>
                        <a:pt x="0" y="183"/>
                      </a:lnTo>
                      <a:lnTo>
                        <a:pt x="0" y="205"/>
                      </a:lnTo>
                      <a:lnTo>
                        <a:pt x="0" y="228"/>
                      </a:lnTo>
                      <a:lnTo>
                        <a:pt x="0" y="250"/>
                      </a:lnTo>
                      <a:lnTo>
                        <a:pt x="0" y="272"/>
                      </a:lnTo>
                      <a:lnTo>
                        <a:pt x="0" y="295"/>
                      </a:lnTo>
                      <a:lnTo>
                        <a:pt x="0" y="317"/>
                      </a:lnTo>
                      <a:lnTo>
                        <a:pt x="1" y="341"/>
                      </a:lnTo>
                      <a:lnTo>
                        <a:pt x="85" y="308"/>
                      </a:lnTo>
                      <a:lnTo>
                        <a:pt x="170" y="282"/>
                      </a:lnTo>
                      <a:lnTo>
                        <a:pt x="253" y="255"/>
                      </a:lnTo>
                      <a:lnTo>
                        <a:pt x="338" y="234"/>
                      </a:lnTo>
                      <a:lnTo>
                        <a:pt x="418" y="216"/>
                      </a:lnTo>
                      <a:lnTo>
                        <a:pt x="502" y="203"/>
                      </a:lnTo>
                      <a:lnTo>
                        <a:pt x="585" y="194"/>
                      </a:lnTo>
                      <a:lnTo>
                        <a:pt x="669" y="191"/>
                      </a:lnTo>
                      <a:lnTo>
                        <a:pt x="686"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8" name="Freeform 3093"/>
                <p:cNvSpPr>
                  <a:spLocks noChangeAspect="1"/>
                </p:cNvSpPr>
                <p:nvPr/>
              </p:nvSpPr>
              <p:spPr bwMode="auto">
                <a:xfrm rot="8643414" flipV="1">
                  <a:off x="4220552" y="1999729"/>
                  <a:ext cx="242622" cy="117949"/>
                </a:xfrm>
                <a:custGeom>
                  <a:avLst/>
                  <a:gdLst>
                    <a:gd name="T0" fmla="*/ 2147483647 w 1743"/>
                    <a:gd name="T1" fmla="*/ 2147483647 h 663"/>
                    <a:gd name="T2" fmla="*/ 2147483647 w 1743"/>
                    <a:gd name="T3" fmla="*/ 2147483647 h 663"/>
                    <a:gd name="T4" fmla="*/ 2147483647 w 1743"/>
                    <a:gd name="T5" fmla="*/ 2147483647 h 663"/>
                    <a:gd name="T6" fmla="*/ 2147483647 w 1743"/>
                    <a:gd name="T7" fmla="*/ 0 h 663"/>
                    <a:gd name="T8" fmla="*/ 2147483647 w 1743"/>
                    <a:gd name="T9" fmla="*/ 0 h 663"/>
                    <a:gd name="T10" fmla="*/ 2147483647 w 1743"/>
                    <a:gd name="T11" fmla="*/ 0 h 663"/>
                    <a:gd name="T12" fmla="*/ 2147483647 w 1743"/>
                    <a:gd name="T13" fmla="*/ 0 h 663"/>
                    <a:gd name="T14" fmla="*/ 2147483647 w 1743"/>
                    <a:gd name="T15" fmla="*/ 0 h 663"/>
                    <a:gd name="T16" fmla="*/ 0 w 1743"/>
                    <a:gd name="T17" fmla="*/ 2147483647 h 663"/>
                    <a:gd name="T18" fmla="*/ 2147483647 w 1743"/>
                    <a:gd name="T19" fmla="*/ 2147483647 h 663"/>
                    <a:gd name="T20" fmla="*/ 2147483647 w 1743"/>
                    <a:gd name="T21" fmla="*/ 2147483647 h 663"/>
                    <a:gd name="T22" fmla="*/ 2147483647 w 1743"/>
                    <a:gd name="T23" fmla="*/ 2147483647 h 663"/>
                    <a:gd name="T24" fmla="*/ 2147483647 w 1743"/>
                    <a:gd name="T25" fmla="*/ 2147483647 h 663"/>
                    <a:gd name="T26" fmla="*/ 2147483647 w 1743"/>
                    <a:gd name="T27" fmla="*/ 2147483647 h 663"/>
                    <a:gd name="T28" fmla="*/ 2147483647 w 1743"/>
                    <a:gd name="T29" fmla="*/ 2147483647 h 663"/>
                    <a:gd name="T30" fmla="*/ 2147483647 w 1743"/>
                    <a:gd name="T31" fmla="*/ 2147483647 h 663"/>
                    <a:gd name="T32" fmla="*/ 2147483647 w 1743"/>
                    <a:gd name="T33" fmla="*/ 2147483647 h 663"/>
                    <a:gd name="T34" fmla="*/ 2147483647 w 1743"/>
                    <a:gd name="T35" fmla="*/ 2147483647 h 663"/>
                    <a:gd name="T36" fmla="*/ 2147483647 w 1743"/>
                    <a:gd name="T37" fmla="*/ 2147483647 h 663"/>
                    <a:gd name="T38" fmla="*/ 2147483647 w 1743"/>
                    <a:gd name="T39" fmla="*/ 2147483647 h 663"/>
                    <a:gd name="T40" fmla="*/ 2147483647 w 1743"/>
                    <a:gd name="T41" fmla="*/ 2147483647 h 663"/>
                    <a:gd name="T42" fmla="*/ 2147483647 w 1743"/>
                    <a:gd name="T43" fmla="*/ 2147483647 h 663"/>
                    <a:gd name="T44" fmla="*/ 2147483647 w 1743"/>
                    <a:gd name="T45" fmla="*/ 2147483647 h 663"/>
                    <a:gd name="T46" fmla="*/ 2147483647 w 1743"/>
                    <a:gd name="T47" fmla="*/ 2147483647 h 663"/>
                    <a:gd name="T48" fmla="*/ 2147483647 w 1743"/>
                    <a:gd name="T49" fmla="*/ 2147483647 h 663"/>
                    <a:gd name="T50" fmla="*/ 2147483647 w 1743"/>
                    <a:gd name="T51" fmla="*/ 2147483647 h 663"/>
                    <a:gd name="T52" fmla="*/ 2147483647 w 1743"/>
                    <a:gd name="T53" fmla="*/ 2147483647 h 663"/>
                    <a:gd name="T54" fmla="*/ 2147483647 w 1743"/>
                    <a:gd name="T55" fmla="*/ 2147483647 h 663"/>
                    <a:gd name="T56" fmla="*/ 2147483647 w 1743"/>
                    <a:gd name="T57" fmla="*/ 2147483647 h 663"/>
                    <a:gd name="T58" fmla="*/ 2147483647 w 1743"/>
                    <a:gd name="T59" fmla="*/ 2147483647 h 663"/>
                    <a:gd name="T60" fmla="*/ 2147483647 w 1743"/>
                    <a:gd name="T61" fmla="*/ 2147483647 h 663"/>
                    <a:gd name="T62" fmla="*/ 2147483647 w 1743"/>
                    <a:gd name="T63" fmla="*/ 2147483647 h 663"/>
                    <a:gd name="T64" fmla="*/ 2147483647 w 1743"/>
                    <a:gd name="T65" fmla="*/ 2147483647 h 663"/>
                    <a:gd name="T66" fmla="*/ 2147483647 w 1743"/>
                    <a:gd name="T67" fmla="*/ 2147483647 h 66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43"/>
                    <a:gd name="T103" fmla="*/ 0 h 663"/>
                    <a:gd name="T104" fmla="*/ 1743 w 1743"/>
                    <a:gd name="T105" fmla="*/ 663 h 66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43" h="663">
                      <a:moveTo>
                        <a:pt x="473" y="56"/>
                      </a:moveTo>
                      <a:lnTo>
                        <a:pt x="428" y="42"/>
                      </a:lnTo>
                      <a:lnTo>
                        <a:pt x="383" y="34"/>
                      </a:lnTo>
                      <a:lnTo>
                        <a:pt x="336" y="22"/>
                      </a:lnTo>
                      <a:lnTo>
                        <a:pt x="291" y="16"/>
                      </a:lnTo>
                      <a:lnTo>
                        <a:pt x="245" y="8"/>
                      </a:lnTo>
                      <a:lnTo>
                        <a:pt x="198" y="5"/>
                      </a:lnTo>
                      <a:lnTo>
                        <a:pt x="152" y="0"/>
                      </a:lnTo>
                      <a:lnTo>
                        <a:pt x="105" y="0"/>
                      </a:lnTo>
                      <a:lnTo>
                        <a:pt x="94" y="0"/>
                      </a:lnTo>
                      <a:lnTo>
                        <a:pt x="83" y="0"/>
                      </a:lnTo>
                      <a:lnTo>
                        <a:pt x="73" y="0"/>
                      </a:lnTo>
                      <a:lnTo>
                        <a:pt x="62" y="0"/>
                      </a:lnTo>
                      <a:lnTo>
                        <a:pt x="51" y="0"/>
                      </a:lnTo>
                      <a:lnTo>
                        <a:pt x="40" y="0"/>
                      </a:lnTo>
                      <a:lnTo>
                        <a:pt x="28" y="0"/>
                      </a:lnTo>
                      <a:lnTo>
                        <a:pt x="17" y="2"/>
                      </a:lnTo>
                      <a:lnTo>
                        <a:pt x="0" y="193"/>
                      </a:lnTo>
                      <a:lnTo>
                        <a:pt x="11" y="189"/>
                      </a:lnTo>
                      <a:lnTo>
                        <a:pt x="27" y="189"/>
                      </a:lnTo>
                      <a:lnTo>
                        <a:pt x="38" y="189"/>
                      </a:lnTo>
                      <a:lnTo>
                        <a:pt x="52" y="189"/>
                      </a:lnTo>
                      <a:lnTo>
                        <a:pt x="65" y="189"/>
                      </a:lnTo>
                      <a:lnTo>
                        <a:pt x="78" y="189"/>
                      </a:lnTo>
                      <a:lnTo>
                        <a:pt x="91" y="189"/>
                      </a:lnTo>
                      <a:lnTo>
                        <a:pt x="105" y="189"/>
                      </a:lnTo>
                      <a:lnTo>
                        <a:pt x="149" y="189"/>
                      </a:lnTo>
                      <a:lnTo>
                        <a:pt x="194" y="196"/>
                      </a:lnTo>
                      <a:lnTo>
                        <a:pt x="235" y="201"/>
                      </a:lnTo>
                      <a:lnTo>
                        <a:pt x="280" y="209"/>
                      </a:lnTo>
                      <a:lnTo>
                        <a:pt x="322" y="215"/>
                      </a:lnTo>
                      <a:lnTo>
                        <a:pt x="365" y="223"/>
                      </a:lnTo>
                      <a:lnTo>
                        <a:pt x="407" y="234"/>
                      </a:lnTo>
                      <a:lnTo>
                        <a:pt x="452" y="246"/>
                      </a:lnTo>
                      <a:lnTo>
                        <a:pt x="500" y="257"/>
                      </a:lnTo>
                      <a:lnTo>
                        <a:pt x="548" y="274"/>
                      </a:lnTo>
                      <a:lnTo>
                        <a:pt x="598" y="291"/>
                      </a:lnTo>
                      <a:lnTo>
                        <a:pt x="647" y="308"/>
                      </a:lnTo>
                      <a:lnTo>
                        <a:pt x="696" y="324"/>
                      </a:lnTo>
                      <a:lnTo>
                        <a:pt x="744" y="345"/>
                      </a:lnTo>
                      <a:lnTo>
                        <a:pt x="795" y="366"/>
                      </a:lnTo>
                      <a:lnTo>
                        <a:pt x="845" y="388"/>
                      </a:lnTo>
                      <a:lnTo>
                        <a:pt x="952" y="433"/>
                      </a:lnTo>
                      <a:lnTo>
                        <a:pt x="1061" y="478"/>
                      </a:lnTo>
                      <a:lnTo>
                        <a:pt x="1172" y="518"/>
                      </a:lnTo>
                      <a:lnTo>
                        <a:pt x="1281" y="559"/>
                      </a:lnTo>
                      <a:lnTo>
                        <a:pt x="1390" y="592"/>
                      </a:lnTo>
                      <a:lnTo>
                        <a:pt x="1499" y="621"/>
                      </a:lnTo>
                      <a:lnTo>
                        <a:pt x="1611" y="644"/>
                      </a:lnTo>
                      <a:lnTo>
                        <a:pt x="1724" y="663"/>
                      </a:lnTo>
                      <a:lnTo>
                        <a:pt x="1743" y="472"/>
                      </a:lnTo>
                      <a:lnTo>
                        <a:pt x="1627" y="454"/>
                      </a:lnTo>
                      <a:lnTo>
                        <a:pt x="1515" y="429"/>
                      </a:lnTo>
                      <a:lnTo>
                        <a:pt x="1403" y="398"/>
                      </a:lnTo>
                      <a:lnTo>
                        <a:pt x="1292" y="364"/>
                      </a:lnTo>
                      <a:lnTo>
                        <a:pt x="1178" y="323"/>
                      </a:lnTo>
                      <a:lnTo>
                        <a:pt x="1068" y="281"/>
                      </a:lnTo>
                      <a:lnTo>
                        <a:pt x="955" y="234"/>
                      </a:lnTo>
                      <a:lnTo>
                        <a:pt x="845" y="189"/>
                      </a:lnTo>
                      <a:lnTo>
                        <a:pt x="797" y="167"/>
                      </a:lnTo>
                      <a:lnTo>
                        <a:pt x="750" y="149"/>
                      </a:lnTo>
                      <a:lnTo>
                        <a:pt x="704" y="132"/>
                      </a:lnTo>
                      <a:lnTo>
                        <a:pt x="659" y="116"/>
                      </a:lnTo>
                      <a:lnTo>
                        <a:pt x="611" y="98"/>
                      </a:lnTo>
                      <a:lnTo>
                        <a:pt x="564" y="82"/>
                      </a:lnTo>
                      <a:lnTo>
                        <a:pt x="518" y="67"/>
                      </a:lnTo>
                      <a:lnTo>
                        <a:pt x="473"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59" name="Freeform 3094"/>
                <p:cNvSpPr>
                  <a:spLocks noChangeAspect="1"/>
                </p:cNvSpPr>
                <p:nvPr/>
              </p:nvSpPr>
              <p:spPr bwMode="auto">
                <a:xfrm rot="8643414" flipV="1">
                  <a:off x="4426552" y="1936822"/>
                  <a:ext cx="93081" cy="31453"/>
                </a:xfrm>
                <a:custGeom>
                  <a:avLst/>
                  <a:gdLst>
                    <a:gd name="T0" fmla="*/ 2147483647 w 668"/>
                    <a:gd name="T1" fmla="*/ 0 h 175"/>
                    <a:gd name="T2" fmla="*/ 2147483647 w 668"/>
                    <a:gd name="T3" fmla="*/ 2147483647 h 175"/>
                    <a:gd name="T4" fmla="*/ 2147483647 w 668"/>
                    <a:gd name="T5" fmla="*/ 2147483647 h 175"/>
                    <a:gd name="T6" fmla="*/ 2147483647 w 668"/>
                    <a:gd name="T7" fmla="*/ 2147483647 h 175"/>
                    <a:gd name="T8" fmla="*/ 2147483647 w 668"/>
                    <a:gd name="T9" fmla="*/ 2147483647 h 175"/>
                    <a:gd name="T10" fmla="*/ 2147483647 w 668"/>
                    <a:gd name="T11" fmla="*/ 2147483647 h 175"/>
                    <a:gd name="T12" fmla="*/ 2147483647 w 668"/>
                    <a:gd name="T13" fmla="*/ 2147483647 h 175"/>
                    <a:gd name="T14" fmla="*/ 2147483647 w 668"/>
                    <a:gd name="T15" fmla="*/ 2147483647 h 175"/>
                    <a:gd name="T16" fmla="*/ 0 w 668"/>
                    <a:gd name="T17" fmla="*/ 2147483647 h 175"/>
                    <a:gd name="T18" fmla="*/ 0 w 668"/>
                    <a:gd name="T19" fmla="*/ 2147483647 h 175"/>
                    <a:gd name="T20" fmla="*/ 0 w 668"/>
                    <a:gd name="T21" fmla="*/ 2147483647 h 175"/>
                    <a:gd name="T22" fmla="*/ 2147483647 w 668"/>
                    <a:gd name="T23" fmla="*/ 2147483647 h 175"/>
                    <a:gd name="T24" fmla="*/ 2147483647 w 668"/>
                    <a:gd name="T25" fmla="*/ 2147483647 h 175"/>
                    <a:gd name="T26" fmla="*/ 2147483647 w 668"/>
                    <a:gd name="T27" fmla="*/ 2147483647 h 175"/>
                    <a:gd name="T28" fmla="*/ 2147483647 w 668"/>
                    <a:gd name="T29" fmla="*/ 2147483647 h 175"/>
                    <a:gd name="T30" fmla="*/ 2147483647 w 668"/>
                    <a:gd name="T31" fmla="*/ 2147483647 h 175"/>
                    <a:gd name="T32" fmla="*/ 2147483647 w 668"/>
                    <a:gd name="T33" fmla="*/ 2147483647 h 175"/>
                    <a:gd name="T34" fmla="*/ 2147483647 w 668"/>
                    <a:gd name="T35" fmla="*/ 2147483647 h 175"/>
                    <a:gd name="T36" fmla="*/ 2147483647 w 668"/>
                    <a:gd name="T37" fmla="*/ 2147483647 h 175"/>
                    <a:gd name="T38" fmla="*/ 2147483647 w 668"/>
                    <a:gd name="T39" fmla="*/ 0 h 175"/>
                    <a:gd name="T40" fmla="*/ 2147483647 w 668"/>
                    <a:gd name="T41" fmla="*/ 0 h 1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68"/>
                    <a:gd name="T64" fmla="*/ 0 h 175"/>
                    <a:gd name="T65" fmla="*/ 668 w 668"/>
                    <a:gd name="T66" fmla="*/ 175 h 1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68" h="175">
                      <a:moveTo>
                        <a:pt x="668" y="0"/>
                      </a:moveTo>
                      <a:lnTo>
                        <a:pt x="584" y="3"/>
                      </a:lnTo>
                      <a:lnTo>
                        <a:pt x="501" y="12"/>
                      </a:lnTo>
                      <a:lnTo>
                        <a:pt x="417" y="25"/>
                      </a:lnTo>
                      <a:lnTo>
                        <a:pt x="337" y="43"/>
                      </a:lnTo>
                      <a:lnTo>
                        <a:pt x="252" y="64"/>
                      </a:lnTo>
                      <a:lnTo>
                        <a:pt x="169" y="91"/>
                      </a:lnTo>
                      <a:lnTo>
                        <a:pt x="84" y="117"/>
                      </a:lnTo>
                      <a:lnTo>
                        <a:pt x="0" y="150"/>
                      </a:lnTo>
                      <a:lnTo>
                        <a:pt x="0" y="162"/>
                      </a:lnTo>
                      <a:lnTo>
                        <a:pt x="0" y="175"/>
                      </a:lnTo>
                      <a:lnTo>
                        <a:pt x="84" y="142"/>
                      </a:lnTo>
                      <a:lnTo>
                        <a:pt x="169" y="115"/>
                      </a:lnTo>
                      <a:lnTo>
                        <a:pt x="252" y="91"/>
                      </a:lnTo>
                      <a:lnTo>
                        <a:pt x="337" y="70"/>
                      </a:lnTo>
                      <a:lnTo>
                        <a:pt x="417" y="51"/>
                      </a:lnTo>
                      <a:lnTo>
                        <a:pt x="501" y="38"/>
                      </a:lnTo>
                      <a:lnTo>
                        <a:pt x="583" y="27"/>
                      </a:lnTo>
                      <a:lnTo>
                        <a:pt x="666" y="24"/>
                      </a:lnTo>
                      <a:lnTo>
                        <a:pt x="6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0" name="Freeform 3095"/>
                <p:cNvSpPr>
                  <a:spLocks noChangeAspect="1"/>
                </p:cNvSpPr>
                <p:nvPr/>
              </p:nvSpPr>
              <p:spPr bwMode="auto">
                <a:xfrm rot="8643414" flipV="1">
                  <a:off x="4209871" y="2196310"/>
                  <a:ext cx="85452" cy="37744"/>
                </a:xfrm>
                <a:custGeom>
                  <a:avLst/>
                  <a:gdLst>
                    <a:gd name="T0" fmla="*/ 2147483647 w 623"/>
                    <a:gd name="T1" fmla="*/ 2147483647 h 209"/>
                    <a:gd name="T2" fmla="*/ 0 w 623"/>
                    <a:gd name="T3" fmla="*/ 2147483647 h 209"/>
                    <a:gd name="T4" fmla="*/ 2147483647 w 623"/>
                    <a:gd name="T5" fmla="*/ 2147483647 h 209"/>
                    <a:gd name="T6" fmla="*/ 2147483647 w 623"/>
                    <a:gd name="T7" fmla="*/ 2147483647 h 209"/>
                    <a:gd name="T8" fmla="*/ 2147483647 w 623"/>
                    <a:gd name="T9" fmla="*/ 2147483647 h 209"/>
                    <a:gd name="T10" fmla="*/ 2147483647 w 623"/>
                    <a:gd name="T11" fmla="*/ 2147483647 h 209"/>
                    <a:gd name="T12" fmla="*/ 2147483647 w 623"/>
                    <a:gd name="T13" fmla="*/ 2147483647 h 209"/>
                    <a:gd name="T14" fmla="*/ 2147483647 w 623"/>
                    <a:gd name="T15" fmla="*/ 2147483647 h 209"/>
                    <a:gd name="T16" fmla="*/ 2147483647 w 623"/>
                    <a:gd name="T17" fmla="*/ 2147483647 h 209"/>
                    <a:gd name="T18" fmla="*/ 2147483647 w 623"/>
                    <a:gd name="T19" fmla="*/ 2147483647 h 209"/>
                    <a:gd name="T20" fmla="*/ 2147483647 w 623"/>
                    <a:gd name="T21" fmla="*/ 2147483647 h 209"/>
                    <a:gd name="T22" fmla="*/ 2147483647 w 623"/>
                    <a:gd name="T23" fmla="*/ 2147483647 h 209"/>
                    <a:gd name="T24" fmla="*/ 2147483647 w 623"/>
                    <a:gd name="T25" fmla="*/ 2147483647 h 209"/>
                    <a:gd name="T26" fmla="*/ 2147483647 w 623"/>
                    <a:gd name="T27" fmla="*/ 2147483647 h 209"/>
                    <a:gd name="T28" fmla="*/ 2147483647 w 623"/>
                    <a:gd name="T29" fmla="*/ 2147483647 h 209"/>
                    <a:gd name="T30" fmla="*/ 2147483647 w 623"/>
                    <a:gd name="T31" fmla="*/ 2147483647 h 209"/>
                    <a:gd name="T32" fmla="*/ 2147483647 w 623"/>
                    <a:gd name="T33" fmla="*/ 2147483647 h 209"/>
                    <a:gd name="T34" fmla="*/ 2147483647 w 623"/>
                    <a:gd name="T35" fmla="*/ 2147483647 h 209"/>
                    <a:gd name="T36" fmla="*/ 2147483647 w 623"/>
                    <a:gd name="T37" fmla="*/ 2147483647 h 209"/>
                    <a:gd name="T38" fmla="*/ 2147483647 w 623"/>
                    <a:gd name="T39" fmla="*/ 2147483647 h 209"/>
                    <a:gd name="T40" fmla="*/ 2147483647 w 623"/>
                    <a:gd name="T41" fmla="*/ 2147483647 h 209"/>
                    <a:gd name="T42" fmla="*/ 2147483647 w 623"/>
                    <a:gd name="T43" fmla="*/ 2147483647 h 209"/>
                    <a:gd name="T44" fmla="*/ 2147483647 w 623"/>
                    <a:gd name="T45" fmla="*/ 2147483647 h 209"/>
                    <a:gd name="T46" fmla="*/ 2147483647 w 623"/>
                    <a:gd name="T47" fmla="*/ 2147483647 h 209"/>
                    <a:gd name="T48" fmla="*/ 2147483647 w 623"/>
                    <a:gd name="T49" fmla="*/ 2147483647 h 209"/>
                    <a:gd name="T50" fmla="*/ 2147483647 w 623"/>
                    <a:gd name="T51" fmla="*/ 2147483647 h 209"/>
                    <a:gd name="T52" fmla="*/ 2147483647 w 623"/>
                    <a:gd name="T53" fmla="*/ 2147483647 h 209"/>
                    <a:gd name="T54" fmla="*/ 2147483647 w 623"/>
                    <a:gd name="T55" fmla="*/ 2147483647 h 209"/>
                    <a:gd name="T56" fmla="*/ 2147483647 w 623"/>
                    <a:gd name="T57" fmla="*/ 2147483647 h 209"/>
                    <a:gd name="T58" fmla="*/ 2147483647 w 623"/>
                    <a:gd name="T59" fmla="*/ 2147483647 h 209"/>
                    <a:gd name="T60" fmla="*/ 2147483647 w 623"/>
                    <a:gd name="T61" fmla="*/ 2147483647 h 209"/>
                    <a:gd name="T62" fmla="*/ 2147483647 w 623"/>
                    <a:gd name="T63" fmla="*/ 2147483647 h 209"/>
                    <a:gd name="T64" fmla="*/ 2147483647 w 623"/>
                    <a:gd name="T65" fmla="*/ 2147483647 h 209"/>
                    <a:gd name="T66" fmla="*/ 2147483647 w 623"/>
                    <a:gd name="T67" fmla="*/ 2147483647 h 209"/>
                    <a:gd name="T68" fmla="*/ 2147483647 w 623"/>
                    <a:gd name="T69" fmla="*/ 2147483647 h 209"/>
                    <a:gd name="T70" fmla="*/ 2147483647 w 623"/>
                    <a:gd name="T71" fmla="*/ 2147483647 h 209"/>
                    <a:gd name="T72" fmla="*/ 2147483647 w 623"/>
                    <a:gd name="T73" fmla="*/ 2147483647 h 209"/>
                    <a:gd name="T74" fmla="*/ 2147483647 w 623"/>
                    <a:gd name="T75" fmla="*/ 2147483647 h 209"/>
                    <a:gd name="T76" fmla="*/ 2147483647 w 623"/>
                    <a:gd name="T77" fmla="*/ 2147483647 h 209"/>
                    <a:gd name="T78" fmla="*/ 2147483647 w 623"/>
                    <a:gd name="T79" fmla="*/ 2147483647 h 209"/>
                    <a:gd name="T80" fmla="*/ 2147483647 w 623"/>
                    <a:gd name="T81" fmla="*/ 2147483647 h 209"/>
                    <a:gd name="T82" fmla="*/ 2147483647 w 623"/>
                    <a:gd name="T83" fmla="*/ 2147483647 h 209"/>
                    <a:gd name="T84" fmla="*/ 2147483647 w 623"/>
                    <a:gd name="T85" fmla="*/ 2147483647 h 209"/>
                    <a:gd name="T86" fmla="*/ 2147483647 w 623"/>
                    <a:gd name="T87" fmla="*/ 0 h 209"/>
                    <a:gd name="T88" fmla="*/ 2147483647 w 623"/>
                    <a:gd name="T89" fmla="*/ 0 h 209"/>
                    <a:gd name="T90" fmla="*/ 2147483647 w 623"/>
                    <a:gd name="T91" fmla="*/ 2147483647 h 209"/>
                    <a:gd name="T92" fmla="*/ 2147483647 w 623"/>
                    <a:gd name="T93" fmla="*/ 2147483647 h 209"/>
                    <a:gd name="T94" fmla="*/ 2147483647 w 623"/>
                    <a:gd name="T95" fmla="*/ 2147483647 h 209"/>
                    <a:gd name="T96" fmla="*/ 2147483647 w 623"/>
                    <a:gd name="T97" fmla="*/ 2147483647 h 209"/>
                    <a:gd name="T98" fmla="*/ 2147483647 w 623"/>
                    <a:gd name="T99" fmla="*/ 2147483647 h 209"/>
                    <a:gd name="T100" fmla="*/ 2147483647 w 623"/>
                    <a:gd name="T101" fmla="*/ 2147483647 h 209"/>
                    <a:gd name="T102" fmla="*/ 2147483647 w 623"/>
                    <a:gd name="T103" fmla="*/ 2147483647 h 209"/>
                    <a:gd name="T104" fmla="*/ 2147483647 w 623"/>
                    <a:gd name="T105" fmla="*/ 2147483647 h 209"/>
                    <a:gd name="T106" fmla="*/ 2147483647 w 623"/>
                    <a:gd name="T107" fmla="*/ 2147483647 h 209"/>
                    <a:gd name="T108" fmla="*/ 2147483647 w 623"/>
                    <a:gd name="T109" fmla="*/ 2147483647 h 2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23"/>
                    <a:gd name="T166" fmla="*/ 0 h 209"/>
                    <a:gd name="T167" fmla="*/ 623 w 623"/>
                    <a:gd name="T168" fmla="*/ 209 h 2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23" h="209">
                      <a:moveTo>
                        <a:pt x="4" y="45"/>
                      </a:moveTo>
                      <a:lnTo>
                        <a:pt x="0" y="69"/>
                      </a:lnTo>
                      <a:lnTo>
                        <a:pt x="12" y="69"/>
                      </a:lnTo>
                      <a:lnTo>
                        <a:pt x="23" y="71"/>
                      </a:lnTo>
                      <a:lnTo>
                        <a:pt x="34" y="71"/>
                      </a:lnTo>
                      <a:lnTo>
                        <a:pt x="47" y="72"/>
                      </a:lnTo>
                      <a:lnTo>
                        <a:pt x="58" y="72"/>
                      </a:lnTo>
                      <a:lnTo>
                        <a:pt x="69" y="75"/>
                      </a:lnTo>
                      <a:lnTo>
                        <a:pt x="81" y="75"/>
                      </a:lnTo>
                      <a:lnTo>
                        <a:pt x="93" y="77"/>
                      </a:lnTo>
                      <a:lnTo>
                        <a:pt x="156" y="79"/>
                      </a:lnTo>
                      <a:lnTo>
                        <a:pt x="222" y="80"/>
                      </a:lnTo>
                      <a:lnTo>
                        <a:pt x="284" y="77"/>
                      </a:lnTo>
                      <a:lnTo>
                        <a:pt x="352" y="72"/>
                      </a:lnTo>
                      <a:lnTo>
                        <a:pt x="416" y="64"/>
                      </a:lnTo>
                      <a:lnTo>
                        <a:pt x="482" y="54"/>
                      </a:lnTo>
                      <a:lnTo>
                        <a:pt x="547" y="40"/>
                      </a:lnTo>
                      <a:lnTo>
                        <a:pt x="616" y="24"/>
                      </a:lnTo>
                      <a:lnTo>
                        <a:pt x="616" y="46"/>
                      </a:lnTo>
                      <a:lnTo>
                        <a:pt x="616" y="69"/>
                      </a:lnTo>
                      <a:lnTo>
                        <a:pt x="616" y="91"/>
                      </a:lnTo>
                      <a:lnTo>
                        <a:pt x="616" y="115"/>
                      </a:lnTo>
                      <a:lnTo>
                        <a:pt x="616" y="138"/>
                      </a:lnTo>
                      <a:lnTo>
                        <a:pt x="616" y="162"/>
                      </a:lnTo>
                      <a:lnTo>
                        <a:pt x="616" y="184"/>
                      </a:lnTo>
                      <a:lnTo>
                        <a:pt x="618" y="209"/>
                      </a:lnTo>
                      <a:lnTo>
                        <a:pt x="618" y="207"/>
                      </a:lnTo>
                      <a:lnTo>
                        <a:pt x="623" y="207"/>
                      </a:lnTo>
                      <a:lnTo>
                        <a:pt x="623" y="192"/>
                      </a:lnTo>
                      <a:lnTo>
                        <a:pt x="623" y="181"/>
                      </a:lnTo>
                      <a:lnTo>
                        <a:pt x="623" y="167"/>
                      </a:lnTo>
                      <a:lnTo>
                        <a:pt x="623" y="156"/>
                      </a:lnTo>
                      <a:lnTo>
                        <a:pt x="623" y="136"/>
                      </a:lnTo>
                      <a:lnTo>
                        <a:pt x="623" y="120"/>
                      </a:lnTo>
                      <a:lnTo>
                        <a:pt x="623" y="103"/>
                      </a:lnTo>
                      <a:lnTo>
                        <a:pt x="623" y="87"/>
                      </a:lnTo>
                      <a:lnTo>
                        <a:pt x="621" y="75"/>
                      </a:lnTo>
                      <a:lnTo>
                        <a:pt x="621" y="64"/>
                      </a:lnTo>
                      <a:lnTo>
                        <a:pt x="621" y="53"/>
                      </a:lnTo>
                      <a:lnTo>
                        <a:pt x="621" y="43"/>
                      </a:lnTo>
                      <a:lnTo>
                        <a:pt x="621" y="32"/>
                      </a:lnTo>
                      <a:lnTo>
                        <a:pt x="621" y="21"/>
                      </a:lnTo>
                      <a:lnTo>
                        <a:pt x="621" y="10"/>
                      </a:lnTo>
                      <a:lnTo>
                        <a:pt x="621" y="0"/>
                      </a:lnTo>
                      <a:lnTo>
                        <a:pt x="618" y="0"/>
                      </a:lnTo>
                      <a:lnTo>
                        <a:pt x="616" y="2"/>
                      </a:lnTo>
                      <a:lnTo>
                        <a:pt x="536" y="19"/>
                      </a:lnTo>
                      <a:lnTo>
                        <a:pt x="459" y="35"/>
                      </a:lnTo>
                      <a:lnTo>
                        <a:pt x="381" y="45"/>
                      </a:lnTo>
                      <a:lnTo>
                        <a:pt x="305" y="54"/>
                      </a:lnTo>
                      <a:lnTo>
                        <a:pt x="227" y="54"/>
                      </a:lnTo>
                      <a:lnTo>
                        <a:pt x="153" y="54"/>
                      </a:lnTo>
                      <a:lnTo>
                        <a:pt x="77" y="51"/>
                      </a:lnTo>
                      <a:lnTo>
                        <a:pt x="4"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1" name="Freeform 3096"/>
                <p:cNvSpPr>
                  <a:spLocks noChangeAspect="1"/>
                </p:cNvSpPr>
                <p:nvPr/>
              </p:nvSpPr>
              <p:spPr bwMode="auto">
                <a:xfrm rot="8643414" flipV="1">
                  <a:off x="4234286" y="2029609"/>
                  <a:ext cx="239570" cy="89641"/>
                </a:xfrm>
                <a:custGeom>
                  <a:avLst/>
                  <a:gdLst>
                    <a:gd name="T0" fmla="*/ 2147483647 w 1726"/>
                    <a:gd name="T1" fmla="*/ 2147483647 h 498"/>
                    <a:gd name="T2" fmla="*/ 2147483647 w 1726"/>
                    <a:gd name="T3" fmla="*/ 2147483647 h 498"/>
                    <a:gd name="T4" fmla="*/ 2147483647 w 1726"/>
                    <a:gd name="T5" fmla="*/ 2147483647 h 498"/>
                    <a:gd name="T6" fmla="*/ 2147483647 w 1726"/>
                    <a:gd name="T7" fmla="*/ 0 h 498"/>
                    <a:gd name="T8" fmla="*/ 2147483647 w 1726"/>
                    <a:gd name="T9" fmla="*/ 0 h 498"/>
                    <a:gd name="T10" fmla="*/ 2147483647 w 1726"/>
                    <a:gd name="T11" fmla="*/ 0 h 498"/>
                    <a:gd name="T12" fmla="*/ 2147483647 w 1726"/>
                    <a:gd name="T13" fmla="*/ 0 h 498"/>
                    <a:gd name="T14" fmla="*/ 2147483647 w 1726"/>
                    <a:gd name="T15" fmla="*/ 0 h 498"/>
                    <a:gd name="T16" fmla="*/ 0 w 1726"/>
                    <a:gd name="T17" fmla="*/ 2147483647 h 498"/>
                    <a:gd name="T18" fmla="*/ 2147483647 w 1726"/>
                    <a:gd name="T19" fmla="*/ 2147483647 h 498"/>
                    <a:gd name="T20" fmla="*/ 2147483647 w 1726"/>
                    <a:gd name="T21" fmla="*/ 2147483647 h 498"/>
                    <a:gd name="T22" fmla="*/ 2147483647 w 1726"/>
                    <a:gd name="T23" fmla="*/ 2147483647 h 498"/>
                    <a:gd name="T24" fmla="*/ 2147483647 w 1726"/>
                    <a:gd name="T25" fmla="*/ 2147483647 h 498"/>
                    <a:gd name="T26" fmla="*/ 2147483647 w 1726"/>
                    <a:gd name="T27" fmla="*/ 2147483647 h 498"/>
                    <a:gd name="T28" fmla="*/ 2147483647 w 1726"/>
                    <a:gd name="T29" fmla="*/ 2147483647 h 498"/>
                    <a:gd name="T30" fmla="*/ 2147483647 w 1726"/>
                    <a:gd name="T31" fmla="*/ 2147483647 h 498"/>
                    <a:gd name="T32" fmla="*/ 2147483647 w 1726"/>
                    <a:gd name="T33" fmla="*/ 2147483647 h 498"/>
                    <a:gd name="T34" fmla="*/ 2147483647 w 1726"/>
                    <a:gd name="T35" fmla="*/ 2147483647 h 498"/>
                    <a:gd name="T36" fmla="*/ 2147483647 w 1726"/>
                    <a:gd name="T37" fmla="*/ 2147483647 h 498"/>
                    <a:gd name="T38" fmla="*/ 2147483647 w 1726"/>
                    <a:gd name="T39" fmla="*/ 2147483647 h 498"/>
                    <a:gd name="T40" fmla="*/ 2147483647 w 1726"/>
                    <a:gd name="T41" fmla="*/ 2147483647 h 498"/>
                    <a:gd name="T42" fmla="*/ 2147483647 w 1726"/>
                    <a:gd name="T43" fmla="*/ 2147483647 h 498"/>
                    <a:gd name="T44" fmla="*/ 2147483647 w 1726"/>
                    <a:gd name="T45" fmla="*/ 2147483647 h 498"/>
                    <a:gd name="T46" fmla="*/ 2147483647 w 1726"/>
                    <a:gd name="T47" fmla="*/ 2147483647 h 498"/>
                    <a:gd name="T48" fmla="*/ 2147483647 w 1726"/>
                    <a:gd name="T49" fmla="*/ 2147483647 h 498"/>
                    <a:gd name="T50" fmla="*/ 2147483647 w 1726"/>
                    <a:gd name="T51" fmla="*/ 2147483647 h 498"/>
                    <a:gd name="T52" fmla="*/ 2147483647 w 1726"/>
                    <a:gd name="T53" fmla="*/ 2147483647 h 498"/>
                    <a:gd name="T54" fmla="*/ 2147483647 w 1726"/>
                    <a:gd name="T55" fmla="*/ 2147483647 h 498"/>
                    <a:gd name="T56" fmla="*/ 2147483647 w 1726"/>
                    <a:gd name="T57" fmla="*/ 2147483647 h 498"/>
                    <a:gd name="T58" fmla="*/ 2147483647 w 1726"/>
                    <a:gd name="T59" fmla="*/ 2147483647 h 498"/>
                    <a:gd name="T60" fmla="*/ 2147483647 w 1726"/>
                    <a:gd name="T61" fmla="*/ 2147483647 h 498"/>
                    <a:gd name="T62" fmla="*/ 2147483647 w 1726"/>
                    <a:gd name="T63" fmla="*/ 2147483647 h 498"/>
                    <a:gd name="T64" fmla="*/ 2147483647 w 1726"/>
                    <a:gd name="T65" fmla="*/ 2147483647 h 498"/>
                    <a:gd name="T66" fmla="*/ 2147483647 w 1726"/>
                    <a:gd name="T67" fmla="*/ 2147483647 h 4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26"/>
                    <a:gd name="T103" fmla="*/ 0 h 498"/>
                    <a:gd name="T104" fmla="*/ 1726 w 1726"/>
                    <a:gd name="T105" fmla="*/ 498 h 4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26" h="498">
                      <a:moveTo>
                        <a:pt x="454" y="57"/>
                      </a:moveTo>
                      <a:lnTo>
                        <a:pt x="409" y="45"/>
                      </a:lnTo>
                      <a:lnTo>
                        <a:pt x="367" y="34"/>
                      </a:lnTo>
                      <a:lnTo>
                        <a:pt x="324" y="26"/>
                      </a:lnTo>
                      <a:lnTo>
                        <a:pt x="282" y="20"/>
                      </a:lnTo>
                      <a:lnTo>
                        <a:pt x="237" y="12"/>
                      </a:lnTo>
                      <a:lnTo>
                        <a:pt x="196" y="7"/>
                      </a:lnTo>
                      <a:lnTo>
                        <a:pt x="151" y="0"/>
                      </a:lnTo>
                      <a:lnTo>
                        <a:pt x="107" y="0"/>
                      </a:lnTo>
                      <a:lnTo>
                        <a:pt x="93" y="0"/>
                      </a:lnTo>
                      <a:lnTo>
                        <a:pt x="80" y="0"/>
                      </a:lnTo>
                      <a:lnTo>
                        <a:pt x="67" y="0"/>
                      </a:lnTo>
                      <a:lnTo>
                        <a:pt x="54" y="0"/>
                      </a:lnTo>
                      <a:lnTo>
                        <a:pt x="40" y="0"/>
                      </a:lnTo>
                      <a:lnTo>
                        <a:pt x="29" y="0"/>
                      </a:lnTo>
                      <a:lnTo>
                        <a:pt x="13" y="0"/>
                      </a:lnTo>
                      <a:lnTo>
                        <a:pt x="2" y="4"/>
                      </a:lnTo>
                      <a:lnTo>
                        <a:pt x="0" y="28"/>
                      </a:lnTo>
                      <a:lnTo>
                        <a:pt x="13" y="26"/>
                      </a:lnTo>
                      <a:lnTo>
                        <a:pt x="26" y="26"/>
                      </a:lnTo>
                      <a:lnTo>
                        <a:pt x="40" y="26"/>
                      </a:lnTo>
                      <a:lnTo>
                        <a:pt x="54" y="26"/>
                      </a:lnTo>
                      <a:lnTo>
                        <a:pt x="67" y="26"/>
                      </a:lnTo>
                      <a:lnTo>
                        <a:pt x="80" y="26"/>
                      </a:lnTo>
                      <a:lnTo>
                        <a:pt x="93" y="26"/>
                      </a:lnTo>
                      <a:lnTo>
                        <a:pt x="107" y="28"/>
                      </a:lnTo>
                      <a:lnTo>
                        <a:pt x="176" y="31"/>
                      </a:lnTo>
                      <a:lnTo>
                        <a:pt x="247" y="39"/>
                      </a:lnTo>
                      <a:lnTo>
                        <a:pt x="318" y="50"/>
                      </a:lnTo>
                      <a:lnTo>
                        <a:pt x="388" y="66"/>
                      </a:lnTo>
                      <a:lnTo>
                        <a:pt x="457" y="81"/>
                      </a:lnTo>
                      <a:lnTo>
                        <a:pt x="526" y="103"/>
                      </a:lnTo>
                      <a:lnTo>
                        <a:pt x="595" y="124"/>
                      </a:lnTo>
                      <a:lnTo>
                        <a:pt x="662" y="153"/>
                      </a:lnTo>
                      <a:lnTo>
                        <a:pt x="685" y="159"/>
                      </a:lnTo>
                      <a:lnTo>
                        <a:pt x="707" y="169"/>
                      </a:lnTo>
                      <a:lnTo>
                        <a:pt x="730" y="177"/>
                      </a:lnTo>
                      <a:lnTo>
                        <a:pt x="752" y="187"/>
                      </a:lnTo>
                      <a:lnTo>
                        <a:pt x="775" y="196"/>
                      </a:lnTo>
                      <a:lnTo>
                        <a:pt x="799" y="204"/>
                      </a:lnTo>
                      <a:lnTo>
                        <a:pt x="821" y="214"/>
                      </a:lnTo>
                      <a:lnTo>
                        <a:pt x="845" y="225"/>
                      </a:lnTo>
                      <a:lnTo>
                        <a:pt x="953" y="270"/>
                      </a:lnTo>
                      <a:lnTo>
                        <a:pt x="1062" y="315"/>
                      </a:lnTo>
                      <a:lnTo>
                        <a:pt x="1171" y="357"/>
                      </a:lnTo>
                      <a:lnTo>
                        <a:pt x="1281" y="395"/>
                      </a:lnTo>
                      <a:lnTo>
                        <a:pt x="1390" y="427"/>
                      </a:lnTo>
                      <a:lnTo>
                        <a:pt x="1500" y="458"/>
                      </a:lnTo>
                      <a:lnTo>
                        <a:pt x="1612" y="480"/>
                      </a:lnTo>
                      <a:lnTo>
                        <a:pt x="1722" y="498"/>
                      </a:lnTo>
                      <a:lnTo>
                        <a:pt x="1726" y="474"/>
                      </a:lnTo>
                      <a:lnTo>
                        <a:pt x="1613" y="455"/>
                      </a:lnTo>
                      <a:lnTo>
                        <a:pt x="1501" y="432"/>
                      </a:lnTo>
                      <a:lnTo>
                        <a:pt x="1392" y="403"/>
                      </a:lnTo>
                      <a:lnTo>
                        <a:pt x="1283" y="370"/>
                      </a:lnTo>
                      <a:lnTo>
                        <a:pt x="1174" y="329"/>
                      </a:lnTo>
                      <a:lnTo>
                        <a:pt x="1063" y="289"/>
                      </a:lnTo>
                      <a:lnTo>
                        <a:pt x="954" y="244"/>
                      </a:lnTo>
                      <a:lnTo>
                        <a:pt x="847" y="199"/>
                      </a:lnTo>
                      <a:lnTo>
                        <a:pt x="797" y="177"/>
                      </a:lnTo>
                      <a:lnTo>
                        <a:pt x="746" y="156"/>
                      </a:lnTo>
                      <a:lnTo>
                        <a:pt x="698" y="135"/>
                      </a:lnTo>
                      <a:lnTo>
                        <a:pt x="649" y="119"/>
                      </a:lnTo>
                      <a:lnTo>
                        <a:pt x="600" y="102"/>
                      </a:lnTo>
                      <a:lnTo>
                        <a:pt x="550" y="85"/>
                      </a:lnTo>
                      <a:lnTo>
                        <a:pt x="502" y="68"/>
                      </a:lnTo>
                      <a:lnTo>
                        <a:pt x="454"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2" name="Freeform 3097"/>
                <p:cNvSpPr>
                  <a:spLocks noChangeAspect="1"/>
                </p:cNvSpPr>
                <p:nvPr/>
              </p:nvSpPr>
              <p:spPr bwMode="auto">
                <a:xfrm rot="8643414" flipV="1">
                  <a:off x="4246493" y="2031182"/>
                  <a:ext cx="241096" cy="119522"/>
                </a:xfrm>
                <a:custGeom>
                  <a:avLst/>
                  <a:gdLst>
                    <a:gd name="T0" fmla="*/ 2147483647 w 1736"/>
                    <a:gd name="T1" fmla="*/ 2147483647 h 663"/>
                    <a:gd name="T2" fmla="*/ 2147483647 w 1736"/>
                    <a:gd name="T3" fmla="*/ 2147483647 h 663"/>
                    <a:gd name="T4" fmla="*/ 2147483647 w 1736"/>
                    <a:gd name="T5" fmla="*/ 2147483647 h 663"/>
                    <a:gd name="T6" fmla="*/ 2147483647 w 1736"/>
                    <a:gd name="T7" fmla="*/ 2147483647 h 663"/>
                    <a:gd name="T8" fmla="*/ 2147483647 w 1736"/>
                    <a:gd name="T9" fmla="*/ 0 h 663"/>
                    <a:gd name="T10" fmla="*/ 2147483647 w 1736"/>
                    <a:gd name="T11" fmla="*/ 0 h 663"/>
                    <a:gd name="T12" fmla="*/ 2147483647 w 1736"/>
                    <a:gd name="T13" fmla="*/ 0 h 663"/>
                    <a:gd name="T14" fmla="*/ 2147483647 w 1736"/>
                    <a:gd name="T15" fmla="*/ 0 h 663"/>
                    <a:gd name="T16" fmla="*/ 0 w 1736"/>
                    <a:gd name="T17" fmla="*/ 2147483647 h 663"/>
                    <a:gd name="T18" fmla="*/ 2147483647 w 1736"/>
                    <a:gd name="T19" fmla="*/ 2147483647 h 663"/>
                    <a:gd name="T20" fmla="*/ 2147483647 w 1736"/>
                    <a:gd name="T21" fmla="*/ 2147483647 h 663"/>
                    <a:gd name="T22" fmla="*/ 2147483647 w 1736"/>
                    <a:gd name="T23" fmla="*/ 2147483647 h 663"/>
                    <a:gd name="T24" fmla="*/ 2147483647 w 1736"/>
                    <a:gd name="T25" fmla="*/ 2147483647 h 663"/>
                    <a:gd name="T26" fmla="*/ 2147483647 w 1736"/>
                    <a:gd name="T27" fmla="*/ 2147483647 h 663"/>
                    <a:gd name="T28" fmla="*/ 2147483647 w 1736"/>
                    <a:gd name="T29" fmla="*/ 2147483647 h 663"/>
                    <a:gd name="T30" fmla="*/ 2147483647 w 1736"/>
                    <a:gd name="T31" fmla="*/ 2147483647 h 663"/>
                    <a:gd name="T32" fmla="*/ 2147483647 w 1736"/>
                    <a:gd name="T33" fmla="*/ 2147483647 h 663"/>
                    <a:gd name="T34" fmla="*/ 2147483647 w 1736"/>
                    <a:gd name="T35" fmla="*/ 2147483647 h 663"/>
                    <a:gd name="T36" fmla="*/ 2147483647 w 1736"/>
                    <a:gd name="T37" fmla="*/ 2147483647 h 663"/>
                    <a:gd name="T38" fmla="*/ 2147483647 w 1736"/>
                    <a:gd name="T39" fmla="*/ 2147483647 h 663"/>
                    <a:gd name="T40" fmla="*/ 2147483647 w 1736"/>
                    <a:gd name="T41" fmla="*/ 2147483647 h 663"/>
                    <a:gd name="T42" fmla="*/ 2147483647 w 1736"/>
                    <a:gd name="T43" fmla="*/ 2147483647 h 663"/>
                    <a:gd name="T44" fmla="*/ 2147483647 w 1736"/>
                    <a:gd name="T45" fmla="*/ 2147483647 h 663"/>
                    <a:gd name="T46" fmla="*/ 2147483647 w 1736"/>
                    <a:gd name="T47" fmla="*/ 2147483647 h 663"/>
                    <a:gd name="T48" fmla="*/ 2147483647 w 1736"/>
                    <a:gd name="T49" fmla="*/ 2147483647 h 663"/>
                    <a:gd name="T50" fmla="*/ 2147483647 w 1736"/>
                    <a:gd name="T51" fmla="*/ 2147483647 h 663"/>
                    <a:gd name="T52" fmla="*/ 2147483647 w 1736"/>
                    <a:gd name="T53" fmla="*/ 2147483647 h 663"/>
                    <a:gd name="T54" fmla="*/ 2147483647 w 1736"/>
                    <a:gd name="T55" fmla="*/ 2147483647 h 663"/>
                    <a:gd name="T56" fmla="*/ 2147483647 w 1736"/>
                    <a:gd name="T57" fmla="*/ 2147483647 h 663"/>
                    <a:gd name="T58" fmla="*/ 2147483647 w 1736"/>
                    <a:gd name="T59" fmla="*/ 2147483647 h 663"/>
                    <a:gd name="T60" fmla="*/ 2147483647 w 1736"/>
                    <a:gd name="T61" fmla="*/ 2147483647 h 663"/>
                    <a:gd name="T62" fmla="*/ 2147483647 w 1736"/>
                    <a:gd name="T63" fmla="*/ 2147483647 h 663"/>
                    <a:gd name="T64" fmla="*/ 2147483647 w 1736"/>
                    <a:gd name="T65" fmla="*/ 2147483647 h 663"/>
                    <a:gd name="T66" fmla="*/ 2147483647 w 1736"/>
                    <a:gd name="T67" fmla="*/ 2147483647 h 66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36"/>
                    <a:gd name="T103" fmla="*/ 0 h 663"/>
                    <a:gd name="T104" fmla="*/ 1736 w 1736"/>
                    <a:gd name="T105" fmla="*/ 663 h 66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36" h="663">
                      <a:moveTo>
                        <a:pt x="676" y="127"/>
                      </a:moveTo>
                      <a:lnTo>
                        <a:pt x="609" y="98"/>
                      </a:lnTo>
                      <a:lnTo>
                        <a:pt x="540" y="77"/>
                      </a:lnTo>
                      <a:lnTo>
                        <a:pt x="471" y="55"/>
                      </a:lnTo>
                      <a:lnTo>
                        <a:pt x="402" y="40"/>
                      </a:lnTo>
                      <a:lnTo>
                        <a:pt x="332" y="24"/>
                      </a:lnTo>
                      <a:lnTo>
                        <a:pt x="261" y="13"/>
                      </a:lnTo>
                      <a:lnTo>
                        <a:pt x="190" y="5"/>
                      </a:lnTo>
                      <a:lnTo>
                        <a:pt x="121" y="2"/>
                      </a:lnTo>
                      <a:lnTo>
                        <a:pt x="107" y="0"/>
                      </a:lnTo>
                      <a:lnTo>
                        <a:pt x="94" y="0"/>
                      </a:lnTo>
                      <a:lnTo>
                        <a:pt x="81" y="0"/>
                      </a:lnTo>
                      <a:lnTo>
                        <a:pt x="68" y="0"/>
                      </a:lnTo>
                      <a:lnTo>
                        <a:pt x="54" y="0"/>
                      </a:lnTo>
                      <a:lnTo>
                        <a:pt x="40" y="0"/>
                      </a:lnTo>
                      <a:lnTo>
                        <a:pt x="27" y="0"/>
                      </a:lnTo>
                      <a:lnTo>
                        <a:pt x="14" y="2"/>
                      </a:lnTo>
                      <a:lnTo>
                        <a:pt x="0" y="191"/>
                      </a:lnTo>
                      <a:lnTo>
                        <a:pt x="14" y="189"/>
                      </a:lnTo>
                      <a:lnTo>
                        <a:pt x="30" y="189"/>
                      </a:lnTo>
                      <a:lnTo>
                        <a:pt x="44" y="189"/>
                      </a:lnTo>
                      <a:lnTo>
                        <a:pt x="60" y="189"/>
                      </a:lnTo>
                      <a:lnTo>
                        <a:pt x="75" y="189"/>
                      </a:lnTo>
                      <a:lnTo>
                        <a:pt x="91" y="189"/>
                      </a:lnTo>
                      <a:lnTo>
                        <a:pt x="105" y="189"/>
                      </a:lnTo>
                      <a:lnTo>
                        <a:pt x="121" y="191"/>
                      </a:lnTo>
                      <a:lnTo>
                        <a:pt x="163" y="194"/>
                      </a:lnTo>
                      <a:lnTo>
                        <a:pt x="203" y="197"/>
                      </a:lnTo>
                      <a:lnTo>
                        <a:pt x="245" y="202"/>
                      </a:lnTo>
                      <a:lnTo>
                        <a:pt x="285" y="210"/>
                      </a:lnTo>
                      <a:lnTo>
                        <a:pt x="323" y="217"/>
                      </a:lnTo>
                      <a:lnTo>
                        <a:pt x="365" y="225"/>
                      </a:lnTo>
                      <a:lnTo>
                        <a:pt x="405" y="236"/>
                      </a:lnTo>
                      <a:lnTo>
                        <a:pt x="447" y="247"/>
                      </a:lnTo>
                      <a:lnTo>
                        <a:pt x="497" y="262"/>
                      </a:lnTo>
                      <a:lnTo>
                        <a:pt x="550" y="278"/>
                      </a:lnTo>
                      <a:lnTo>
                        <a:pt x="599" y="295"/>
                      </a:lnTo>
                      <a:lnTo>
                        <a:pt x="651" y="313"/>
                      </a:lnTo>
                      <a:lnTo>
                        <a:pt x="700" y="332"/>
                      </a:lnTo>
                      <a:lnTo>
                        <a:pt x="753" y="353"/>
                      </a:lnTo>
                      <a:lnTo>
                        <a:pt x="805" y="376"/>
                      </a:lnTo>
                      <a:lnTo>
                        <a:pt x="859" y="398"/>
                      </a:lnTo>
                      <a:lnTo>
                        <a:pt x="965" y="440"/>
                      </a:lnTo>
                      <a:lnTo>
                        <a:pt x="1072" y="485"/>
                      </a:lnTo>
                      <a:lnTo>
                        <a:pt x="1180" y="525"/>
                      </a:lnTo>
                      <a:lnTo>
                        <a:pt x="1287" y="563"/>
                      </a:lnTo>
                      <a:lnTo>
                        <a:pt x="1393" y="594"/>
                      </a:lnTo>
                      <a:lnTo>
                        <a:pt x="1501" y="621"/>
                      </a:lnTo>
                      <a:lnTo>
                        <a:pt x="1608" y="644"/>
                      </a:lnTo>
                      <a:lnTo>
                        <a:pt x="1717" y="663"/>
                      </a:lnTo>
                      <a:lnTo>
                        <a:pt x="1736" y="472"/>
                      </a:lnTo>
                      <a:lnTo>
                        <a:pt x="1626" y="454"/>
                      </a:lnTo>
                      <a:lnTo>
                        <a:pt x="1514" y="432"/>
                      </a:lnTo>
                      <a:lnTo>
                        <a:pt x="1404" y="401"/>
                      </a:lnTo>
                      <a:lnTo>
                        <a:pt x="1295" y="369"/>
                      </a:lnTo>
                      <a:lnTo>
                        <a:pt x="1185" y="331"/>
                      </a:lnTo>
                      <a:lnTo>
                        <a:pt x="1076" y="289"/>
                      </a:lnTo>
                      <a:lnTo>
                        <a:pt x="967" y="244"/>
                      </a:lnTo>
                      <a:lnTo>
                        <a:pt x="859" y="199"/>
                      </a:lnTo>
                      <a:lnTo>
                        <a:pt x="835" y="188"/>
                      </a:lnTo>
                      <a:lnTo>
                        <a:pt x="813" y="178"/>
                      </a:lnTo>
                      <a:lnTo>
                        <a:pt x="789" y="170"/>
                      </a:lnTo>
                      <a:lnTo>
                        <a:pt x="766" y="161"/>
                      </a:lnTo>
                      <a:lnTo>
                        <a:pt x="744" y="151"/>
                      </a:lnTo>
                      <a:lnTo>
                        <a:pt x="721" y="143"/>
                      </a:lnTo>
                      <a:lnTo>
                        <a:pt x="699" y="133"/>
                      </a:lnTo>
                      <a:lnTo>
                        <a:pt x="676" y="12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3" name="Freeform 3098"/>
                <p:cNvSpPr>
                  <a:spLocks noChangeAspect="1"/>
                </p:cNvSpPr>
                <p:nvPr/>
              </p:nvSpPr>
              <p:spPr bwMode="auto">
                <a:xfrm rot="8643414" flipV="1">
                  <a:off x="4702744" y="1856617"/>
                  <a:ext cx="86978" cy="28308"/>
                </a:xfrm>
                <a:custGeom>
                  <a:avLst/>
                  <a:gdLst>
                    <a:gd name="T0" fmla="*/ 2147483647 w 624"/>
                    <a:gd name="T1" fmla="*/ 2147483647 h 157"/>
                    <a:gd name="T2" fmla="*/ 2147483647 w 624"/>
                    <a:gd name="T3" fmla="*/ 2147483647 h 157"/>
                    <a:gd name="T4" fmla="*/ 2147483647 w 624"/>
                    <a:gd name="T5" fmla="*/ 2147483647 h 157"/>
                    <a:gd name="T6" fmla="*/ 2147483647 w 624"/>
                    <a:gd name="T7" fmla="*/ 2147483647 h 157"/>
                    <a:gd name="T8" fmla="*/ 2147483647 w 624"/>
                    <a:gd name="T9" fmla="*/ 2147483647 h 157"/>
                    <a:gd name="T10" fmla="*/ 2147483647 w 624"/>
                    <a:gd name="T11" fmla="*/ 2147483647 h 157"/>
                    <a:gd name="T12" fmla="*/ 2147483647 w 624"/>
                    <a:gd name="T13" fmla="*/ 2147483647 h 157"/>
                    <a:gd name="T14" fmla="*/ 2147483647 w 624"/>
                    <a:gd name="T15" fmla="*/ 2147483647 h 157"/>
                    <a:gd name="T16" fmla="*/ 2147483647 w 624"/>
                    <a:gd name="T17" fmla="*/ 2147483647 h 157"/>
                    <a:gd name="T18" fmla="*/ 0 w 624"/>
                    <a:gd name="T19" fmla="*/ 0 h 157"/>
                    <a:gd name="T20" fmla="*/ 0 w 624"/>
                    <a:gd name="T21" fmla="*/ 2147483647 h 157"/>
                    <a:gd name="T22" fmla="*/ 0 w 624"/>
                    <a:gd name="T23" fmla="*/ 2147483647 h 157"/>
                    <a:gd name="T24" fmla="*/ 2147483647 w 624"/>
                    <a:gd name="T25" fmla="*/ 2147483647 h 157"/>
                    <a:gd name="T26" fmla="*/ 2147483647 w 624"/>
                    <a:gd name="T27" fmla="*/ 2147483647 h 157"/>
                    <a:gd name="T28" fmla="*/ 2147483647 w 624"/>
                    <a:gd name="T29" fmla="*/ 2147483647 h 157"/>
                    <a:gd name="T30" fmla="*/ 2147483647 w 624"/>
                    <a:gd name="T31" fmla="*/ 2147483647 h 157"/>
                    <a:gd name="T32" fmla="*/ 2147483647 w 624"/>
                    <a:gd name="T33" fmla="*/ 2147483647 h 157"/>
                    <a:gd name="T34" fmla="*/ 2147483647 w 624"/>
                    <a:gd name="T35" fmla="*/ 2147483647 h 157"/>
                    <a:gd name="T36" fmla="*/ 2147483647 w 624"/>
                    <a:gd name="T37" fmla="*/ 2147483647 h 157"/>
                    <a:gd name="T38" fmla="*/ 2147483647 w 624"/>
                    <a:gd name="T39" fmla="*/ 2147483647 h 157"/>
                    <a:gd name="T40" fmla="*/ 2147483647 w 624"/>
                    <a:gd name="T41" fmla="*/ 2147483647 h 157"/>
                    <a:gd name="T42" fmla="*/ 2147483647 w 624"/>
                    <a:gd name="T43" fmla="*/ 2147483647 h 157"/>
                    <a:gd name="T44" fmla="*/ 2147483647 w 624"/>
                    <a:gd name="T45" fmla="*/ 2147483647 h 157"/>
                    <a:gd name="T46" fmla="*/ 2147483647 w 624"/>
                    <a:gd name="T47" fmla="*/ 2147483647 h 157"/>
                    <a:gd name="T48" fmla="*/ 2147483647 w 624"/>
                    <a:gd name="T49" fmla="*/ 2147483647 h 1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24"/>
                    <a:gd name="T76" fmla="*/ 0 h 157"/>
                    <a:gd name="T77" fmla="*/ 624 w 624"/>
                    <a:gd name="T78" fmla="*/ 157 h 1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24" h="157">
                      <a:moveTo>
                        <a:pt x="624" y="157"/>
                      </a:moveTo>
                      <a:lnTo>
                        <a:pt x="624" y="152"/>
                      </a:lnTo>
                      <a:lnTo>
                        <a:pt x="544" y="144"/>
                      </a:lnTo>
                      <a:lnTo>
                        <a:pt x="467" y="134"/>
                      </a:lnTo>
                      <a:lnTo>
                        <a:pt x="388" y="120"/>
                      </a:lnTo>
                      <a:lnTo>
                        <a:pt x="311" y="102"/>
                      </a:lnTo>
                      <a:lnTo>
                        <a:pt x="233" y="80"/>
                      </a:lnTo>
                      <a:lnTo>
                        <a:pt x="154" y="56"/>
                      </a:lnTo>
                      <a:lnTo>
                        <a:pt x="77" y="28"/>
                      </a:lnTo>
                      <a:lnTo>
                        <a:pt x="0" y="0"/>
                      </a:lnTo>
                      <a:lnTo>
                        <a:pt x="0" y="8"/>
                      </a:lnTo>
                      <a:lnTo>
                        <a:pt x="0" y="16"/>
                      </a:lnTo>
                      <a:lnTo>
                        <a:pt x="69" y="41"/>
                      </a:lnTo>
                      <a:lnTo>
                        <a:pt x="140" y="65"/>
                      </a:lnTo>
                      <a:lnTo>
                        <a:pt x="209" y="86"/>
                      </a:lnTo>
                      <a:lnTo>
                        <a:pt x="279" y="107"/>
                      </a:lnTo>
                      <a:lnTo>
                        <a:pt x="348" y="122"/>
                      </a:lnTo>
                      <a:lnTo>
                        <a:pt x="419" y="134"/>
                      </a:lnTo>
                      <a:lnTo>
                        <a:pt x="488" y="144"/>
                      </a:lnTo>
                      <a:lnTo>
                        <a:pt x="560" y="154"/>
                      </a:lnTo>
                      <a:lnTo>
                        <a:pt x="574" y="154"/>
                      </a:lnTo>
                      <a:lnTo>
                        <a:pt x="590" y="155"/>
                      </a:lnTo>
                      <a:lnTo>
                        <a:pt x="608" y="155"/>
                      </a:lnTo>
                      <a:lnTo>
                        <a:pt x="624"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4" name="Freeform 3099"/>
                <p:cNvSpPr>
                  <a:spLocks noChangeAspect="1"/>
                </p:cNvSpPr>
                <p:nvPr/>
              </p:nvSpPr>
              <p:spPr bwMode="auto">
                <a:xfrm rot="8643414" flipV="1">
                  <a:off x="4260226" y="2059489"/>
                  <a:ext cx="239570" cy="91214"/>
                </a:xfrm>
                <a:custGeom>
                  <a:avLst/>
                  <a:gdLst>
                    <a:gd name="T0" fmla="*/ 2147483647 w 1718"/>
                    <a:gd name="T1" fmla="*/ 2147483647 h 508"/>
                    <a:gd name="T2" fmla="*/ 2147483647 w 1718"/>
                    <a:gd name="T3" fmla="*/ 2147483647 h 508"/>
                    <a:gd name="T4" fmla="*/ 2147483647 w 1718"/>
                    <a:gd name="T5" fmla="*/ 2147483647 h 508"/>
                    <a:gd name="T6" fmla="*/ 2147483647 w 1718"/>
                    <a:gd name="T7" fmla="*/ 2147483647 h 508"/>
                    <a:gd name="T8" fmla="*/ 2147483647 w 1718"/>
                    <a:gd name="T9" fmla="*/ 2147483647 h 508"/>
                    <a:gd name="T10" fmla="*/ 2147483647 w 1718"/>
                    <a:gd name="T11" fmla="*/ 2147483647 h 508"/>
                    <a:gd name="T12" fmla="*/ 2147483647 w 1718"/>
                    <a:gd name="T13" fmla="*/ 2147483647 h 508"/>
                    <a:gd name="T14" fmla="*/ 2147483647 w 1718"/>
                    <a:gd name="T15" fmla="*/ 2147483647 h 508"/>
                    <a:gd name="T16" fmla="*/ 2147483647 w 1718"/>
                    <a:gd name="T17" fmla="*/ 0 h 508"/>
                    <a:gd name="T18" fmla="*/ 2147483647 w 1718"/>
                    <a:gd name="T19" fmla="*/ 0 h 508"/>
                    <a:gd name="T20" fmla="*/ 2147483647 w 1718"/>
                    <a:gd name="T21" fmla="*/ 0 h 508"/>
                    <a:gd name="T22" fmla="*/ 2147483647 w 1718"/>
                    <a:gd name="T23" fmla="*/ 0 h 508"/>
                    <a:gd name="T24" fmla="*/ 0 w 1718"/>
                    <a:gd name="T25" fmla="*/ 2147483647 h 508"/>
                    <a:gd name="T26" fmla="*/ 2147483647 w 1718"/>
                    <a:gd name="T27" fmla="*/ 2147483647 h 508"/>
                    <a:gd name="T28" fmla="*/ 2147483647 w 1718"/>
                    <a:gd name="T29" fmla="*/ 2147483647 h 508"/>
                    <a:gd name="T30" fmla="*/ 2147483647 w 1718"/>
                    <a:gd name="T31" fmla="*/ 2147483647 h 508"/>
                    <a:gd name="T32" fmla="*/ 2147483647 w 1718"/>
                    <a:gd name="T33" fmla="*/ 2147483647 h 508"/>
                    <a:gd name="T34" fmla="*/ 2147483647 w 1718"/>
                    <a:gd name="T35" fmla="*/ 2147483647 h 508"/>
                    <a:gd name="T36" fmla="*/ 2147483647 w 1718"/>
                    <a:gd name="T37" fmla="*/ 2147483647 h 508"/>
                    <a:gd name="T38" fmla="*/ 2147483647 w 1718"/>
                    <a:gd name="T39" fmla="*/ 2147483647 h 508"/>
                    <a:gd name="T40" fmla="*/ 2147483647 w 1718"/>
                    <a:gd name="T41" fmla="*/ 2147483647 h 508"/>
                    <a:gd name="T42" fmla="*/ 2147483647 w 1718"/>
                    <a:gd name="T43" fmla="*/ 2147483647 h 508"/>
                    <a:gd name="T44" fmla="*/ 2147483647 w 1718"/>
                    <a:gd name="T45" fmla="*/ 2147483647 h 508"/>
                    <a:gd name="T46" fmla="*/ 2147483647 w 1718"/>
                    <a:gd name="T47" fmla="*/ 2147483647 h 508"/>
                    <a:gd name="T48" fmla="*/ 2147483647 w 1718"/>
                    <a:gd name="T49" fmla="*/ 2147483647 h 508"/>
                    <a:gd name="T50" fmla="*/ 2147483647 w 1718"/>
                    <a:gd name="T51" fmla="*/ 2147483647 h 508"/>
                    <a:gd name="T52" fmla="*/ 2147483647 w 1718"/>
                    <a:gd name="T53" fmla="*/ 2147483647 h 508"/>
                    <a:gd name="T54" fmla="*/ 2147483647 w 1718"/>
                    <a:gd name="T55" fmla="*/ 2147483647 h 508"/>
                    <a:gd name="T56" fmla="*/ 2147483647 w 1718"/>
                    <a:gd name="T57" fmla="*/ 2147483647 h 508"/>
                    <a:gd name="T58" fmla="*/ 2147483647 w 1718"/>
                    <a:gd name="T59" fmla="*/ 2147483647 h 508"/>
                    <a:gd name="T60" fmla="*/ 2147483647 w 1718"/>
                    <a:gd name="T61" fmla="*/ 2147483647 h 508"/>
                    <a:gd name="T62" fmla="*/ 2147483647 w 1718"/>
                    <a:gd name="T63" fmla="*/ 2147483647 h 508"/>
                    <a:gd name="T64" fmla="*/ 2147483647 w 1718"/>
                    <a:gd name="T65" fmla="*/ 2147483647 h 508"/>
                    <a:gd name="T66" fmla="*/ 2147483647 w 1718"/>
                    <a:gd name="T67" fmla="*/ 2147483647 h 508"/>
                    <a:gd name="T68" fmla="*/ 2147483647 w 1718"/>
                    <a:gd name="T69" fmla="*/ 2147483647 h 5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8"/>
                    <a:gd name="T106" fmla="*/ 0 h 508"/>
                    <a:gd name="T107" fmla="*/ 1718 w 1718"/>
                    <a:gd name="T108" fmla="*/ 508 h 5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8" h="508">
                      <a:moveTo>
                        <a:pt x="861" y="209"/>
                      </a:moveTo>
                      <a:lnTo>
                        <a:pt x="807" y="187"/>
                      </a:lnTo>
                      <a:lnTo>
                        <a:pt x="755" y="164"/>
                      </a:lnTo>
                      <a:lnTo>
                        <a:pt x="702" y="143"/>
                      </a:lnTo>
                      <a:lnTo>
                        <a:pt x="653" y="124"/>
                      </a:lnTo>
                      <a:lnTo>
                        <a:pt x="601" y="106"/>
                      </a:lnTo>
                      <a:lnTo>
                        <a:pt x="552" y="89"/>
                      </a:lnTo>
                      <a:lnTo>
                        <a:pt x="499" y="73"/>
                      </a:lnTo>
                      <a:lnTo>
                        <a:pt x="449" y="58"/>
                      </a:lnTo>
                      <a:lnTo>
                        <a:pt x="407" y="47"/>
                      </a:lnTo>
                      <a:lnTo>
                        <a:pt x="367" y="36"/>
                      </a:lnTo>
                      <a:lnTo>
                        <a:pt x="325" y="28"/>
                      </a:lnTo>
                      <a:lnTo>
                        <a:pt x="287" y="21"/>
                      </a:lnTo>
                      <a:lnTo>
                        <a:pt x="247" y="13"/>
                      </a:lnTo>
                      <a:lnTo>
                        <a:pt x="205" y="8"/>
                      </a:lnTo>
                      <a:lnTo>
                        <a:pt x="165" y="5"/>
                      </a:lnTo>
                      <a:lnTo>
                        <a:pt x="123" y="2"/>
                      </a:lnTo>
                      <a:lnTo>
                        <a:pt x="107" y="0"/>
                      </a:lnTo>
                      <a:lnTo>
                        <a:pt x="93" y="0"/>
                      </a:lnTo>
                      <a:lnTo>
                        <a:pt x="77" y="0"/>
                      </a:lnTo>
                      <a:lnTo>
                        <a:pt x="62" y="0"/>
                      </a:lnTo>
                      <a:lnTo>
                        <a:pt x="46" y="0"/>
                      </a:lnTo>
                      <a:lnTo>
                        <a:pt x="32" y="0"/>
                      </a:lnTo>
                      <a:lnTo>
                        <a:pt x="16" y="0"/>
                      </a:lnTo>
                      <a:lnTo>
                        <a:pt x="2" y="2"/>
                      </a:lnTo>
                      <a:lnTo>
                        <a:pt x="0" y="28"/>
                      </a:lnTo>
                      <a:lnTo>
                        <a:pt x="29" y="25"/>
                      </a:lnTo>
                      <a:lnTo>
                        <a:pt x="62" y="25"/>
                      </a:lnTo>
                      <a:lnTo>
                        <a:pt x="93" y="28"/>
                      </a:lnTo>
                      <a:lnTo>
                        <a:pt x="127" y="31"/>
                      </a:lnTo>
                      <a:lnTo>
                        <a:pt x="155" y="31"/>
                      </a:lnTo>
                      <a:lnTo>
                        <a:pt x="188" y="34"/>
                      </a:lnTo>
                      <a:lnTo>
                        <a:pt x="218" y="41"/>
                      </a:lnTo>
                      <a:lnTo>
                        <a:pt x="250" y="45"/>
                      </a:lnTo>
                      <a:lnTo>
                        <a:pt x="361" y="66"/>
                      </a:lnTo>
                      <a:lnTo>
                        <a:pt x="473" y="97"/>
                      </a:lnTo>
                      <a:lnTo>
                        <a:pt x="582" y="130"/>
                      </a:lnTo>
                      <a:lnTo>
                        <a:pt x="691" y="171"/>
                      </a:lnTo>
                      <a:lnTo>
                        <a:pt x="802" y="212"/>
                      </a:lnTo>
                      <a:lnTo>
                        <a:pt x="911" y="259"/>
                      </a:lnTo>
                      <a:lnTo>
                        <a:pt x="1022" y="305"/>
                      </a:lnTo>
                      <a:lnTo>
                        <a:pt x="1134" y="354"/>
                      </a:lnTo>
                      <a:lnTo>
                        <a:pt x="1204" y="381"/>
                      </a:lnTo>
                      <a:lnTo>
                        <a:pt x="1277" y="408"/>
                      </a:lnTo>
                      <a:lnTo>
                        <a:pt x="1349" y="431"/>
                      </a:lnTo>
                      <a:lnTo>
                        <a:pt x="1421" y="453"/>
                      </a:lnTo>
                      <a:lnTo>
                        <a:pt x="1493" y="467"/>
                      </a:lnTo>
                      <a:lnTo>
                        <a:pt x="1565" y="485"/>
                      </a:lnTo>
                      <a:lnTo>
                        <a:pt x="1639" y="496"/>
                      </a:lnTo>
                      <a:lnTo>
                        <a:pt x="1713" y="508"/>
                      </a:lnTo>
                      <a:lnTo>
                        <a:pt x="1714" y="508"/>
                      </a:lnTo>
                      <a:lnTo>
                        <a:pt x="1716" y="508"/>
                      </a:lnTo>
                      <a:lnTo>
                        <a:pt x="1718" y="493"/>
                      </a:lnTo>
                      <a:lnTo>
                        <a:pt x="1702" y="488"/>
                      </a:lnTo>
                      <a:lnTo>
                        <a:pt x="1686" y="487"/>
                      </a:lnTo>
                      <a:lnTo>
                        <a:pt x="1668" y="485"/>
                      </a:lnTo>
                      <a:lnTo>
                        <a:pt x="1653" y="484"/>
                      </a:lnTo>
                      <a:lnTo>
                        <a:pt x="1636" y="479"/>
                      </a:lnTo>
                      <a:lnTo>
                        <a:pt x="1621" y="477"/>
                      </a:lnTo>
                      <a:lnTo>
                        <a:pt x="1605" y="476"/>
                      </a:lnTo>
                      <a:lnTo>
                        <a:pt x="1589" y="474"/>
                      </a:lnTo>
                      <a:lnTo>
                        <a:pt x="1495" y="451"/>
                      </a:lnTo>
                      <a:lnTo>
                        <a:pt x="1403" y="426"/>
                      </a:lnTo>
                      <a:lnTo>
                        <a:pt x="1312" y="394"/>
                      </a:lnTo>
                      <a:lnTo>
                        <a:pt x="1222" y="362"/>
                      </a:lnTo>
                      <a:lnTo>
                        <a:pt x="1132" y="325"/>
                      </a:lnTo>
                      <a:lnTo>
                        <a:pt x="1041" y="286"/>
                      </a:lnTo>
                      <a:lnTo>
                        <a:pt x="949" y="248"/>
                      </a:lnTo>
                      <a:lnTo>
                        <a:pt x="861" y="2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5" name="Freeform 3100"/>
                <p:cNvSpPr>
                  <a:spLocks noChangeAspect="1"/>
                </p:cNvSpPr>
                <p:nvPr/>
              </p:nvSpPr>
              <p:spPr bwMode="auto">
                <a:xfrm rot="8643414" flipV="1">
                  <a:off x="4449441" y="1906942"/>
                  <a:ext cx="270088" cy="91214"/>
                </a:xfrm>
                <a:custGeom>
                  <a:avLst/>
                  <a:gdLst>
                    <a:gd name="T0" fmla="*/ 2147483647 w 1946"/>
                    <a:gd name="T1" fmla="*/ 2147483647 h 509"/>
                    <a:gd name="T2" fmla="*/ 2147483647 w 1946"/>
                    <a:gd name="T3" fmla="*/ 2147483647 h 509"/>
                    <a:gd name="T4" fmla="*/ 2147483647 w 1946"/>
                    <a:gd name="T5" fmla="*/ 2147483647 h 509"/>
                    <a:gd name="T6" fmla="*/ 2147483647 w 1946"/>
                    <a:gd name="T7" fmla="*/ 2147483647 h 509"/>
                    <a:gd name="T8" fmla="*/ 2147483647 w 1946"/>
                    <a:gd name="T9" fmla="*/ 2147483647 h 509"/>
                    <a:gd name="T10" fmla="*/ 2147483647 w 1946"/>
                    <a:gd name="T11" fmla="*/ 2147483647 h 509"/>
                    <a:gd name="T12" fmla="*/ 2147483647 w 1946"/>
                    <a:gd name="T13" fmla="*/ 2147483647 h 509"/>
                    <a:gd name="T14" fmla="*/ 2147483647 w 1946"/>
                    <a:gd name="T15" fmla="*/ 2147483647 h 509"/>
                    <a:gd name="T16" fmla="*/ 2147483647 w 1946"/>
                    <a:gd name="T17" fmla="*/ 2147483647 h 509"/>
                    <a:gd name="T18" fmla="*/ 2147483647 w 1946"/>
                    <a:gd name="T19" fmla="*/ 2147483647 h 509"/>
                    <a:gd name="T20" fmla="*/ 2147483647 w 1946"/>
                    <a:gd name="T21" fmla="*/ 2147483647 h 509"/>
                    <a:gd name="T22" fmla="*/ 2147483647 w 1946"/>
                    <a:gd name="T23" fmla="*/ 2147483647 h 509"/>
                    <a:gd name="T24" fmla="*/ 2147483647 w 1946"/>
                    <a:gd name="T25" fmla="*/ 2147483647 h 509"/>
                    <a:gd name="T26" fmla="*/ 2147483647 w 1946"/>
                    <a:gd name="T27" fmla="*/ 0 h 509"/>
                    <a:gd name="T28" fmla="*/ 2147483647 w 1946"/>
                    <a:gd name="T29" fmla="*/ 2147483647 h 509"/>
                    <a:gd name="T30" fmla="*/ 2147483647 w 1946"/>
                    <a:gd name="T31" fmla="*/ 2147483647 h 509"/>
                    <a:gd name="T32" fmla="*/ 2147483647 w 1946"/>
                    <a:gd name="T33" fmla="*/ 2147483647 h 509"/>
                    <a:gd name="T34" fmla="*/ 2147483647 w 1946"/>
                    <a:gd name="T35" fmla="*/ 2147483647 h 509"/>
                    <a:gd name="T36" fmla="*/ 2147483647 w 1946"/>
                    <a:gd name="T37" fmla="*/ 2147483647 h 509"/>
                    <a:gd name="T38" fmla="*/ 2147483647 w 1946"/>
                    <a:gd name="T39" fmla="*/ 2147483647 h 509"/>
                    <a:gd name="T40" fmla="*/ 2147483647 w 1946"/>
                    <a:gd name="T41" fmla="*/ 2147483647 h 509"/>
                    <a:gd name="T42" fmla="*/ 2147483647 w 1946"/>
                    <a:gd name="T43" fmla="*/ 2147483647 h 509"/>
                    <a:gd name="T44" fmla="*/ 2147483647 w 1946"/>
                    <a:gd name="T45" fmla="*/ 2147483647 h 509"/>
                    <a:gd name="T46" fmla="*/ 2147483647 w 1946"/>
                    <a:gd name="T47" fmla="*/ 2147483647 h 509"/>
                    <a:gd name="T48" fmla="*/ 2147483647 w 1946"/>
                    <a:gd name="T49" fmla="*/ 2147483647 h 509"/>
                    <a:gd name="T50" fmla="*/ 2147483647 w 1946"/>
                    <a:gd name="T51" fmla="*/ 2147483647 h 509"/>
                    <a:gd name="T52" fmla="*/ 2147483647 w 1946"/>
                    <a:gd name="T53" fmla="*/ 2147483647 h 509"/>
                    <a:gd name="T54" fmla="*/ 2147483647 w 1946"/>
                    <a:gd name="T55" fmla="*/ 2147483647 h 509"/>
                    <a:gd name="T56" fmla="*/ 2147483647 w 1946"/>
                    <a:gd name="T57" fmla="*/ 2147483647 h 509"/>
                    <a:gd name="T58" fmla="*/ 2147483647 w 1946"/>
                    <a:gd name="T59" fmla="*/ 2147483647 h 509"/>
                    <a:gd name="T60" fmla="*/ 2147483647 w 1946"/>
                    <a:gd name="T61" fmla="*/ 2147483647 h 509"/>
                    <a:gd name="T62" fmla="*/ 2147483647 w 1946"/>
                    <a:gd name="T63" fmla="*/ 2147483647 h 509"/>
                    <a:gd name="T64" fmla="*/ 2147483647 w 1946"/>
                    <a:gd name="T65" fmla="*/ 2147483647 h 509"/>
                    <a:gd name="T66" fmla="*/ 2147483647 w 1946"/>
                    <a:gd name="T67" fmla="*/ 2147483647 h 509"/>
                    <a:gd name="T68" fmla="*/ 2147483647 w 1946"/>
                    <a:gd name="T69" fmla="*/ 2147483647 h 509"/>
                    <a:gd name="T70" fmla="*/ 2147483647 w 1946"/>
                    <a:gd name="T71" fmla="*/ 2147483647 h 509"/>
                    <a:gd name="T72" fmla="*/ 2147483647 w 1946"/>
                    <a:gd name="T73" fmla="*/ 2147483647 h 509"/>
                    <a:gd name="T74" fmla="*/ 2147483647 w 1946"/>
                    <a:gd name="T75" fmla="*/ 2147483647 h 509"/>
                    <a:gd name="T76" fmla="*/ 2147483647 w 1946"/>
                    <a:gd name="T77" fmla="*/ 2147483647 h 509"/>
                    <a:gd name="T78" fmla="*/ 2147483647 w 1946"/>
                    <a:gd name="T79" fmla="*/ 2147483647 h 509"/>
                    <a:gd name="T80" fmla="*/ 2147483647 w 1946"/>
                    <a:gd name="T81" fmla="*/ 2147483647 h 509"/>
                    <a:gd name="T82" fmla="*/ 2147483647 w 1946"/>
                    <a:gd name="T83" fmla="*/ 2147483647 h 509"/>
                    <a:gd name="T84" fmla="*/ 2147483647 w 1946"/>
                    <a:gd name="T85" fmla="*/ 2147483647 h 509"/>
                    <a:gd name="T86" fmla="*/ 0 w 1946"/>
                    <a:gd name="T87" fmla="*/ 2147483647 h 509"/>
                    <a:gd name="T88" fmla="*/ 0 w 1946"/>
                    <a:gd name="T89" fmla="*/ 2147483647 h 509"/>
                    <a:gd name="T90" fmla="*/ 2147483647 w 1946"/>
                    <a:gd name="T91" fmla="*/ 2147483647 h 509"/>
                    <a:gd name="T92" fmla="*/ 2147483647 w 1946"/>
                    <a:gd name="T93" fmla="*/ 2147483647 h 509"/>
                    <a:gd name="T94" fmla="*/ 2147483647 w 1946"/>
                    <a:gd name="T95" fmla="*/ 2147483647 h 509"/>
                    <a:gd name="T96" fmla="*/ 2147483647 w 1946"/>
                    <a:gd name="T97" fmla="*/ 2147483647 h 509"/>
                    <a:gd name="T98" fmla="*/ 2147483647 w 1946"/>
                    <a:gd name="T99" fmla="*/ 2147483647 h 509"/>
                    <a:gd name="T100" fmla="*/ 2147483647 w 1946"/>
                    <a:gd name="T101" fmla="*/ 2147483647 h 509"/>
                    <a:gd name="T102" fmla="*/ 2147483647 w 1946"/>
                    <a:gd name="T103" fmla="*/ 2147483647 h 509"/>
                    <a:gd name="T104" fmla="*/ 2147483647 w 1946"/>
                    <a:gd name="T105" fmla="*/ 2147483647 h 509"/>
                    <a:gd name="T106" fmla="*/ 2147483647 w 1946"/>
                    <a:gd name="T107" fmla="*/ 2147483647 h 5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946"/>
                    <a:gd name="T163" fmla="*/ 0 h 509"/>
                    <a:gd name="T164" fmla="*/ 1946 w 1946"/>
                    <a:gd name="T165" fmla="*/ 509 h 5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946" h="509">
                      <a:moveTo>
                        <a:pt x="603" y="429"/>
                      </a:moveTo>
                      <a:lnTo>
                        <a:pt x="764" y="371"/>
                      </a:lnTo>
                      <a:lnTo>
                        <a:pt x="924" y="311"/>
                      </a:lnTo>
                      <a:lnTo>
                        <a:pt x="1084" y="247"/>
                      </a:lnTo>
                      <a:lnTo>
                        <a:pt x="1246" y="188"/>
                      </a:lnTo>
                      <a:lnTo>
                        <a:pt x="1403" y="130"/>
                      </a:lnTo>
                      <a:lnTo>
                        <a:pt x="1562" y="84"/>
                      </a:lnTo>
                      <a:lnTo>
                        <a:pt x="1721" y="45"/>
                      </a:lnTo>
                      <a:lnTo>
                        <a:pt x="1880" y="27"/>
                      </a:lnTo>
                      <a:lnTo>
                        <a:pt x="1896" y="26"/>
                      </a:lnTo>
                      <a:lnTo>
                        <a:pt x="1910" y="26"/>
                      </a:lnTo>
                      <a:lnTo>
                        <a:pt x="1926" y="26"/>
                      </a:lnTo>
                      <a:lnTo>
                        <a:pt x="1944" y="26"/>
                      </a:lnTo>
                      <a:lnTo>
                        <a:pt x="1946" y="0"/>
                      </a:lnTo>
                      <a:lnTo>
                        <a:pt x="1864" y="5"/>
                      </a:lnTo>
                      <a:lnTo>
                        <a:pt x="1784" y="15"/>
                      </a:lnTo>
                      <a:lnTo>
                        <a:pt x="1702" y="26"/>
                      </a:lnTo>
                      <a:lnTo>
                        <a:pt x="1625" y="43"/>
                      </a:lnTo>
                      <a:lnTo>
                        <a:pt x="1541" y="63"/>
                      </a:lnTo>
                      <a:lnTo>
                        <a:pt x="1460" y="87"/>
                      </a:lnTo>
                      <a:lnTo>
                        <a:pt x="1376" y="112"/>
                      </a:lnTo>
                      <a:lnTo>
                        <a:pt x="1294" y="144"/>
                      </a:lnTo>
                      <a:lnTo>
                        <a:pt x="1294" y="148"/>
                      </a:lnTo>
                      <a:lnTo>
                        <a:pt x="1294" y="154"/>
                      </a:lnTo>
                      <a:lnTo>
                        <a:pt x="1282" y="157"/>
                      </a:lnTo>
                      <a:lnTo>
                        <a:pt x="1270" y="164"/>
                      </a:lnTo>
                      <a:lnTo>
                        <a:pt x="1145" y="209"/>
                      </a:lnTo>
                      <a:lnTo>
                        <a:pt x="1023" y="257"/>
                      </a:lnTo>
                      <a:lnTo>
                        <a:pt x="900" y="305"/>
                      </a:lnTo>
                      <a:lnTo>
                        <a:pt x="780" y="352"/>
                      </a:lnTo>
                      <a:lnTo>
                        <a:pt x="658" y="393"/>
                      </a:lnTo>
                      <a:lnTo>
                        <a:pt x="539" y="432"/>
                      </a:lnTo>
                      <a:lnTo>
                        <a:pt x="416" y="462"/>
                      </a:lnTo>
                      <a:lnTo>
                        <a:pt x="297" y="488"/>
                      </a:lnTo>
                      <a:lnTo>
                        <a:pt x="260" y="493"/>
                      </a:lnTo>
                      <a:lnTo>
                        <a:pt x="225" y="496"/>
                      </a:lnTo>
                      <a:lnTo>
                        <a:pt x="188" y="498"/>
                      </a:lnTo>
                      <a:lnTo>
                        <a:pt x="154" y="502"/>
                      </a:lnTo>
                      <a:lnTo>
                        <a:pt x="119" y="502"/>
                      </a:lnTo>
                      <a:lnTo>
                        <a:pt x="84" y="504"/>
                      </a:lnTo>
                      <a:lnTo>
                        <a:pt x="48" y="504"/>
                      </a:lnTo>
                      <a:lnTo>
                        <a:pt x="15" y="504"/>
                      </a:lnTo>
                      <a:lnTo>
                        <a:pt x="8" y="504"/>
                      </a:lnTo>
                      <a:lnTo>
                        <a:pt x="0" y="504"/>
                      </a:lnTo>
                      <a:lnTo>
                        <a:pt x="0" y="509"/>
                      </a:lnTo>
                      <a:lnTo>
                        <a:pt x="72" y="509"/>
                      </a:lnTo>
                      <a:lnTo>
                        <a:pt x="144" y="507"/>
                      </a:lnTo>
                      <a:lnTo>
                        <a:pt x="220" y="502"/>
                      </a:lnTo>
                      <a:lnTo>
                        <a:pt x="295" y="496"/>
                      </a:lnTo>
                      <a:lnTo>
                        <a:pt x="372" y="483"/>
                      </a:lnTo>
                      <a:lnTo>
                        <a:pt x="448" y="469"/>
                      </a:lnTo>
                      <a:lnTo>
                        <a:pt x="526" y="449"/>
                      </a:lnTo>
                      <a:lnTo>
                        <a:pt x="603" y="4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6" name="Freeform 3101"/>
                <p:cNvSpPr>
                  <a:spLocks noChangeAspect="1"/>
                </p:cNvSpPr>
                <p:nvPr/>
              </p:nvSpPr>
              <p:spPr bwMode="auto">
                <a:xfrm rot="8643414" flipV="1">
                  <a:off x="4231234" y="2224618"/>
                  <a:ext cx="88504" cy="37744"/>
                </a:xfrm>
                <a:custGeom>
                  <a:avLst/>
                  <a:gdLst>
                    <a:gd name="T0" fmla="*/ 2147483647 w 645"/>
                    <a:gd name="T1" fmla="*/ 2147483647 h 210"/>
                    <a:gd name="T2" fmla="*/ 0 w 645"/>
                    <a:gd name="T3" fmla="*/ 2147483647 h 210"/>
                    <a:gd name="T4" fmla="*/ 2147483647 w 645"/>
                    <a:gd name="T5" fmla="*/ 2147483647 h 210"/>
                    <a:gd name="T6" fmla="*/ 2147483647 w 645"/>
                    <a:gd name="T7" fmla="*/ 2147483647 h 210"/>
                    <a:gd name="T8" fmla="*/ 2147483647 w 645"/>
                    <a:gd name="T9" fmla="*/ 2147483647 h 210"/>
                    <a:gd name="T10" fmla="*/ 2147483647 w 645"/>
                    <a:gd name="T11" fmla="*/ 2147483647 h 210"/>
                    <a:gd name="T12" fmla="*/ 2147483647 w 645"/>
                    <a:gd name="T13" fmla="*/ 2147483647 h 210"/>
                    <a:gd name="T14" fmla="*/ 2147483647 w 645"/>
                    <a:gd name="T15" fmla="*/ 2147483647 h 210"/>
                    <a:gd name="T16" fmla="*/ 2147483647 w 645"/>
                    <a:gd name="T17" fmla="*/ 2147483647 h 210"/>
                    <a:gd name="T18" fmla="*/ 2147483647 w 645"/>
                    <a:gd name="T19" fmla="*/ 2147483647 h 210"/>
                    <a:gd name="T20" fmla="*/ 2147483647 w 645"/>
                    <a:gd name="T21" fmla="*/ 2147483647 h 210"/>
                    <a:gd name="T22" fmla="*/ 2147483647 w 645"/>
                    <a:gd name="T23" fmla="*/ 2147483647 h 210"/>
                    <a:gd name="T24" fmla="*/ 2147483647 w 645"/>
                    <a:gd name="T25" fmla="*/ 2147483647 h 210"/>
                    <a:gd name="T26" fmla="*/ 2147483647 w 645"/>
                    <a:gd name="T27" fmla="*/ 2147483647 h 210"/>
                    <a:gd name="T28" fmla="*/ 2147483647 w 645"/>
                    <a:gd name="T29" fmla="*/ 2147483647 h 210"/>
                    <a:gd name="T30" fmla="*/ 2147483647 w 645"/>
                    <a:gd name="T31" fmla="*/ 2147483647 h 210"/>
                    <a:gd name="T32" fmla="*/ 2147483647 w 645"/>
                    <a:gd name="T33" fmla="*/ 2147483647 h 210"/>
                    <a:gd name="T34" fmla="*/ 2147483647 w 645"/>
                    <a:gd name="T35" fmla="*/ 2147483647 h 210"/>
                    <a:gd name="T36" fmla="*/ 2147483647 w 645"/>
                    <a:gd name="T37" fmla="*/ 2147483647 h 210"/>
                    <a:gd name="T38" fmla="*/ 2147483647 w 645"/>
                    <a:gd name="T39" fmla="*/ 2147483647 h 210"/>
                    <a:gd name="T40" fmla="*/ 2147483647 w 645"/>
                    <a:gd name="T41" fmla="*/ 2147483647 h 210"/>
                    <a:gd name="T42" fmla="*/ 2147483647 w 645"/>
                    <a:gd name="T43" fmla="*/ 2147483647 h 210"/>
                    <a:gd name="T44" fmla="*/ 2147483647 w 645"/>
                    <a:gd name="T45" fmla="*/ 2147483647 h 210"/>
                    <a:gd name="T46" fmla="*/ 2147483647 w 645"/>
                    <a:gd name="T47" fmla="*/ 2147483647 h 210"/>
                    <a:gd name="T48" fmla="*/ 2147483647 w 645"/>
                    <a:gd name="T49" fmla="*/ 2147483647 h 210"/>
                    <a:gd name="T50" fmla="*/ 2147483647 w 645"/>
                    <a:gd name="T51" fmla="*/ 2147483647 h 210"/>
                    <a:gd name="T52" fmla="*/ 2147483647 w 645"/>
                    <a:gd name="T53" fmla="*/ 2147483647 h 210"/>
                    <a:gd name="T54" fmla="*/ 2147483647 w 645"/>
                    <a:gd name="T55" fmla="*/ 0 h 210"/>
                    <a:gd name="T56" fmla="*/ 2147483647 w 645"/>
                    <a:gd name="T57" fmla="*/ 0 h 210"/>
                    <a:gd name="T58" fmla="*/ 2147483647 w 645"/>
                    <a:gd name="T59" fmla="*/ 2147483647 h 210"/>
                    <a:gd name="T60" fmla="*/ 2147483647 w 645"/>
                    <a:gd name="T61" fmla="*/ 2147483647 h 210"/>
                    <a:gd name="T62" fmla="*/ 2147483647 w 645"/>
                    <a:gd name="T63" fmla="*/ 2147483647 h 210"/>
                    <a:gd name="T64" fmla="*/ 2147483647 w 645"/>
                    <a:gd name="T65" fmla="*/ 2147483647 h 210"/>
                    <a:gd name="T66" fmla="*/ 2147483647 w 645"/>
                    <a:gd name="T67" fmla="*/ 2147483647 h 210"/>
                    <a:gd name="T68" fmla="*/ 2147483647 w 645"/>
                    <a:gd name="T69" fmla="*/ 2147483647 h 210"/>
                    <a:gd name="T70" fmla="*/ 2147483647 w 645"/>
                    <a:gd name="T71" fmla="*/ 2147483647 h 210"/>
                    <a:gd name="T72" fmla="*/ 2147483647 w 645"/>
                    <a:gd name="T73" fmla="*/ 2147483647 h 210"/>
                    <a:gd name="T74" fmla="*/ 2147483647 w 645"/>
                    <a:gd name="T75" fmla="*/ 2147483647 h 210"/>
                    <a:gd name="T76" fmla="*/ 2147483647 w 645"/>
                    <a:gd name="T77" fmla="*/ 2147483647 h 2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45"/>
                    <a:gd name="T118" fmla="*/ 0 h 210"/>
                    <a:gd name="T119" fmla="*/ 645 w 645"/>
                    <a:gd name="T120" fmla="*/ 210 h 2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45" h="210">
                      <a:moveTo>
                        <a:pt x="2" y="72"/>
                      </a:moveTo>
                      <a:lnTo>
                        <a:pt x="0" y="87"/>
                      </a:lnTo>
                      <a:lnTo>
                        <a:pt x="79" y="90"/>
                      </a:lnTo>
                      <a:lnTo>
                        <a:pt x="156" y="95"/>
                      </a:lnTo>
                      <a:lnTo>
                        <a:pt x="234" y="91"/>
                      </a:lnTo>
                      <a:lnTo>
                        <a:pt x="314" y="87"/>
                      </a:lnTo>
                      <a:lnTo>
                        <a:pt x="393" y="75"/>
                      </a:lnTo>
                      <a:lnTo>
                        <a:pt x="475" y="64"/>
                      </a:lnTo>
                      <a:lnTo>
                        <a:pt x="556" y="46"/>
                      </a:lnTo>
                      <a:lnTo>
                        <a:pt x="640" y="27"/>
                      </a:lnTo>
                      <a:lnTo>
                        <a:pt x="640" y="50"/>
                      </a:lnTo>
                      <a:lnTo>
                        <a:pt x="640" y="72"/>
                      </a:lnTo>
                      <a:lnTo>
                        <a:pt x="640" y="95"/>
                      </a:lnTo>
                      <a:lnTo>
                        <a:pt x="640" y="117"/>
                      </a:lnTo>
                      <a:lnTo>
                        <a:pt x="640" y="140"/>
                      </a:lnTo>
                      <a:lnTo>
                        <a:pt x="640" y="160"/>
                      </a:lnTo>
                      <a:lnTo>
                        <a:pt x="640" y="186"/>
                      </a:lnTo>
                      <a:lnTo>
                        <a:pt x="640" y="210"/>
                      </a:lnTo>
                      <a:lnTo>
                        <a:pt x="643" y="210"/>
                      </a:lnTo>
                      <a:lnTo>
                        <a:pt x="645" y="210"/>
                      </a:lnTo>
                      <a:lnTo>
                        <a:pt x="645" y="181"/>
                      </a:lnTo>
                      <a:lnTo>
                        <a:pt x="645" y="157"/>
                      </a:lnTo>
                      <a:lnTo>
                        <a:pt x="645" y="130"/>
                      </a:lnTo>
                      <a:lnTo>
                        <a:pt x="645" y="106"/>
                      </a:lnTo>
                      <a:lnTo>
                        <a:pt x="645" y="77"/>
                      </a:lnTo>
                      <a:lnTo>
                        <a:pt x="645" y="53"/>
                      </a:lnTo>
                      <a:lnTo>
                        <a:pt x="645" y="24"/>
                      </a:lnTo>
                      <a:lnTo>
                        <a:pt x="645" y="0"/>
                      </a:lnTo>
                      <a:lnTo>
                        <a:pt x="640" y="0"/>
                      </a:lnTo>
                      <a:lnTo>
                        <a:pt x="640" y="2"/>
                      </a:lnTo>
                      <a:lnTo>
                        <a:pt x="556" y="22"/>
                      </a:lnTo>
                      <a:lnTo>
                        <a:pt x="475" y="42"/>
                      </a:lnTo>
                      <a:lnTo>
                        <a:pt x="393" y="56"/>
                      </a:lnTo>
                      <a:lnTo>
                        <a:pt x="316" y="67"/>
                      </a:lnTo>
                      <a:lnTo>
                        <a:pt x="236" y="74"/>
                      </a:lnTo>
                      <a:lnTo>
                        <a:pt x="159" y="77"/>
                      </a:lnTo>
                      <a:lnTo>
                        <a:pt x="80" y="75"/>
                      </a:lnTo>
                      <a:lnTo>
                        <a:pt x="2"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7" name="Freeform 3102"/>
                <p:cNvSpPr>
                  <a:spLocks noChangeAspect="1"/>
                </p:cNvSpPr>
                <p:nvPr/>
              </p:nvSpPr>
              <p:spPr bwMode="auto">
                <a:xfrm rot="8643414" flipV="1">
                  <a:off x="4714951" y="1855044"/>
                  <a:ext cx="86978" cy="59761"/>
                </a:xfrm>
                <a:custGeom>
                  <a:avLst/>
                  <a:gdLst>
                    <a:gd name="T0" fmla="*/ 2147483647 w 624"/>
                    <a:gd name="T1" fmla="*/ 2147483647 h 332"/>
                    <a:gd name="T2" fmla="*/ 2147483647 w 624"/>
                    <a:gd name="T3" fmla="*/ 2147483647 h 332"/>
                    <a:gd name="T4" fmla="*/ 2147483647 w 624"/>
                    <a:gd name="T5" fmla="*/ 2147483647 h 332"/>
                    <a:gd name="T6" fmla="*/ 2147483647 w 624"/>
                    <a:gd name="T7" fmla="*/ 2147483647 h 332"/>
                    <a:gd name="T8" fmla="*/ 2147483647 w 624"/>
                    <a:gd name="T9" fmla="*/ 2147483647 h 332"/>
                    <a:gd name="T10" fmla="*/ 2147483647 w 624"/>
                    <a:gd name="T11" fmla="*/ 2147483647 h 332"/>
                    <a:gd name="T12" fmla="*/ 2147483647 w 624"/>
                    <a:gd name="T13" fmla="*/ 2147483647 h 332"/>
                    <a:gd name="T14" fmla="*/ 2147483647 w 624"/>
                    <a:gd name="T15" fmla="*/ 2147483647 h 332"/>
                    <a:gd name="T16" fmla="*/ 2147483647 w 624"/>
                    <a:gd name="T17" fmla="*/ 2147483647 h 332"/>
                    <a:gd name="T18" fmla="*/ 2147483647 w 624"/>
                    <a:gd name="T19" fmla="*/ 2147483647 h 332"/>
                    <a:gd name="T20" fmla="*/ 2147483647 w 624"/>
                    <a:gd name="T21" fmla="*/ 2147483647 h 332"/>
                    <a:gd name="T22" fmla="*/ 2147483647 w 624"/>
                    <a:gd name="T23" fmla="*/ 2147483647 h 332"/>
                    <a:gd name="T24" fmla="*/ 2147483647 w 624"/>
                    <a:gd name="T25" fmla="*/ 2147483647 h 332"/>
                    <a:gd name="T26" fmla="*/ 0 w 624"/>
                    <a:gd name="T27" fmla="*/ 0 h 332"/>
                    <a:gd name="T28" fmla="*/ 0 w 624"/>
                    <a:gd name="T29" fmla="*/ 2147483647 h 332"/>
                    <a:gd name="T30" fmla="*/ 0 w 624"/>
                    <a:gd name="T31" fmla="*/ 2147483647 h 332"/>
                    <a:gd name="T32" fmla="*/ 0 w 624"/>
                    <a:gd name="T33" fmla="*/ 2147483647 h 332"/>
                    <a:gd name="T34" fmla="*/ 0 w 624"/>
                    <a:gd name="T35" fmla="*/ 2147483647 h 332"/>
                    <a:gd name="T36" fmla="*/ 0 w 624"/>
                    <a:gd name="T37" fmla="*/ 2147483647 h 332"/>
                    <a:gd name="T38" fmla="*/ 0 w 624"/>
                    <a:gd name="T39" fmla="*/ 2147483647 h 332"/>
                    <a:gd name="T40" fmla="*/ 0 w 624"/>
                    <a:gd name="T41" fmla="*/ 2147483647 h 332"/>
                    <a:gd name="T42" fmla="*/ 0 w 624"/>
                    <a:gd name="T43" fmla="*/ 2147483647 h 332"/>
                    <a:gd name="T44" fmla="*/ 2147483647 w 624"/>
                    <a:gd name="T45" fmla="*/ 2147483647 h 332"/>
                    <a:gd name="T46" fmla="*/ 2147483647 w 624"/>
                    <a:gd name="T47" fmla="*/ 2147483647 h 332"/>
                    <a:gd name="T48" fmla="*/ 2147483647 w 624"/>
                    <a:gd name="T49" fmla="*/ 2147483647 h 332"/>
                    <a:gd name="T50" fmla="*/ 2147483647 w 624"/>
                    <a:gd name="T51" fmla="*/ 2147483647 h 332"/>
                    <a:gd name="T52" fmla="*/ 2147483647 w 624"/>
                    <a:gd name="T53" fmla="*/ 2147483647 h 332"/>
                    <a:gd name="T54" fmla="*/ 2147483647 w 624"/>
                    <a:gd name="T55" fmla="*/ 2147483647 h 332"/>
                    <a:gd name="T56" fmla="*/ 2147483647 w 624"/>
                    <a:gd name="T57" fmla="*/ 2147483647 h 332"/>
                    <a:gd name="T58" fmla="*/ 2147483647 w 624"/>
                    <a:gd name="T59" fmla="*/ 2147483647 h 332"/>
                    <a:gd name="T60" fmla="*/ 2147483647 w 624"/>
                    <a:gd name="T61" fmla="*/ 2147483647 h 332"/>
                    <a:gd name="T62" fmla="*/ 2147483647 w 624"/>
                    <a:gd name="T63" fmla="*/ 2147483647 h 332"/>
                    <a:gd name="T64" fmla="*/ 2147483647 w 624"/>
                    <a:gd name="T65" fmla="*/ 2147483647 h 332"/>
                    <a:gd name="T66" fmla="*/ 2147483647 w 624"/>
                    <a:gd name="T67" fmla="*/ 2147483647 h 332"/>
                    <a:gd name="T68" fmla="*/ 2147483647 w 624"/>
                    <a:gd name="T69" fmla="*/ 2147483647 h 3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4"/>
                    <a:gd name="T106" fmla="*/ 0 h 332"/>
                    <a:gd name="T107" fmla="*/ 624 w 624"/>
                    <a:gd name="T108" fmla="*/ 332 h 3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4" h="332">
                      <a:moveTo>
                        <a:pt x="600" y="332"/>
                      </a:moveTo>
                      <a:lnTo>
                        <a:pt x="624" y="141"/>
                      </a:lnTo>
                      <a:lnTo>
                        <a:pt x="608" y="139"/>
                      </a:lnTo>
                      <a:lnTo>
                        <a:pt x="590" y="139"/>
                      </a:lnTo>
                      <a:lnTo>
                        <a:pt x="574" y="138"/>
                      </a:lnTo>
                      <a:lnTo>
                        <a:pt x="560" y="138"/>
                      </a:lnTo>
                      <a:lnTo>
                        <a:pt x="488" y="128"/>
                      </a:lnTo>
                      <a:lnTo>
                        <a:pt x="419" y="118"/>
                      </a:lnTo>
                      <a:lnTo>
                        <a:pt x="348" y="106"/>
                      </a:lnTo>
                      <a:lnTo>
                        <a:pt x="279" y="91"/>
                      </a:lnTo>
                      <a:lnTo>
                        <a:pt x="209" y="70"/>
                      </a:lnTo>
                      <a:lnTo>
                        <a:pt x="140" y="49"/>
                      </a:lnTo>
                      <a:lnTo>
                        <a:pt x="69" y="25"/>
                      </a:lnTo>
                      <a:lnTo>
                        <a:pt x="0" y="0"/>
                      </a:lnTo>
                      <a:lnTo>
                        <a:pt x="0" y="24"/>
                      </a:lnTo>
                      <a:lnTo>
                        <a:pt x="0" y="48"/>
                      </a:lnTo>
                      <a:lnTo>
                        <a:pt x="0" y="72"/>
                      </a:lnTo>
                      <a:lnTo>
                        <a:pt x="0" y="97"/>
                      </a:lnTo>
                      <a:lnTo>
                        <a:pt x="0" y="120"/>
                      </a:lnTo>
                      <a:lnTo>
                        <a:pt x="0" y="147"/>
                      </a:lnTo>
                      <a:lnTo>
                        <a:pt x="0" y="171"/>
                      </a:lnTo>
                      <a:lnTo>
                        <a:pt x="0" y="199"/>
                      </a:lnTo>
                      <a:lnTo>
                        <a:pt x="68" y="223"/>
                      </a:lnTo>
                      <a:lnTo>
                        <a:pt x="135" y="245"/>
                      </a:lnTo>
                      <a:lnTo>
                        <a:pt x="201" y="264"/>
                      </a:lnTo>
                      <a:lnTo>
                        <a:pt x="270" y="284"/>
                      </a:lnTo>
                      <a:lnTo>
                        <a:pt x="337" y="298"/>
                      </a:lnTo>
                      <a:lnTo>
                        <a:pt x="406" y="311"/>
                      </a:lnTo>
                      <a:lnTo>
                        <a:pt x="473" y="321"/>
                      </a:lnTo>
                      <a:lnTo>
                        <a:pt x="542" y="329"/>
                      </a:lnTo>
                      <a:lnTo>
                        <a:pt x="555" y="329"/>
                      </a:lnTo>
                      <a:lnTo>
                        <a:pt x="571" y="330"/>
                      </a:lnTo>
                      <a:lnTo>
                        <a:pt x="584" y="330"/>
                      </a:lnTo>
                      <a:lnTo>
                        <a:pt x="600" y="3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8" name="Freeform 3103"/>
                <p:cNvSpPr>
                  <a:spLocks noChangeAspect="1"/>
                </p:cNvSpPr>
                <p:nvPr/>
              </p:nvSpPr>
              <p:spPr bwMode="auto">
                <a:xfrm rot="8643414" flipV="1">
                  <a:off x="4270908" y="2057917"/>
                  <a:ext cx="241096" cy="121094"/>
                </a:xfrm>
                <a:custGeom>
                  <a:avLst/>
                  <a:gdLst>
                    <a:gd name="T0" fmla="*/ 2147483647 w 1731"/>
                    <a:gd name="T1" fmla="*/ 2147483647 h 674"/>
                    <a:gd name="T2" fmla="*/ 2147483647 w 1731"/>
                    <a:gd name="T3" fmla="*/ 2147483647 h 674"/>
                    <a:gd name="T4" fmla="*/ 2147483647 w 1731"/>
                    <a:gd name="T5" fmla="*/ 2147483647 h 674"/>
                    <a:gd name="T6" fmla="*/ 2147483647 w 1731"/>
                    <a:gd name="T7" fmla="*/ 2147483647 h 674"/>
                    <a:gd name="T8" fmla="*/ 2147483647 w 1731"/>
                    <a:gd name="T9" fmla="*/ 2147483647 h 674"/>
                    <a:gd name="T10" fmla="*/ 2147483647 w 1731"/>
                    <a:gd name="T11" fmla="*/ 2147483647 h 674"/>
                    <a:gd name="T12" fmla="*/ 2147483647 w 1731"/>
                    <a:gd name="T13" fmla="*/ 2147483647 h 674"/>
                    <a:gd name="T14" fmla="*/ 2147483647 w 1731"/>
                    <a:gd name="T15" fmla="*/ 2147483647 h 674"/>
                    <a:gd name="T16" fmla="*/ 2147483647 w 1731"/>
                    <a:gd name="T17" fmla="*/ 2147483647 h 674"/>
                    <a:gd name="T18" fmla="*/ 2147483647 w 1731"/>
                    <a:gd name="T19" fmla="*/ 2147483647 h 674"/>
                    <a:gd name="T20" fmla="*/ 2147483647 w 1731"/>
                    <a:gd name="T21" fmla="*/ 2147483647 h 674"/>
                    <a:gd name="T22" fmla="*/ 2147483647 w 1731"/>
                    <a:gd name="T23" fmla="*/ 2147483647 h 674"/>
                    <a:gd name="T24" fmla="*/ 2147483647 w 1731"/>
                    <a:gd name="T25" fmla="*/ 2147483647 h 674"/>
                    <a:gd name="T26" fmla="*/ 2147483647 w 1731"/>
                    <a:gd name="T27" fmla="*/ 2147483647 h 674"/>
                    <a:gd name="T28" fmla="*/ 2147483647 w 1731"/>
                    <a:gd name="T29" fmla="*/ 2147483647 h 674"/>
                    <a:gd name="T30" fmla="*/ 2147483647 w 1731"/>
                    <a:gd name="T31" fmla="*/ 2147483647 h 674"/>
                    <a:gd name="T32" fmla="*/ 2147483647 w 1731"/>
                    <a:gd name="T33" fmla="*/ 2147483647 h 674"/>
                    <a:gd name="T34" fmla="*/ 2147483647 w 1731"/>
                    <a:gd name="T35" fmla="*/ 2147483647 h 674"/>
                    <a:gd name="T36" fmla="*/ 2147483647 w 1731"/>
                    <a:gd name="T37" fmla="*/ 2147483647 h 674"/>
                    <a:gd name="T38" fmla="*/ 2147483647 w 1731"/>
                    <a:gd name="T39" fmla="*/ 2147483647 h 674"/>
                    <a:gd name="T40" fmla="*/ 2147483647 w 1731"/>
                    <a:gd name="T41" fmla="*/ 2147483647 h 674"/>
                    <a:gd name="T42" fmla="*/ 2147483647 w 1731"/>
                    <a:gd name="T43" fmla="*/ 2147483647 h 674"/>
                    <a:gd name="T44" fmla="*/ 2147483647 w 1731"/>
                    <a:gd name="T45" fmla="*/ 0 h 674"/>
                    <a:gd name="T46" fmla="*/ 2147483647 w 1731"/>
                    <a:gd name="T47" fmla="*/ 0 h 674"/>
                    <a:gd name="T48" fmla="*/ 2147483647 w 1731"/>
                    <a:gd name="T49" fmla="*/ 2147483647 h 674"/>
                    <a:gd name="T50" fmla="*/ 0 w 1731"/>
                    <a:gd name="T51" fmla="*/ 2147483647 h 674"/>
                    <a:gd name="T52" fmla="*/ 2147483647 w 1731"/>
                    <a:gd name="T53" fmla="*/ 2147483647 h 674"/>
                    <a:gd name="T54" fmla="*/ 2147483647 w 1731"/>
                    <a:gd name="T55" fmla="*/ 2147483647 h 674"/>
                    <a:gd name="T56" fmla="*/ 2147483647 w 1731"/>
                    <a:gd name="T57" fmla="*/ 2147483647 h 674"/>
                    <a:gd name="T58" fmla="*/ 2147483647 w 1731"/>
                    <a:gd name="T59" fmla="*/ 2147483647 h 674"/>
                    <a:gd name="T60" fmla="*/ 2147483647 w 1731"/>
                    <a:gd name="T61" fmla="*/ 2147483647 h 674"/>
                    <a:gd name="T62" fmla="*/ 2147483647 w 1731"/>
                    <a:gd name="T63" fmla="*/ 2147483647 h 674"/>
                    <a:gd name="T64" fmla="*/ 2147483647 w 1731"/>
                    <a:gd name="T65" fmla="*/ 2147483647 h 674"/>
                    <a:gd name="T66" fmla="*/ 2147483647 w 1731"/>
                    <a:gd name="T67" fmla="*/ 2147483647 h 674"/>
                    <a:gd name="T68" fmla="*/ 2147483647 w 1731"/>
                    <a:gd name="T69" fmla="*/ 2147483647 h 674"/>
                    <a:gd name="T70" fmla="*/ 2147483647 w 1731"/>
                    <a:gd name="T71" fmla="*/ 2147483647 h 674"/>
                    <a:gd name="T72" fmla="*/ 2147483647 w 1731"/>
                    <a:gd name="T73" fmla="*/ 2147483647 h 674"/>
                    <a:gd name="T74" fmla="*/ 2147483647 w 1731"/>
                    <a:gd name="T75" fmla="*/ 2147483647 h 674"/>
                    <a:gd name="T76" fmla="*/ 2147483647 w 1731"/>
                    <a:gd name="T77" fmla="*/ 2147483647 h 674"/>
                    <a:gd name="T78" fmla="*/ 2147483647 w 1731"/>
                    <a:gd name="T79" fmla="*/ 2147483647 h 674"/>
                    <a:gd name="T80" fmla="*/ 2147483647 w 1731"/>
                    <a:gd name="T81" fmla="*/ 2147483647 h 674"/>
                    <a:gd name="T82" fmla="*/ 2147483647 w 1731"/>
                    <a:gd name="T83" fmla="*/ 2147483647 h 674"/>
                    <a:gd name="T84" fmla="*/ 2147483647 w 1731"/>
                    <a:gd name="T85" fmla="*/ 2147483647 h 674"/>
                    <a:gd name="T86" fmla="*/ 2147483647 w 1731"/>
                    <a:gd name="T87" fmla="*/ 2147483647 h 674"/>
                    <a:gd name="T88" fmla="*/ 2147483647 w 1731"/>
                    <a:gd name="T89" fmla="*/ 2147483647 h 674"/>
                    <a:gd name="T90" fmla="*/ 2147483647 w 1731"/>
                    <a:gd name="T91" fmla="*/ 2147483647 h 67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31"/>
                    <a:gd name="T139" fmla="*/ 0 h 674"/>
                    <a:gd name="T140" fmla="*/ 1731 w 1731"/>
                    <a:gd name="T141" fmla="*/ 674 h 67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31" h="674">
                      <a:moveTo>
                        <a:pt x="1728" y="483"/>
                      </a:moveTo>
                      <a:lnTo>
                        <a:pt x="1654" y="471"/>
                      </a:lnTo>
                      <a:lnTo>
                        <a:pt x="1580" y="460"/>
                      </a:lnTo>
                      <a:lnTo>
                        <a:pt x="1508" y="442"/>
                      </a:lnTo>
                      <a:lnTo>
                        <a:pt x="1436" y="428"/>
                      </a:lnTo>
                      <a:lnTo>
                        <a:pt x="1364" y="406"/>
                      </a:lnTo>
                      <a:lnTo>
                        <a:pt x="1292" y="383"/>
                      </a:lnTo>
                      <a:lnTo>
                        <a:pt x="1219" y="356"/>
                      </a:lnTo>
                      <a:lnTo>
                        <a:pt x="1149" y="329"/>
                      </a:lnTo>
                      <a:lnTo>
                        <a:pt x="1037" y="280"/>
                      </a:lnTo>
                      <a:lnTo>
                        <a:pt x="926" y="234"/>
                      </a:lnTo>
                      <a:lnTo>
                        <a:pt x="817" y="187"/>
                      </a:lnTo>
                      <a:lnTo>
                        <a:pt x="706" y="146"/>
                      </a:lnTo>
                      <a:lnTo>
                        <a:pt x="597" y="105"/>
                      </a:lnTo>
                      <a:lnTo>
                        <a:pt x="488" y="72"/>
                      </a:lnTo>
                      <a:lnTo>
                        <a:pt x="376" y="41"/>
                      </a:lnTo>
                      <a:lnTo>
                        <a:pt x="265" y="20"/>
                      </a:lnTo>
                      <a:lnTo>
                        <a:pt x="233" y="16"/>
                      </a:lnTo>
                      <a:lnTo>
                        <a:pt x="203" y="9"/>
                      </a:lnTo>
                      <a:lnTo>
                        <a:pt x="170" y="6"/>
                      </a:lnTo>
                      <a:lnTo>
                        <a:pt x="142" y="6"/>
                      </a:lnTo>
                      <a:lnTo>
                        <a:pt x="108" y="3"/>
                      </a:lnTo>
                      <a:lnTo>
                        <a:pt x="77" y="0"/>
                      </a:lnTo>
                      <a:lnTo>
                        <a:pt x="44" y="0"/>
                      </a:lnTo>
                      <a:lnTo>
                        <a:pt x="15" y="3"/>
                      </a:lnTo>
                      <a:lnTo>
                        <a:pt x="0" y="192"/>
                      </a:lnTo>
                      <a:lnTo>
                        <a:pt x="146" y="197"/>
                      </a:lnTo>
                      <a:lnTo>
                        <a:pt x="291" y="219"/>
                      </a:lnTo>
                      <a:lnTo>
                        <a:pt x="434" y="253"/>
                      </a:lnTo>
                      <a:lnTo>
                        <a:pt x="579" y="298"/>
                      </a:lnTo>
                      <a:lnTo>
                        <a:pt x="717" y="348"/>
                      </a:lnTo>
                      <a:lnTo>
                        <a:pt x="859" y="406"/>
                      </a:lnTo>
                      <a:lnTo>
                        <a:pt x="1001" y="465"/>
                      </a:lnTo>
                      <a:lnTo>
                        <a:pt x="1147" y="528"/>
                      </a:lnTo>
                      <a:lnTo>
                        <a:pt x="1215" y="553"/>
                      </a:lnTo>
                      <a:lnTo>
                        <a:pt x="1288" y="577"/>
                      </a:lnTo>
                      <a:lnTo>
                        <a:pt x="1356" y="600"/>
                      </a:lnTo>
                      <a:lnTo>
                        <a:pt x="1429" y="621"/>
                      </a:lnTo>
                      <a:lnTo>
                        <a:pt x="1500" y="635"/>
                      </a:lnTo>
                      <a:lnTo>
                        <a:pt x="1571" y="653"/>
                      </a:lnTo>
                      <a:lnTo>
                        <a:pt x="1640" y="662"/>
                      </a:lnTo>
                      <a:lnTo>
                        <a:pt x="1713" y="674"/>
                      </a:lnTo>
                      <a:lnTo>
                        <a:pt x="1731" y="483"/>
                      </a:lnTo>
                      <a:lnTo>
                        <a:pt x="1729" y="483"/>
                      </a:lnTo>
                      <a:lnTo>
                        <a:pt x="1728" y="4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69" name="Freeform 3104"/>
                <p:cNvSpPr>
                  <a:spLocks noChangeAspect="1"/>
                </p:cNvSpPr>
                <p:nvPr/>
              </p:nvSpPr>
              <p:spPr bwMode="auto">
                <a:xfrm rot="8643414" flipV="1">
                  <a:off x="4461648" y="1905369"/>
                  <a:ext cx="273140" cy="121094"/>
                </a:xfrm>
                <a:custGeom>
                  <a:avLst/>
                  <a:gdLst>
                    <a:gd name="T0" fmla="*/ 2147483647 w 1968"/>
                    <a:gd name="T1" fmla="*/ 2147483647 h 674"/>
                    <a:gd name="T2" fmla="*/ 2147483647 w 1968"/>
                    <a:gd name="T3" fmla="*/ 2147483647 h 674"/>
                    <a:gd name="T4" fmla="*/ 2147483647 w 1968"/>
                    <a:gd name="T5" fmla="*/ 2147483647 h 674"/>
                    <a:gd name="T6" fmla="*/ 2147483647 w 1968"/>
                    <a:gd name="T7" fmla="*/ 2147483647 h 674"/>
                    <a:gd name="T8" fmla="*/ 2147483647 w 1968"/>
                    <a:gd name="T9" fmla="*/ 2147483647 h 674"/>
                    <a:gd name="T10" fmla="*/ 2147483647 w 1968"/>
                    <a:gd name="T11" fmla="*/ 2147483647 h 674"/>
                    <a:gd name="T12" fmla="*/ 2147483647 w 1968"/>
                    <a:gd name="T13" fmla="*/ 2147483647 h 674"/>
                    <a:gd name="T14" fmla="*/ 2147483647 w 1968"/>
                    <a:gd name="T15" fmla="*/ 2147483647 h 674"/>
                    <a:gd name="T16" fmla="*/ 2147483647 w 1968"/>
                    <a:gd name="T17" fmla="*/ 2147483647 h 674"/>
                    <a:gd name="T18" fmla="*/ 2147483647 w 1968"/>
                    <a:gd name="T19" fmla="*/ 2147483647 h 674"/>
                    <a:gd name="T20" fmla="*/ 2147483647 w 1968"/>
                    <a:gd name="T21" fmla="*/ 2147483647 h 674"/>
                    <a:gd name="T22" fmla="*/ 2147483647 w 1968"/>
                    <a:gd name="T23" fmla="*/ 2147483647 h 674"/>
                    <a:gd name="T24" fmla="*/ 2147483647 w 1968"/>
                    <a:gd name="T25" fmla="*/ 2147483647 h 674"/>
                    <a:gd name="T26" fmla="*/ 2147483647 w 1968"/>
                    <a:gd name="T27" fmla="*/ 0 h 674"/>
                    <a:gd name="T28" fmla="*/ 2147483647 w 1968"/>
                    <a:gd name="T29" fmla="*/ 0 h 674"/>
                    <a:gd name="T30" fmla="*/ 2147483647 w 1968"/>
                    <a:gd name="T31" fmla="*/ 0 h 674"/>
                    <a:gd name="T32" fmla="*/ 2147483647 w 1968"/>
                    <a:gd name="T33" fmla="*/ 0 h 674"/>
                    <a:gd name="T34" fmla="*/ 2147483647 w 1968"/>
                    <a:gd name="T35" fmla="*/ 2147483647 h 674"/>
                    <a:gd name="T36" fmla="*/ 2147483647 w 1968"/>
                    <a:gd name="T37" fmla="*/ 2147483647 h 674"/>
                    <a:gd name="T38" fmla="*/ 2147483647 w 1968"/>
                    <a:gd name="T39" fmla="*/ 2147483647 h 674"/>
                    <a:gd name="T40" fmla="*/ 2147483647 w 1968"/>
                    <a:gd name="T41" fmla="*/ 2147483647 h 674"/>
                    <a:gd name="T42" fmla="*/ 2147483647 w 1968"/>
                    <a:gd name="T43" fmla="*/ 2147483647 h 674"/>
                    <a:gd name="T44" fmla="*/ 2147483647 w 1968"/>
                    <a:gd name="T45" fmla="*/ 2147483647 h 674"/>
                    <a:gd name="T46" fmla="*/ 2147483647 w 1968"/>
                    <a:gd name="T47" fmla="*/ 2147483647 h 674"/>
                    <a:gd name="T48" fmla="*/ 2147483647 w 1968"/>
                    <a:gd name="T49" fmla="*/ 2147483647 h 674"/>
                    <a:gd name="T50" fmla="*/ 2147483647 w 1968"/>
                    <a:gd name="T51" fmla="*/ 2147483647 h 674"/>
                    <a:gd name="T52" fmla="*/ 2147483647 w 1968"/>
                    <a:gd name="T53" fmla="*/ 2147483647 h 674"/>
                    <a:gd name="T54" fmla="*/ 2147483647 w 1968"/>
                    <a:gd name="T55" fmla="*/ 2147483647 h 674"/>
                    <a:gd name="T56" fmla="*/ 2147483647 w 1968"/>
                    <a:gd name="T57" fmla="*/ 2147483647 h 674"/>
                    <a:gd name="T58" fmla="*/ 2147483647 w 1968"/>
                    <a:gd name="T59" fmla="*/ 2147483647 h 674"/>
                    <a:gd name="T60" fmla="*/ 2147483647 w 1968"/>
                    <a:gd name="T61" fmla="*/ 2147483647 h 674"/>
                    <a:gd name="T62" fmla="*/ 2147483647 w 1968"/>
                    <a:gd name="T63" fmla="*/ 2147483647 h 674"/>
                    <a:gd name="T64" fmla="*/ 2147483647 w 1968"/>
                    <a:gd name="T65" fmla="*/ 2147483647 h 674"/>
                    <a:gd name="T66" fmla="*/ 2147483647 w 1968"/>
                    <a:gd name="T67" fmla="*/ 2147483647 h 674"/>
                    <a:gd name="T68" fmla="*/ 0 w 1968"/>
                    <a:gd name="T69" fmla="*/ 2147483647 h 674"/>
                    <a:gd name="T70" fmla="*/ 2147483647 w 1968"/>
                    <a:gd name="T71" fmla="*/ 2147483647 h 674"/>
                    <a:gd name="T72" fmla="*/ 2147483647 w 1968"/>
                    <a:gd name="T73" fmla="*/ 2147483647 h 674"/>
                    <a:gd name="T74" fmla="*/ 2147483647 w 1968"/>
                    <a:gd name="T75" fmla="*/ 2147483647 h 674"/>
                    <a:gd name="T76" fmla="*/ 2147483647 w 1968"/>
                    <a:gd name="T77" fmla="*/ 2147483647 h 674"/>
                    <a:gd name="T78" fmla="*/ 2147483647 w 1968"/>
                    <a:gd name="T79" fmla="*/ 2147483647 h 674"/>
                    <a:gd name="T80" fmla="*/ 2147483647 w 1968"/>
                    <a:gd name="T81" fmla="*/ 2147483647 h 674"/>
                    <a:gd name="T82" fmla="*/ 2147483647 w 1968"/>
                    <a:gd name="T83" fmla="*/ 2147483647 h 674"/>
                    <a:gd name="T84" fmla="*/ 2147483647 w 1968"/>
                    <a:gd name="T85" fmla="*/ 2147483647 h 674"/>
                    <a:gd name="T86" fmla="*/ 2147483647 w 1968"/>
                    <a:gd name="T87" fmla="*/ 2147483647 h 6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68"/>
                    <a:gd name="T133" fmla="*/ 0 h 674"/>
                    <a:gd name="T134" fmla="*/ 1968 w 1968"/>
                    <a:gd name="T135" fmla="*/ 674 h 67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68" h="674">
                      <a:moveTo>
                        <a:pt x="629" y="586"/>
                      </a:moveTo>
                      <a:lnTo>
                        <a:pt x="789" y="528"/>
                      </a:lnTo>
                      <a:lnTo>
                        <a:pt x="951" y="468"/>
                      </a:lnTo>
                      <a:lnTo>
                        <a:pt x="1110" y="404"/>
                      </a:lnTo>
                      <a:lnTo>
                        <a:pt x="1272" y="345"/>
                      </a:lnTo>
                      <a:lnTo>
                        <a:pt x="1429" y="289"/>
                      </a:lnTo>
                      <a:lnTo>
                        <a:pt x="1589" y="242"/>
                      </a:lnTo>
                      <a:lnTo>
                        <a:pt x="1745" y="207"/>
                      </a:lnTo>
                      <a:lnTo>
                        <a:pt x="1904" y="189"/>
                      </a:lnTo>
                      <a:lnTo>
                        <a:pt x="1915" y="189"/>
                      </a:lnTo>
                      <a:lnTo>
                        <a:pt x="1926" y="189"/>
                      </a:lnTo>
                      <a:lnTo>
                        <a:pt x="1939" y="189"/>
                      </a:lnTo>
                      <a:lnTo>
                        <a:pt x="1953" y="189"/>
                      </a:lnTo>
                      <a:lnTo>
                        <a:pt x="1968" y="0"/>
                      </a:lnTo>
                      <a:lnTo>
                        <a:pt x="1950" y="0"/>
                      </a:lnTo>
                      <a:lnTo>
                        <a:pt x="1934" y="0"/>
                      </a:lnTo>
                      <a:lnTo>
                        <a:pt x="1920" y="0"/>
                      </a:lnTo>
                      <a:lnTo>
                        <a:pt x="1904" y="1"/>
                      </a:lnTo>
                      <a:lnTo>
                        <a:pt x="1745" y="19"/>
                      </a:lnTo>
                      <a:lnTo>
                        <a:pt x="1586" y="58"/>
                      </a:lnTo>
                      <a:lnTo>
                        <a:pt x="1427" y="104"/>
                      </a:lnTo>
                      <a:lnTo>
                        <a:pt x="1270" y="162"/>
                      </a:lnTo>
                      <a:lnTo>
                        <a:pt x="1108" y="221"/>
                      </a:lnTo>
                      <a:lnTo>
                        <a:pt x="948" y="285"/>
                      </a:lnTo>
                      <a:lnTo>
                        <a:pt x="788" y="346"/>
                      </a:lnTo>
                      <a:lnTo>
                        <a:pt x="627" y="403"/>
                      </a:lnTo>
                      <a:lnTo>
                        <a:pt x="550" y="423"/>
                      </a:lnTo>
                      <a:lnTo>
                        <a:pt x="472" y="443"/>
                      </a:lnTo>
                      <a:lnTo>
                        <a:pt x="396" y="457"/>
                      </a:lnTo>
                      <a:lnTo>
                        <a:pt x="319" y="470"/>
                      </a:lnTo>
                      <a:lnTo>
                        <a:pt x="244" y="476"/>
                      </a:lnTo>
                      <a:lnTo>
                        <a:pt x="168" y="481"/>
                      </a:lnTo>
                      <a:lnTo>
                        <a:pt x="96" y="483"/>
                      </a:lnTo>
                      <a:lnTo>
                        <a:pt x="24" y="483"/>
                      </a:lnTo>
                      <a:lnTo>
                        <a:pt x="0" y="674"/>
                      </a:lnTo>
                      <a:lnTo>
                        <a:pt x="74" y="674"/>
                      </a:lnTo>
                      <a:lnTo>
                        <a:pt x="152" y="674"/>
                      </a:lnTo>
                      <a:lnTo>
                        <a:pt x="231" y="666"/>
                      </a:lnTo>
                      <a:lnTo>
                        <a:pt x="308" y="659"/>
                      </a:lnTo>
                      <a:lnTo>
                        <a:pt x="387" y="643"/>
                      </a:lnTo>
                      <a:lnTo>
                        <a:pt x="467" y="629"/>
                      </a:lnTo>
                      <a:lnTo>
                        <a:pt x="545" y="608"/>
                      </a:lnTo>
                      <a:lnTo>
                        <a:pt x="629" y="586"/>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0" name="Freeform 3105"/>
                <p:cNvSpPr>
                  <a:spLocks noChangeAspect="1"/>
                </p:cNvSpPr>
                <p:nvPr/>
              </p:nvSpPr>
              <p:spPr bwMode="auto">
                <a:xfrm rot="8643414" flipV="1">
                  <a:off x="4235811" y="2226191"/>
                  <a:ext cx="91555" cy="45607"/>
                </a:xfrm>
                <a:custGeom>
                  <a:avLst/>
                  <a:gdLst>
                    <a:gd name="T0" fmla="*/ 2147483647 w 658"/>
                    <a:gd name="T1" fmla="*/ 2147483647 h 255"/>
                    <a:gd name="T2" fmla="*/ 0 w 658"/>
                    <a:gd name="T3" fmla="*/ 2147483647 h 255"/>
                    <a:gd name="T4" fmla="*/ 2147483647 w 658"/>
                    <a:gd name="T5" fmla="*/ 2147483647 h 255"/>
                    <a:gd name="T6" fmla="*/ 2147483647 w 658"/>
                    <a:gd name="T7" fmla="*/ 2147483647 h 255"/>
                    <a:gd name="T8" fmla="*/ 2147483647 w 658"/>
                    <a:gd name="T9" fmla="*/ 2147483647 h 255"/>
                    <a:gd name="T10" fmla="*/ 2147483647 w 658"/>
                    <a:gd name="T11" fmla="*/ 2147483647 h 255"/>
                    <a:gd name="T12" fmla="*/ 2147483647 w 658"/>
                    <a:gd name="T13" fmla="*/ 2147483647 h 255"/>
                    <a:gd name="T14" fmla="*/ 2147483647 w 658"/>
                    <a:gd name="T15" fmla="*/ 2147483647 h 255"/>
                    <a:gd name="T16" fmla="*/ 2147483647 w 658"/>
                    <a:gd name="T17" fmla="*/ 2147483647 h 255"/>
                    <a:gd name="T18" fmla="*/ 2147483647 w 658"/>
                    <a:gd name="T19" fmla="*/ 2147483647 h 255"/>
                    <a:gd name="T20" fmla="*/ 2147483647 w 658"/>
                    <a:gd name="T21" fmla="*/ 2147483647 h 255"/>
                    <a:gd name="T22" fmla="*/ 2147483647 w 658"/>
                    <a:gd name="T23" fmla="*/ 2147483647 h 255"/>
                    <a:gd name="T24" fmla="*/ 2147483647 w 658"/>
                    <a:gd name="T25" fmla="*/ 2147483647 h 255"/>
                    <a:gd name="T26" fmla="*/ 2147483647 w 658"/>
                    <a:gd name="T27" fmla="*/ 2147483647 h 255"/>
                    <a:gd name="T28" fmla="*/ 2147483647 w 658"/>
                    <a:gd name="T29" fmla="*/ 2147483647 h 255"/>
                    <a:gd name="T30" fmla="*/ 2147483647 w 658"/>
                    <a:gd name="T31" fmla="*/ 2147483647 h 255"/>
                    <a:gd name="T32" fmla="*/ 2147483647 w 658"/>
                    <a:gd name="T33" fmla="*/ 2147483647 h 255"/>
                    <a:gd name="T34" fmla="*/ 2147483647 w 658"/>
                    <a:gd name="T35" fmla="*/ 0 h 255"/>
                    <a:gd name="T36" fmla="*/ 2147483647 w 658"/>
                    <a:gd name="T37" fmla="*/ 2147483647 h 255"/>
                    <a:gd name="T38" fmla="*/ 2147483647 w 658"/>
                    <a:gd name="T39" fmla="*/ 2147483647 h 255"/>
                    <a:gd name="T40" fmla="*/ 2147483647 w 658"/>
                    <a:gd name="T41" fmla="*/ 2147483647 h 255"/>
                    <a:gd name="T42" fmla="*/ 2147483647 w 658"/>
                    <a:gd name="T43" fmla="*/ 2147483647 h 255"/>
                    <a:gd name="T44" fmla="*/ 2147483647 w 658"/>
                    <a:gd name="T45" fmla="*/ 2147483647 h 255"/>
                    <a:gd name="T46" fmla="*/ 2147483647 w 658"/>
                    <a:gd name="T47" fmla="*/ 2147483647 h 255"/>
                    <a:gd name="T48" fmla="*/ 2147483647 w 658"/>
                    <a:gd name="T49" fmla="*/ 2147483647 h 255"/>
                    <a:gd name="T50" fmla="*/ 2147483647 w 658"/>
                    <a:gd name="T51" fmla="*/ 2147483647 h 255"/>
                    <a:gd name="T52" fmla="*/ 2147483647 w 658"/>
                    <a:gd name="T53" fmla="*/ 2147483647 h 25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58"/>
                    <a:gd name="T82" fmla="*/ 0 h 255"/>
                    <a:gd name="T83" fmla="*/ 658 w 658"/>
                    <a:gd name="T84" fmla="*/ 255 h 25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58" h="255">
                      <a:moveTo>
                        <a:pt x="18" y="60"/>
                      </a:moveTo>
                      <a:lnTo>
                        <a:pt x="0" y="251"/>
                      </a:lnTo>
                      <a:lnTo>
                        <a:pt x="77" y="254"/>
                      </a:lnTo>
                      <a:lnTo>
                        <a:pt x="159" y="255"/>
                      </a:lnTo>
                      <a:lnTo>
                        <a:pt x="239" y="254"/>
                      </a:lnTo>
                      <a:lnTo>
                        <a:pt x="323" y="251"/>
                      </a:lnTo>
                      <a:lnTo>
                        <a:pt x="404" y="239"/>
                      </a:lnTo>
                      <a:lnTo>
                        <a:pt x="488" y="223"/>
                      </a:lnTo>
                      <a:lnTo>
                        <a:pt x="571" y="206"/>
                      </a:lnTo>
                      <a:lnTo>
                        <a:pt x="658" y="183"/>
                      </a:lnTo>
                      <a:lnTo>
                        <a:pt x="658" y="159"/>
                      </a:lnTo>
                      <a:lnTo>
                        <a:pt x="658" y="133"/>
                      </a:lnTo>
                      <a:lnTo>
                        <a:pt x="658" y="113"/>
                      </a:lnTo>
                      <a:lnTo>
                        <a:pt x="658" y="90"/>
                      </a:lnTo>
                      <a:lnTo>
                        <a:pt x="658" y="68"/>
                      </a:lnTo>
                      <a:lnTo>
                        <a:pt x="658" y="45"/>
                      </a:lnTo>
                      <a:lnTo>
                        <a:pt x="658" y="23"/>
                      </a:lnTo>
                      <a:lnTo>
                        <a:pt x="658" y="0"/>
                      </a:lnTo>
                      <a:lnTo>
                        <a:pt x="574" y="19"/>
                      </a:lnTo>
                      <a:lnTo>
                        <a:pt x="493" y="39"/>
                      </a:lnTo>
                      <a:lnTo>
                        <a:pt x="411" y="50"/>
                      </a:lnTo>
                      <a:lnTo>
                        <a:pt x="332" y="61"/>
                      </a:lnTo>
                      <a:lnTo>
                        <a:pt x="252" y="64"/>
                      </a:lnTo>
                      <a:lnTo>
                        <a:pt x="174" y="68"/>
                      </a:lnTo>
                      <a:lnTo>
                        <a:pt x="97" y="64"/>
                      </a:lnTo>
                      <a:lnTo>
                        <a:pt x="18" y="6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1" name="Freeform 3106"/>
                <p:cNvSpPr>
                  <a:spLocks noChangeAspect="1"/>
                </p:cNvSpPr>
                <p:nvPr/>
              </p:nvSpPr>
              <p:spPr bwMode="auto">
                <a:xfrm rot="8643414" flipV="1">
                  <a:off x="4730210" y="1883352"/>
                  <a:ext cx="82400" cy="29880"/>
                </a:xfrm>
                <a:custGeom>
                  <a:avLst/>
                  <a:gdLst>
                    <a:gd name="T0" fmla="*/ 2147483647 w 600"/>
                    <a:gd name="T1" fmla="*/ 2147483647 h 158"/>
                    <a:gd name="T2" fmla="*/ 2147483647 w 600"/>
                    <a:gd name="T3" fmla="*/ 2147483647 h 158"/>
                    <a:gd name="T4" fmla="*/ 2147483647 w 600"/>
                    <a:gd name="T5" fmla="*/ 2147483647 h 158"/>
                    <a:gd name="T6" fmla="*/ 2147483647 w 600"/>
                    <a:gd name="T7" fmla="*/ 2147483647 h 158"/>
                    <a:gd name="T8" fmla="*/ 2147483647 w 600"/>
                    <a:gd name="T9" fmla="*/ 2147483647 h 158"/>
                    <a:gd name="T10" fmla="*/ 2147483647 w 600"/>
                    <a:gd name="T11" fmla="*/ 2147483647 h 158"/>
                    <a:gd name="T12" fmla="*/ 2147483647 w 600"/>
                    <a:gd name="T13" fmla="*/ 2147483647 h 158"/>
                    <a:gd name="T14" fmla="*/ 2147483647 w 600"/>
                    <a:gd name="T15" fmla="*/ 2147483647 h 158"/>
                    <a:gd name="T16" fmla="*/ 2147483647 w 600"/>
                    <a:gd name="T17" fmla="*/ 2147483647 h 158"/>
                    <a:gd name="T18" fmla="*/ 2147483647 w 600"/>
                    <a:gd name="T19" fmla="*/ 2147483647 h 158"/>
                    <a:gd name="T20" fmla="*/ 2147483647 w 600"/>
                    <a:gd name="T21" fmla="*/ 2147483647 h 158"/>
                    <a:gd name="T22" fmla="*/ 2147483647 w 600"/>
                    <a:gd name="T23" fmla="*/ 2147483647 h 158"/>
                    <a:gd name="T24" fmla="*/ 2147483647 w 600"/>
                    <a:gd name="T25" fmla="*/ 2147483647 h 158"/>
                    <a:gd name="T26" fmla="*/ 0 w 600"/>
                    <a:gd name="T27" fmla="*/ 0 h 158"/>
                    <a:gd name="T28" fmla="*/ 0 w 600"/>
                    <a:gd name="T29" fmla="*/ 2147483647 h 158"/>
                    <a:gd name="T30" fmla="*/ 0 w 600"/>
                    <a:gd name="T31" fmla="*/ 2147483647 h 158"/>
                    <a:gd name="T32" fmla="*/ 2147483647 w 600"/>
                    <a:gd name="T33" fmla="*/ 2147483647 h 158"/>
                    <a:gd name="T34" fmla="*/ 2147483647 w 600"/>
                    <a:gd name="T35" fmla="*/ 2147483647 h 158"/>
                    <a:gd name="T36" fmla="*/ 2147483647 w 600"/>
                    <a:gd name="T37" fmla="*/ 2147483647 h 158"/>
                    <a:gd name="T38" fmla="*/ 2147483647 w 600"/>
                    <a:gd name="T39" fmla="*/ 2147483647 h 158"/>
                    <a:gd name="T40" fmla="*/ 2147483647 w 600"/>
                    <a:gd name="T41" fmla="*/ 2147483647 h 158"/>
                    <a:gd name="T42" fmla="*/ 2147483647 w 600"/>
                    <a:gd name="T43" fmla="*/ 2147483647 h 158"/>
                    <a:gd name="T44" fmla="*/ 2147483647 w 600"/>
                    <a:gd name="T45" fmla="*/ 2147483647 h 158"/>
                    <a:gd name="T46" fmla="*/ 2147483647 w 600"/>
                    <a:gd name="T47" fmla="*/ 2147483647 h 158"/>
                    <a:gd name="T48" fmla="*/ 2147483647 w 600"/>
                    <a:gd name="T49" fmla="*/ 2147483647 h 158"/>
                    <a:gd name="T50" fmla="*/ 2147483647 w 600"/>
                    <a:gd name="T51" fmla="*/ 2147483647 h 158"/>
                    <a:gd name="T52" fmla="*/ 2147483647 w 600"/>
                    <a:gd name="T53" fmla="*/ 2147483647 h 158"/>
                    <a:gd name="T54" fmla="*/ 2147483647 w 600"/>
                    <a:gd name="T55" fmla="*/ 2147483647 h 158"/>
                    <a:gd name="T56" fmla="*/ 2147483647 w 600"/>
                    <a:gd name="T57" fmla="*/ 2147483647 h 1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0"/>
                    <a:gd name="T88" fmla="*/ 0 h 158"/>
                    <a:gd name="T89" fmla="*/ 600 w 600"/>
                    <a:gd name="T90" fmla="*/ 158 h 15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0" h="158">
                      <a:moveTo>
                        <a:pt x="597" y="158"/>
                      </a:moveTo>
                      <a:lnTo>
                        <a:pt x="600" y="133"/>
                      </a:lnTo>
                      <a:lnTo>
                        <a:pt x="584" y="131"/>
                      </a:lnTo>
                      <a:lnTo>
                        <a:pt x="571" y="131"/>
                      </a:lnTo>
                      <a:lnTo>
                        <a:pt x="555" y="130"/>
                      </a:lnTo>
                      <a:lnTo>
                        <a:pt x="542" y="130"/>
                      </a:lnTo>
                      <a:lnTo>
                        <a:pt x="473" y="122"/>
                      </a:lnTo>
                      <a:lnTo>
                        <a:pt x="406" y="112"/>
                      </a:lnTo>
                      <a:lnTo>
                        <a:pt x="337" y="99"/>
                      </a:lnTo>
                      <a:lnTo>
                        <a:pt x="270" y="85"/>
                      </a:lnTo>
                      <a:lnTo>
                        <a:pt x="201" y="65"/>
                      </a:lnTo>
                      <a:lnTo>
                        <a:pt x="135" y="46"/>
                      </a:lnTo>
                      <a:lnTo>
                        <a:pt x="68" y="24"/>
                      </a:lnTo>
                      <a:lnTo>
                        <a:pt x="0" y="0"/>
                      </a:lnTo>
                      <a:lnTo>
                        <a:pt x="0" y="11"/>
                      </a:lnTo>
                      <a:lnTo>
                        <a:pt x="0" y="24"/>
                      </a:lnTo>
                      <a:lnTo>
                        <a:pt x="68" y="49"/>
                      </a:lnTo>
                      <a:lnTo>
                        <a:pt x="137" y="73"/>
                      </a:lnTo>
                      <a:lnTo>
                        <a:pt x="206" y="94"/>
                      </a:lnTo>
                      <a:lnTo>
                        <a:pt x="273" y="112"/>
                      </a:lnTo>
                      <a:lnTo>
                        <a:pt x="342" y="125"/>
                      </a:lnTo>
                      <a:lnTo>
                        <a:pt x="412" y="139"/>
                      </a:lnTo>
                      <a:lnTo>
                        <a:pt x="481" y="147"/>
                      </a:lnTo>
                      <a:lnTo>
                        <a:pt x="552" y="155"/>
                      </a:lnTo>
                      <a:lnTo>
                        <a:pt x="563" y="155"/>
                      </a:lnTo>
                      <a:lnTo>
                        <a:pt x="574" y="157"/>
                      </a:lnTo>
                      <a:lnTo>
                        <a:pt x="586" y="157"/>
                      </a:lnTo>
                      <a:lnTo>
                        <a:pt x="597"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2" name="Freeform 3107"/>
                <p:cNvSpPr>
                  <a:spLocks noChangeAspect="1"/>
                </p:cNvSpPr>
                <p:nvPr/>
              </p:nvSpPr>
              <p:spPr bwMode="auto">
                <a:xfrm rot="8643414" flipV="1">
                  <a:off x="4475381" y="1936822"/>
                  <a:ext cx="271614" cy="91214"/>
                </a:xfrm>
                <a:custGeom>
                  <a:avLst/>
                  <a:gdLst>
                    <a:gd name="T0" fmla="*/ 2147483647 w 1956"/>
                    <a:gd name="T1" fmla="*/ 2147483647 h 510"/>
                    <a:gd name="T2" fmla="*/ 2147483647 w 1956"/>
                    <a:gd name="T3" fmla="*/ 2147483647 h 510"/>
                    <a:gd name="T4" fmla="*/ 2147483647 w 1956"/>
                    <a:gd name="T5" fmla="*/ 2147483647 h 510"/>
                    <a:gd name="T6" fmla="*/ 2147483647 w 1956"/>
                    <a:gd name="T7" fmla="*/ 2147483647 h 510"/>
                    <a:gd name="T8" fmla="*/ 2147483647 w 1956"/>
                    <a:gd name="T9" fmla="*/ 2147483647 h 510"/>
                    <a:gd name="T10" fmla="*/ 2147483647 w 1956"/>
                    <a:gd name="T11" fmla="*/ 2147483647 h 510"/>
                    <a:gd name="T12" fmla="*/ 2147483647 w 1956"/>
                    <a:gd name="T13" fmla="*/ 2147483647 h 510"/>
                    <a:gd name="T14" fmla="*/ 2147483647 w 1956"/>
                    <a:gd name="T15" fmla="*/ 2147483647 h 510"/>
                    <a:gd name="T16" fmla="*/ 2147483647 w 1956"/>
                    <a:gd name="T17" fmla="*/ 2147483647 h 510"/>
                    <a:gd name="T18" fmla="*/ 2147483647 w 1956"/>
                    <a:gd name="T19" fmla="*/ 2147483647 h 510"/>
                    <a:gd name="T20" fmla="*/ 2147483647 w 1956"/>
                    <a:gd name="T21" fmla="*/ 2147483647 h 510"/>
                    <a:gd name="T22" fmla="*/ 2147483647 w 1956"/>
                    <a:gd name="T23" fmla="*/ 2147483647 h 510"/>
                    <a:gd name="T24" fmla="*/ 2147483647 w 1956"/>
                    <a:gd name="T25" fmla="*/ 2147483647 h 510"/>
                    <a:gd name="T26" fmla="*/ 2147483647 w 1956"/>
                    <a:gd name="T27" fmla="*/ 0 h 510"/>
                    <a:gd name="T28" fmla="*/ 2147483647 w 1956"/>
                    <a:gd name="T29" fmla="*/ 0 h 510"/>
                    <a:gd name="T30" fmla="*/ 2147483647 w 1956"/>
                    <a:gd name="T31" fmla="*/ 0 h 510"/>
                    <a:gd name="T32" fmla="*/ 2147483647 w 1956"/>
                    <a:gd name="T33" fmla="*/ 0 h 510"/>
                    <a:gd name="T34" fmla="*/ 2147483647 w 1956"/>
                    <a:gd name="T35" fmla="*/ 0 h 510"/>
                    <a:gd name="T36" fmla="*/ 2147483647 w 1956"/>
                    <a:gd name="T37" fmla="*/ 2147483647 h 510"/>
                    <a:gd name="T38" fmla="*/ 2147483647 w 1956"/>
                    <a:gd name="T39" fmla="*/ 2147483647 h 510"/>
                    <a:gd name="T40" fmla="*/ 2147483647 w 1956"/>
                    <a:gd name="T41" fmla="*/ 2147483647 h 510"/>
                    <a:gd name="T42" fmla="*/ 2147483647 w 1956"/>
                    <a:gd name="T43" fmla="*/ 2147483647 h 510"/>
                    <a:gd name="T44" fmla="*/ 2147483647 w 1956"/>
                    <a:gd name="T45" fmla="*/ 2147483647 h 510"/>
                    <a:gd name="T46" fmla="*/ 2147483647 w 1956"/>
                    <a:gd name="T47" fmla="*/ 2147483647 h 510"/>
                    <a:gd name="T48" fmla="*/ 2147483647 w 1956"/>
                    <a:gd name="T49" fmla="*/ 2147483647 h 510"/>
                    <a:gd name="T50" fmla="*/ 2147483647 w 1956"/>
                    <a:gd name="T51" fmla="*/ 2147483647 h 510"/>
                    <a:gd name="T52" fmla="*/ 2147483647 w 1956"/>
                    <a:gd name="T53" fmla="*/ 2147483647 h 510"/>
                    <a:gd name="T54" fmla="*/ 2147483647 w 1956"/>
                    <a:gd name="T55" fmla="*/ 2147483647 h 510"/>
                    <a:gd name="T56" fmla="*/ 2147483647 w 1956"/>
                    <a:gd name="T57" fmla="*/ 2147483647 h 510"/>
                    <a:gd name="T58" fmla="*/ 2147483647 w 1956"/>
                    <a:gd name="T59" fmla="*/ 2147483647 h 510"/>
                    <a:gd name="T60" fmla="*/ 2147483647 w 1956"/>
                    <a:gd name="T61" fmla="*/ 2147483647 h 510"/>
                    <a:gd name="T62" fmla="*/ 2147483647 w 1956"/>
                    <a:gd name="T63" fmla="*/ 2147483647 h 510"/>
                    <a:gd name="T64" fmla="*/ 2147483647 w 1956"/>
                    <a:gd name="T65" fmla="*/ 2147483647 h 510"/>
                    <a:gd name="T66" fmla="*/ 2147483647 w 1956"/>
                    <a:gd name="T67" fmla="*/ 2147483647 h 510"/>
                    <a:gd name="T68" fmla="*/ 0 w 1956"/>
                    <a:gd name="T69" fmla="*/ 2147483647 h 510"/>
                    <a:gd name="T70" fmla="*/ 2147483647 w 1956"/>
                    <a:gd name="T71" fmla="*/ 2147483647 h 510"/>
                    <a:gd name="T72" fmla="*/ 2147483647 w 1956"/>
                    <a:gd name="T73" fmla="*/ 2147483647 h 510"/>
                    <a:gd name="T74" fmla="*/ 2147483647 w 1956"/>
                    <a:gd name="T75" fmla="*/ 2147483647 h 510"/>
                    <a:gd name="T76" fmla="*/ 2147483647 w 1956"/>
                    <a:gd name="T77" fmla="*/ 2147483647 h 510"/>
                    <a:gd name="T78" fmla="*/ 2147483647 w 1956"/>
                    <a:gd name="T79" fmla="*/ 2147483647 h 510"/>
                    <a:gd name="T80" fmla="*/ 2147483647 w 1956"/>
                    <a:gd name="T81" fmla="*/ 2147483647 h 510"/>
                    <a:gd name="T82" fmla="*/ 2147483647 w 1956"/>
                    <a:gd name="T83" fmla="*/ 2147483647 h 510"/>
                    <a:gd name="T84" fmla="*/ 2147483647 w 1956"/>
                    <a:gd name="T85" fmla="*/ 2147483647 h 510"/>
                    <a:gd name="T86" fmla="*/ 2147483647 w 1956"/>
                    <a:gd name="T87" fmla="*/ 2147483647 h 51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56"/>
                    <a:gd name="T133" fmla="*/ 0 h 510"/>
                    <a:gd name="T134" fmla="*/ 1956 w 1956"/>
                    <a:gd name="T135" fmla="*/ 510 h 51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56" h="510">
                      <a:moveTo>
                        <a:pt x="632" y="421"/>
                      </a:moveTo>
                      <a:lnTo>
                        <a:pt x="792" y="363"/>
                      </a:lnTo>
                      <a:lnTo>
                        <a:pt x="954" y="302"/>
                      </a:lnTo>
                      <a:lnTo>
                        <a:pt x="1113" y="238"/>
                      </a:lnTo>
                      <a:lnTo>
                        <a:pt x="1275" y="178"/>
                      </a:lnTo>
                      <a:lnTo>
                        <a:pt x="1432" y="122"/>
                      </a:lnTo>
                      <a:lnTo>
                        <a:pt x="1592" y="77"/>
                      </a:lnTo>
                      <a:lnTo>
                        <a:pt x="1748" y="42"/>
                      </a:lnTo>
                      <a:lnTo>
                        <a:pt x="1907" y="26"/>
                      </a:lnTo>
                      <a:lnTo>
                        <a:pt x="1918" y="26"/>
                      </a:lnTo>
                      <a:lnTo>
                        <a:pt x="1929" y="26"/>
                      </a:lnTo>
                      <a:lnTo>
                        <a:pt x="1940" y="26"/>
                      </a:lnTo>
                      <a:lnTo>
                        <a:pt x="1952" y="26"/>
                      </a:lnTo>
                      <a:lnTo>
                        <a:pt x="1956" y="0"/>
                      </a:lnTo>
                      <a:lnTo>
                        <a:pt x="1942" y="0"/>
                      </a:lnTo>
                      <a:lnTo>
                        <a:pt x="1929" y="0"/>
                      </a:lnTo>
                      <a:lnTo>
                        <a:pt x="1918" y="0"/>
                      </a:lnTo>
                      <a:lnTo>
                        <a:pt x="1907" y="0"/>
                      </a:lnTo>
                      <a:lnTo>
                        <a:pt x="1748" y="18"/>
                      </a:lnTo>
                      <a:lnTo>
                        <a:pt x="1592" y="53"/>
                      </a:lnTo>
                      <a:lnTo>
                        <a:pt x="1432" y="100"/>
                      </a:lnTo>
                      <a:lnTo>
                        <a:pt x="1275" y="156"/>
                      </a:lnTo>
                      <a:lnTo>
                        <a:pt x="1113" y="215"/>
                      </a:lnTo>
                      <a:lnTo>
                        <a:pt x="954" y="279"/>
                      </a:lnTo>
                      <a:lnTo>
                        <a:pt x="792" y="339"/>
                      </a:lnTo>
                      <a:lnTo>
                        <a:pt x="632" y="397"/>
                      </a:lnTo>
                      <a:lnTo>
                        <a:pt x="548" y="419"/>
                      </a:lnTo>
                      <a:lnTo>
                        <a:pt x="470" y="440"/>
                      </a:lnTo>
                      <a:lnTo>
                        <a:pt x="390" y="454"/>
                      </a:lnTo>
                      <a:lnTo>
                        <a:pt x="311" y="470"/>
                      </a:lnTo>
                      <a:lnTo>
                        <a:pt x="234" y="477"/>
                      </a:lnTo>
                      <a:lnTo>
                        <a:pt x="155" y="485"/>
                      </a:lnTo>
                      <a:lnTo>
                        <a:pt x="77" y="485"/>
                      </a:lnTo>
                      <a:lnTo>
                        <a:pt x="3" y="485"/>
                      </a:lnTo>
                      <a:lnTo>
                        <a:pt x="0" y="510"/>
                      </a:lnTo>
                      <a:lnTo>
                        <a:pt x="75" y="510"/>
                      </a:lnTo>
                      <a:lnTo>
                        <a:pt x="152" y="509"/>
                      </a:lnTo>
                      <a:lnTo>
                        <a:pt x="229" y="501"/>
                      </a:lnTo>
                      <a:lnTo>
                        <a:pt x="309" y="494"/>
                      </a:lnTo>
                      <a:lnTo>
                        <a:pt x="388" y="480"/>
                      </a:lnTo>
                      <a:lnTo>
                        <a:pt x="470" y="464"/>
                      </a:lnTo>
                      <a:lnTo>
                        <a:pt x="548" y="443"/>
                      </a:lnTo>
                      <a:lnTo>
                        <a:pt x="632" y="4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3" name="Freeform 3108"/>
                <p:cNvSpPr>
                  <a:spLocks noChangeAspect="1"/>
                </p:cNvSpPr>
                <p:nvPr/>
              </p:nvSpPr>
              <p:spPr bwMode="auto">
                <a:xfrm rot="8643414" flipV="1">
                  <a:off x="4284641" y="2089370"/>
                  <a:ext cx="238044" cy="89641"/>
                </a:xfrm>
                <a:custGeom>
                  <a:avLst/>
                  <a:gdLst>
                    <a:gd name="T0" fmla="*/ 2147483647 w 1717"/>
                    <a:gd name="T1" fmla="*/ 0 h 506"/>
                    <a:gd name="T2" fmla="*/ 0 w 1717"/>
                    <a:gd name="T3" fmla="*/ 2147483647 h 506"/>
                    <a:gd name="T4" fmla="*/ 2147483647 w 1717"/>
                    <a:gd name="T5" fmla="*/ 2147483647 h 506"/>
                    <a:gd name="T6" fmla="*/ 2147483647 w 1717"/>
                    <a:gd name="T7" fmla="*/ 2147483647 h 506"/>
                    <a:gd name="T8" fmla="*/ 2147483647 w 1717"/>
                    <a:gd name="T9" fmla="*/ 2147483647 h 506"/>
                    <a:gd name="T10" fmla="*/ 2147483647 w 1717"/>
                    <a:gd name="T11" fmla="*/ 2147483647 h 506"/>
                    <a:gd name="T12" fmla="*/ 2147483647 w 1717"/>
                    <a:gd name="T13" fmla="*/ 2147483647 h 506"/>
                    <a:gd name="T14" fmla="*/ 2147483647 w 1717"/>
                    <a:gd name="T15" fmla="*/ 2147483647 h 506"/>
                    <a:gd name="T16" fmla="*/ 2147483647 w 1717"/>
                    <a:gd name="T17" fmla="*/ 2147483647 h 506"/>
                    <a:gd name="T18" fmla="*/ 2147483647 w 1717"/>
                    <a:gd name="T19" fmla="*/ 2147483647 h 506"/>
                    <a:gd name="T20" fmla="*/ 2147483647 w 1717"/>
                    <a:gd name="T21" fmla="*/ 2147483647 h 506"/>
                    <a:gd name="T22" fmla="*/ 2147483647 w 1717"/>
                    <a:gd name="T23" fmla="*/ 2147483647 h 506"/>
                    <a:gd name="T24" fmla="*/ 2147483647 w 1717"/>
                    <a:gd name="T25" fmla="*/ 2147483647 h 506"/>
                    <a:gd name="T26" fmla="*/ 2147483647 w 1717"/>
                    <a:gd name="T27" fmla="*/ 2147483647 h 506"/>
                    <a:gd name="T28" fmla="*/ 2147483647 w 1717"/>
                    <a:gd name="T29" fmla="*/ 2147483647 h 506"/>
                    <a:gd name="T30" fmla="*/ 2147483647 w 1717"/>
                    <a:gd name="T31" fmla="*/ 2147483647 h 506"/>
                    <a:gd name="T32" fmla="*/ 2147483647 w 1717"/>
                    <a:gd name="T33" fmla="*/ 2147483647 h 506"/>
                    <a:gd name="T34" fmla="*/ 2147483647 w 1717"/>
                    <a:gd name="T35" fmla="*/ 2147483647 h 506"/>
                    <a:gd name="T36" fmla="*/ 2147483647 w 1717"/>
                    <a:gd name="T37" fmla="*/ 2147483647 h 506"/>
                    <a:gd name="T38" fmla="*/ 2147483647 w 1717"/>
                    <a:gd name="T39" fmla="*/ 2147483647 h 506"/>
                    <a:gd name="T40" fmla="*/ 2147483647 w 1717"/>
                    <a:gd name="T41" fmla="*/ 2147483647 h 506"/>
                    <a:gd name="T42" fmla="*/ 2147483647 w 1717"/>
                    <a:gd name="T43" fmla="*/ 2147483647 h 506"/>
                    <a:gd name="T44" fmla="*/ 2147483647 w 1717"/>
                    <a:gd name="T45" fmla="*/ 2147483647 h 506"/>
                    <a:gd name="T46" fmla="*/ 2147483647 w 1717"/>
                    <a:gd name="T47" fmla="*/ 2147483647 h 506"/>
                    <a:gd name="T48" fmla="*/ 2147483647 w 1717"/>
                    <a:gd name="T49" fmla="*/ 2147483647 h 506"/>
                    <a:gd name="T50" fmla="*/ 2147483647 w 1717"/>
                    <a:gd name="T51" fmla="*/ 2147483647 h 506"/>
                    <a:gd name="T52" fmla="*/ 2147483647 w 1717"/>
                    <a:gd name="T53" fmla="*/ 2147483647 h 506"/>
                    <a:gd name="T54" fmla="*/ 2147483647 w 1717"/>
                    <a:gd name="T55" fmla="*/ 2147483647 h 506"/>
                    <a:gd name="T56" fmla="*/ 2147483647 w 1717"/>
                    <a:gd name="T57" fmla="*/ 2147483647 h 506"/>
                    <a:gd name="T58" fmla="*/ 2147483647 w 1717"/>
                    <a:gd name="T59" fmla="*/ 2147483647 h 506"/>
                    <a:gd name="T60" fmla="*/ 2147483647 w 1717"/>
                    <a:gd name="T61" fmla="*/ 2147483647 h 506"/>
                    <a:gd name="T62" fmla="*/ 2147483647 w 1717"/>
                    <a:gd name="T63" fmla="*/ 2147483647 h 506"/>
                    <a:gd name="T64" fmla="*/ 2147483647 w 1717"/>
                    <a:gd name="T65" fmla="*/ 2147483647 h 506"/>
                    <a:gd name="T66" fmla="*/ 2147483647 w 1717"/>
                    <a:gd name="T67" fmla="*/ 2147483647 h 506"/>
                    <a:gd name="T68" fmla="*/ 2147483647 w 1717"/>
                    <a:gd name="T69" fmla="*/ 2147483647 h 506"/>
                    <a:gd name="T70" fmla="*/ 2147483647 w 1717"/>
                    <a:gd name="T71" fmla="*/ 2147483647 h 506"/>
                    <a:gd name="T72" fmla="*/ 2147483647 w 1717"/>
                    <a:gd name="T73" fmla="*/ 2147483647 h 506"/>
                    <a:gd name="T74" fmla="*/ 2147483647 w 1717"/>
                    <a:gd name="T75" fmla="*/ 2147483647 h 506"/>
                    <a:gd name="T76" fmla="*/ 2147483647 w 1717"/>
                    <a:gd name="T77" fmla="*/ 2147483647 h 506"/>
                    <a:gd name="T78" fmla="*/ 2147483647 w 1717"/>
                    <a:gd name="T79" fmla="*/ 2147483647 h 506"/>
                    <a:gd name="T80" fmla="*/ 2147483647 w 1717"/>
                    <a:gd name="T81" fmla="*/ 2147483647 h 506"/>
                    <a:gd name="T82" fmla="*/ 2147483647 w 1717"/>
                    <a:gd name="T83" fmla="*/ 2147483647 h 506"/>
                    <a:gd name="T84" fmla="*/ 2147483647 w 1717"/>
                    <a:gd name="T85" fmla="*/ 0 h 506"/>
                    <a:gd name="T86" fmla="*/ 2147483647 w 1717"/>
                    <a:gd name="T87" fmla="*/ 0 h 5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7"/>
                    <a:gd name="T133" fmla="*/ 0 h 506"/>
                    <a:gd name="T134" fmla="*/ 1717 w 1717"/>
                    <a:gd name="T135" fmla="*/ 506 h 5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7" h="506">
                      <a:moveTo>
                        <a:pt x="4" y="0"/>
                      </a:moveTo>
                      <a:lnTo>
                        <a:pt x="0" y="26"/>
                      </a:lnTo>
                      <a:lnTo>
                        <a:pt x="32" y="23"/>
                      </a:lnTo>
                      <a:lnTo>
                        <a:pt x="64" y="23"/>
                      </a:lnTo>
                      <a:lnTo>
                        <a:pt x="94" y="26"/>
                      </a:lnTo>
                      <a:lnTo>
                        <a:pt x="128" y="29"/>
                      </a:lnTo>
                      <a:lnTo>
                        <a:pt x="158" y="29"/>
                      </a:lnTo>
                      <a:lnTo>
                        <a:pt x="191" y="32"/>
                      </a:lnTo>
                      <a:lnTo>
                        <a:pt x="221" y="39"/>
                      </a:lnTo>
                      <a:lnTo>
                        <a:pt x="255" y="43"/>
                      </a:lnTo>
                      <a:lnTo>
                        <a:pt x="365" y="66"/>
                      </a:lnTo>
                      <a:lnTo>
                        <a:pt x="479" y="96"/>
                      </a:lnTo>
                      <a:lnTo>
                        <a:pt x="590" y="132"/>
                      </a:lnTo>
                      <a:lnTo>
                        <a:pt x="702" y="175"/>
                      </a:lnTo>
                      <a:lnTo>
                        <a:pt x="813" y="217"/>
                      </a:lnTo>
                      <a:lnTo>
                        <a:pt x="925" y="265"/>
                      </a:lnTo>
                      <a:lnTo>
                        <a:pt x="1036" y="313"/>
                      </a:lnTo>
                      <a:lnTo>
                        <a:pt x="1151" y="361"/>
                      </a:lnTo>
                      <a:lnTo>
                        <a:pt x="1219" y="387"/>
                      </a:lnTo>
                      <a:lnTo>
                        <a:pt x="1289" y="413"/>
                      </a:lnTo>
                      <a:lnTo>
                        <a:pt x="1360" y="435"/>
                      </a:lnTo>
                      <a:lnTo>
                        <a:pt x="1430" y="454"/>
                      </a:lnTo>
                      <a:lnTo>
                        <a:pt x="1501" y="470"/>
                      </a:lnTo>
                      <a:lnTo>
                        <a:pt x="1571" y="485"/>
                      </a:lnTo>
                      <a:lnTo>
                        <a:pt x="1642" y="496"/>
                      </a:lnTo>
                      <a:lnTo>
                        <a:pt x="1714" y="506"/>
                      </a:lnTo>
                      <a:lnTo>
                        <a:pt x="1717" y="482"/>
                      </a:lnTo>
                      <a:lnTo>
                        <a:pt x="1644" y="470"/>
                      </a:lnTo>
                      <a:lnTo>
                        <a:pt x="1575" y="461"/>
                      </a:lnTo>
                      <a:lnTo>
                        <a:pt x="1504" y="443"/>
                      </a:lnTo>
                      <a:lnTo>
                        <a:pt x="1433" y="429"/>
                      </a:lnTo>
                      <a:lnTo>
                        <a:pt x="1360" y="408"/>
                      </a:lnTo>
                      <a:lnTo>
                        <a:pt x="1292" y="385"/>
                      </a:lnTo>
                      <a:lnTo>
                        <a:pt x="1219" y="361"/>
                      </a:lnTo>
                      <a:lnTo>
                        <a:pt x="1151" y="336"/>
                      </a:lnTo>
                      <a:lnTo>
                        <a:pt x="1005" y="273"/>
                      </a:lnTo>
                      <a:lnTo>
                        <a:pt x="863" y="214"/>
                      </a:lnTo>
                      <a:lnTo>
                        <a:pt x="721" y="156"/>
                      </a:lnTo>
                      <a:lnTo>
                        <a:pt x="583" y="106"/>
                      </a:lnTo>
                      <a:lnTo>
                        <a:pt x="438" y="61"/>
                      </a:lnTo>
                      <a:lnTo>
                        <a:pt x="295" y="27"/>
                      </a:lnTo>
                      <a:lnTo>
                        <a:pt x="150" y="5"/>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4" name="Freeform 3109"/>
                <p:cNvSpPr>
                  <a:spLocks noChangeAspect="1"/>
                </p:cNvSpPr>
                <p:nvPr/>
              </p:nvSpPr>
              <p:spPr bwMode="auto">
                <a:xfrm rot="8643414" flipV="1">
                  <a:off x="4249545" y="2254499"/>
                  <a:ext cx="93081" cy="36171"/>
                </a:xfrm>
                <a:custGeom>
                  <a:avLst/>
                  <a:gdLst>
                    <a:gd name="T0" fmla="*/ 2147483647 w 667"/>
                    <a:gd name="T1" fmla="*/ 2147483647 h 207"/>
                    <a:gd name="T2" fmla="*/ 0 w 667"/>
                    <a:gd name="T3" fmla="*/ 2147483647 h 207"/>
                    <a:gd name="T4" fmla="*/ 2147483647 w 667"/>
                    <a:gd name="T5" fmla="*/ 2147483647 h 207"/>
                    <a:gd name="T6" fmla="*/ 2147483647 w 667"/>
                    <a:gd name="T7" fmla="*/ 2147483647 h 207"/>
                    <a:gd name="T8" fmla="*/ 2147483647 w 667"/>
                    <a:gd name="T9" fmla="*/ 2147483647 h 207"/>
                    <a:gd name="T10" fmla="*/ 2147483647 w 667"/>
                    <a:gd name="T11" fmla="*/ 2147483647 h 207"/>
                    <a:gd name="T12" fmla="*/ 2147483647 w 667"/>
                    <a:gd name="T13" fmla="*/ 2147483647 h 207"/>
                    <a:gd name="T14" fmla="*/ 2147483647 w 667"/>
                    <a:gd name="T15" fmla="*/ 2147483647 h 207"/>
                    <a:gd name="T16" fmla="*/ 2147483647 w 667"/>
                    <a:gd name="T17" fmla="*/ 2147483647 h 207"/>
                    <a:gd name="T18" fmla="*/ 2147483647 w 667"/>
                    <a:gd name="T19" fmla="*/ 2147483647 h 207"/>
                    <a:gd name="T20" fmla="*/ 2147483647 w 667"/>
                    <a:gd name="T21" fmla="*/ 2147483647 h 207"/>
                    <a:gd name="T22" fmla="*/ 2147483647 w 667"/>
                    <a:gd name="T23" fmla="*/ 2147483647 h 207"/>
                    <a:gd name="T24" fmla="*/ 2147483647 w 667"/>
                    <a:gd name="T25" fmla="*/ 2147483647 h 207"/>
                    <a:gd name="T26" fmla="*/ 2147483647 w 667"/>
                    <a:gd name="T27" fmla="*/ 2147483647 h 207"/>
                    <a:gd name="T28" fmla="*/ 2147483647 w 667"/>
                    <a:gd name="T29" fmla="*/ 2147483647 h 207"/>
                    <a:gd name="T30" fmla="*/ 2147483647 w 667"/>
                    <a:gd name="T31" fmla="*/ 2147483647 h 207"/>
                    <a:gd name="T32" fmla="*/ 2147483647 w 667"/>
                    <a:gd name="T33" fmla="*/ 2147483647 h 207"/>
                    <a:gd name="T34" fmla="*/ 2147483647 w 667"/>
                    <a:gd name="T35" fmla="*/ 2147483647 h 207"/>
                    <a:gd name="T36" fmla="*/ 2147483647 w 667"/>
                    <a:gd name="T37" fmla="*/ 2147483647 h 207"/>
                    <a:gd name="T38" fmla="*/ 2147483647 w 667"/>
                    <a:gd name="T39" fmla="*/ 2147483647 h 207"/>
                    <a:gd name="T40" fmla="*/ 2147483647 w 667"/>
                    <a:gd name="T41" fmla="*/ 2147483647 h 207"/>
                    <a:gd name="T42" fmla="*/ 2147483647 w 667"/>
                    <a:gd name="T43" fmla="*/ 2147483647 h 207"/>
                    <a:gd name="T44" fmla="*/ 2147483647 w 667"/>
                    <a:gd name="T45" fmla="*/ 2147483647 h 207"/>
                    <a:gd name="T46" fmla="*/ 2147483647 w 667"/>
                    <a:gd name="T47" fmla="*/ 2147483647 h 207"/>
                    <a:gd name="T48" fmla="*/ 2147483647 w 667"/>
                    <a:gd name="T49" fmla="*/ 2147483647 h 207"/>
                    <a:gd name="T50" fmla="*/ 2147483647 w 667"/>
                    <a:gd name="T51" fmla="*/ 2147483647 h 207"/>
                    <a:gd name="T52" fmla="*/ 2147483647 w 667"/>
                    <a:gd name="T53" fmla="*/ 2147483647 h 207"/>
                    <a:gd name="T54" fmla="*/ 2147483647 w 667"/>
                    <a:gd name="T55" fmla="*/ 0 h 207"/>
                    <a:gd name="T56" fmla="*/ 2147483647 w 667"/>
                    <a:gd name="T57" fmla="*/ 0 h 207"/>
                    <a:gd name="T58" fmla="*/ 2147483647 w 667"/>
                    <a:gd name="T59" fmla="*/ 0 h 207"/>
                    <a:gd name="T60" fmla="*/ 2147483647 w 667"/>
                    <a:gd name="T61" fmla="*/ 2147483647 h 207"/>
                    <a:gd name="T62" fmla="*/ 2147483647 w 667"/>
                    <a:gd name="T63" fmla="*/ 2147483647 h 207"/>
                    <a:gd name="T64" fmla="*/ 2147483647 w 667"/>
                    <a:gd name="T65" fmla="*/ 2147483647 h 207"/>
                    <a:gd name="T66" fmla="*/ 2147483647 w 667"/>
                    <a:gd name="T67" fmla="*/ 2147483647 h 207"/>
                    <a:gd name="T68" fmla="*/ 2147483647 w 667"/>
                    <a:gd name="T69" fmla="*/ 2147483647 h 207"/>
                    <a:gd name="T70" fmla="*/ 2147483647 w 667"/>
                    <a:gd name="T71" fmla="*/ 2147483647 h 207"/>
                    <a:gd name="T72" fmla="*/ 2147483647 w 667"/>
                    <a:gd name="T73" fmla="*/ 2147483647 h 207"/>
                    <a:gd name="T74" fmla="*/ 2147483647 w 667"/>
                    <a:gd name="T75" fmla="*/ 2147483647 h 207"/>
                    <a:gd name="T76" fmla="*/ 2147483647 w 667"/>
                    <a:gd name="T77" fmla="*/ 2147483647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67"/>
                    <a:gd name="T118" fmla="*/ 0 h 207"/>
                    <a:gd name="T119" fmla="*/ 667 w 667"/>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67" h="207">
                      <a:moveTo>
                        <a:pt x="3" y="68"/>
                      </a:moveTo>
                      <a:lnTo>
                        <a:pt x="0" y="92"/>
                      </a:lnTo>
                      <a:lnTo>
                        <a:pt x="79" y="95"/>
                      </a:lnTo>
                      <a:lnTo>
                        <a:pt x="161" y="96"/>
                      </a:lnTo>
                      <a:lnTo>
                        <a:pt x="242" y="95"/>
                      </a:lnTo>
                      <a:lnTo>
                        <a:pt x="326" y="92"/>
                      </a:lnTo>
                      <a:lnTo>
                        <a:pt x="407" y="80"/>
                      </a:lnTo>
                      <a:lnTo>
                        <a:pt x="491" y="66"/>
                      </a:lnTo>
                      <a:lnTo>
                        <a:pt x="574" y="47"/>
                      </a:lnTo>
                      <a:lnTo>
                        <a:pt x="661" y="24"/>
                      </a:lnTo>
                      <a:lnTo>
                        <a:pt x="661" y="47"/>
                      </a:lnTo>
                      <a:lnTo>
                        <a:pt x="661" y="69"/>
                      </a:lnTo>
                      <a:lnTo>
                        <a:pt x="661" y="92"/>
                      </a:lnTo>
                      <a:lnTo>
                        <a:pt x="661" y="116"/>
                      </a:lnTo>
                      <a:lnTo>
                        <a:pt x="661" y="138"/>
                      </a:lnTo>
                      <a:lnTo>
                        <a:pt x="661" y="161"/>
                      </a:lnTo>
                      <a:lnTo>
                        <a:pt x="661" y="183"/>
                      </a:lnTo>
                      <a:lnTo>
                        <a:pt x="661" y="207"/>
                      </a:lnTo>
                      <a:lnTo>
                        <a:pt x="664" y="207"/>
                      </a:lnTo>
                      <a:lnTo>
                        <a:pt x="667" y="207"/>
                      </a:lnTo>
                      <a:lnTo>
                        <a:pt x="666" y="180"/>
                      </a:lnTo>
                      <a:lnTo>
                        <a:pt x="666" y="153"/>
                      </a:lnTo>
                      <a:lnTo>
                        <a:pt x="666" y="127"/>
                      </a:lnTo>
                      <a:lnTo>
                        <a:pt x="666" y="103"/>
                      </a:lnTo>
                      <a:lnTo>
                        <a:pt x="666" y="74"/>
                      </a:lnTo>
                      <a:lnTo>
                        <a:pt x="666" y="50"/>
                      </a:lnTo>
                      <a:lnTo>
                        <a:pt x="666" y="24"/>
                      </a:lnTo>
                      <a:lnTo>
                        <a:pt x="666" y="0"/>
                      </a:lnTo>
                      <a:lnTo>
                        <a:pt x="664" y="0"/>
                      </a:lnTo>
                      <a:lnTo>
                        <a:pt x="661" y="0"/>
                      </a:lnTo>
                      <a:lnTo>
                        <a:pt x="574" y="23"/>
                      </a:lnTo>
                      <a:lnTo>
                        <a:pt x="491" y="40"/>
                      </a:lnTo>
                      <a:lnTo>
                        <a:pt x="407" y="56"/>
                      </a:lnTo>
                      <a:lnTo>
                        <a:pt x="326" y="68"/>
                      </a:lnTo>
                      <a:lnTo>
                        <a:pt x="242" y="71"/>
                      </a:lnTo>
                      <a:lnTo>
                        <a:pt x="162" y="72"/>
                      </a:lnTo>
                      <a:lnTo>
                        <a:pt x="80" y="71"/>
                      </a:lnTo>
                      <a:lnTo>
                        <a:pt x="3"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5" name="Freeform 3110"/>
                <p:cNvSpPr>
                  <a:spLocks noChangeAspect="1"/>
                </p:cNvSpPr>
                <p:nvPr/>
              </p:nvSpPr>
              <p:spPr bwMode="auto">
                <a:xfrm rot="8643414" flipV="1">
                  <a:off x="4740892" y="1884925"/>
                  <a:ext cx="82400" cy="58188"/>
                </a:xfrm>
                <a:custGeom>
                  <a:avLst/>
                  <a:gdLst>
                    <a:gd name="T0" fmla="*/ 2147483647 w 598"/>
                    <a:gd name="T1" fmla="*/ 2147483647 h 324"/>
                    <a:gd name="T2" fmla="*/ 2147483647 w 598"/>
                    <a:gd name="T3" fmla="*/ 2147483647 h 324"/>
                    <a:gd name="T4" fmla="*/ 2147483647 w 598"/>
                    <a:gd name="T5" fmla="*/ 2147483647 h 324"/>
                    <a:gd name="T6" fmla="*/ 2147483647 w 598"/>
                    <a:gd name="T7" fmla="*/ 2147483647 h 324"/>
                    <a:gd name="T8" fmla="*/ 2147483647 w 598"/>
                    <a:gd name="T9" fmla="*/ 2147483647 h 324"/>
                    <a:gd name="T10" fmla="*/ 2147483647 w 598"/>
                    <a:gd name="T11" fmla="*/ 2147483647 h 324"/>
                    <a:gd name="T12" fmla="*/ 2147483647 w 598"/>
                    <a:gd name="T13" fmla="*/ 2147483647 h 324"/>
                    <a:gd name="T14" fmla="*/ 2147483647 w 598"/>
                    <a:gd name="T15" fmla="*/ 2147483647 h 324"/>
                    <a:gd name="T16" fmla="*/ 2147483647 w 598"/>
                    <a:gd name="T17" fmla="*/ 2147483647 h 324"/>
                    <a:gd name="T18" fmla="*/ 2147483647 w 598"/>
                    <a:gd name="T19" fmla="*/ 2147483647 h 324"/>
                    <a:gd name="T20" fmla="*/ 2147483647 w 598"/>
                    <a:gd name="T21" fmla="*/ 2147483647 h 324"/>
                    <a:gd name="T22" fmla="*/ 2147483647 w 598"/>
                    <a:gd name="T23" fmla="*/ 2147483647 h 324"/>
                    <a:gd name="T24" fmla="*/ 2147483647 w 598"/>
                    <a:gd name="T25" fmla="*/ 0 h 324"/>
                    <a:gd name="T26" fmla="*/ 0 w 598"/>
                    <a:gd name="T27" fmla="*/ 2147483647 h 324"/>
                    <a:gd name="T28" fmla="*/ 0 w 598"/>
                    <a:gd name="T29" fmla="*/ 2147483647 h 324"/>
                    <a:gd name="T30" fmla="*/ 0 w 598"/>
                    <a:gd name="T31" fmla="*/ 2147483647 h 324"/>
                    <a:gd name="T32" fmla="*/ 0 w 598"/>
                    <a:gd name="T33" fmla="*/ 2147483647 h 324"/>
                    <a:gd name="T34" fmla="*/ 0 w 598"/>
                    <a:gd name="T35" fmla="*/ 2147483647 h 324"/>
                    <a:gd name="T36" fmla="*/ 0 w 598"/>
                    <a:gd name="T37" fmla="*/ 2147483647 h 324"/>
                    <a:gd name="T38" fmla="*/ 0 w 598"/>
                    <a:gd name="T39" fmla="*/ 2147483647 h 324"/>
                    <a:gd name="T40" fmla="*/ 0 w 598"/>
                    <a:gd name="T41" fmla="*/ 2147483647 h 324"/>
                    <a:gd name="T42" fmla="*/ 2147483647 w 598"/>
                    <a:gd name="T43" fmla="*/ 2147483647 h 324"/>
                    <a:gd name="T44" fmla="*/ 2147483647 w 598"/>
                    <a:gd name="T45" fmla="*/ 2147483647 h 324"/>
                    <a:gd name="T46" fmla="*/ 2147483647 w 598"/>
                    <a:gd name="T47" fmla="*/ 2147483647 h 324"/>
                    <a:gd name="T48" fmla="*/ 2147483647 w 598"/>
                    <a:gd name="T49" fmla="*/ 2147483647 h 324"/>
                    <a:gd name="T50" fmla="*/ 2147483647 w 598"/>
                    <a:gd name="T51" fmla="*/ 2147483647 h 324"/>
                    <a:gd name="T52" fmla="*/ 2147483647 w 598"/>
                    <a:gd name="T53" fmla="*/ 2147483647 h 324"/>
                    <a:gd name="T54" fmla="*/ 2147483647 w 598"/>
                    <a:gd name="T55" fmla="*/ 2147483647 h 324"/>
                    <a:gd name="T56" fmla="*/ 2147483647 w 598"/>
                    <a:gd name="T57" fmla="*/ 2147483647 h 324"/>
                    <a:gd name="T58" fmla="*/ 2147483647 w 598"/>
                    <a:gd name="T59" fmla="*/ 2147483647 h 324"/>
                    <a:gd name="T60" fmla="*/ 2147483647 w 598"/>
                    <a:gd name="T61" fmla="*/ 2147483647 h 3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98"/>
                    <a:gd name="T94" fmla="*/ 0 h 324"/>
                    <a:gd name="T95" fmla="*/ 598 w 598"/>
                    <a:gd name="T96" fmla="*/ 324 h 32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98" h="324">
                      <a:moveTo>
                        <a:pt x="598" y="134"/>
                      </a:moveTo>
                      <a:lnTo>
                        <a:pt x="587" y="133"/>
                      </a:lnTo>
                      <a:lnTo>
                        <a:pt x="575" y="133"/>
                      </a:lnTo>
                      <a:lnTo>
                        <a:pt x="564" y="131"/>
                      </a:lnTo>
                      <a:lnTo>
                        <a:pt x="553" y="131"/>
                      </a:lnTo>
                      <a:lnTo>
                        <a:pt x="482" y="123"/>
                      </a:lnTo>
                      <a:lnTo>
                        <a:pt x="413" y="115"/>
                      </a:lnTo>
                      <a:lnTo>
                        <a:pt x="343" y="101"/>
                      </a:lnTo>
                      <a:lnTo>
                        <a:pt x="274" y="88"/>
                      </a:lnTo>
                      <a:lnTo>
                        <a:pt x="207" y="70"/>
                      </a:lnTo>
                      <a:lnTo>
                        <a:pt x="138" y="49"/>
                      </a:lnTo>
                      <a:lnTo>
                        <a:pt x="69" y="25"/>
                      </a:lnTo>
                      <a:lnTo>
                        <a:pt x="1" y="0"/>
                      </a:lnTo>
                      <a:lnTo>
                        <a:pt x="0" y="25"/>
                      </a:lnTo>
                      <a:lnTo>
                        <a:pt x="0" y="49"/>
                      </a:lnTo>
                      <a:lnTo>
                        <a:pt x="0" y="73"/>
                      </a:lnTo>
                      <a:lnTo>
                        <a:pt x="0" y="99"/>
                      </a:lnTo>
                      <a:lnTo>
                        <a:pt x="0" y="122"/>
                      </a:lnTo>
                      <a:lnTo>
                        <a:pt x="0" y="147"/>
                      </a:lnTo>
                      <a:lnTo>
                        <a:pt x="0" y="173"/>
                      </a:lnTo>
                      <a:lnTo>
                        <a:pt x="0" y="200"/>
                      </a:lnTo>
                      <a:lnTo>
                        <a:pt x="70" y="224"/>
                      </a:lnTo>
                      <a:lnTo>
                        <a:pt x="141" y="247"/>
                      </a:lnTo>
                      <a:lnTo>
                        <a:pt x="213" y="266"/>
                      </a:lnTo>
                      <a:lnTo>
                        <a:pt x="285" y="284"/>
                      </a:lnTo>
                      <a:lnTo>
                        <a:pt x="356" y="298"/>
                      </a:lnTo>
                      <a:lnTo>
                        <a:pt x="428" y="309"/>
                      </a:lnTo>
                      <a:lnTo>
                        <a:pt x="502" y="316"/>
                      </a:lnTo>
                      <a:lnTo>
                        <a:pt x="574" y="324"/>
                      </a:lnTo>
                      <a:lnTo>
                        <a:pt x="598" y="13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6" name="Freeform 3111"/>
                <p:cNvSpPr>
                  <a:spLocks noChangeAspect="1"/>
                </p:cNvSpPr>
                <p:nvPr/>
              </p:nvSpPr>
              <p:spPr bwMode="auto">
                <a:xfrm rot="8643414" flipV="1">
                  <a:off x="4295322" y="2087797"/>
                  <a:ext cx="241096" cy="121094"/>
                </a:xfrm>
                <a:custGeom>
                  <a:avLst/>
                  <a:gdLst>
                    <a:gd name="T0" fmla="*/ 2147483647 w 1729"/>
                    <a:gd name="T1" fmla="*/ 2147483647 h 675"/>
                    <a:gd name="T2" fmla="*/ 2147483647 w 1729"/>
                    <a:gd name="T3" fmla="*/ 2147483647 h 675"/>
                    <a:gd name="T4" fmla="*/ 2147483647 w 1729"/>
                    <a:gd name="T5" fmla="*/ 2147483647 h 675"/>
                    <a:gd name="T6" fmla="*/ 2147483647 w 1729"/>
                    <a:gd name="T7" fmla="*/ 2147483647 h 675"/>
                    <a:gd name="T8" fmla="*/ 2147483647 w 1729"/>
                    <a:gd name="T9" fmla="*/ 2147483647 h 675"/>
                    <a:gd name="T10" fmla="*/ 2147483647 w 1729"/>
                    <a:gd name="T11" fmla="*/ 2147483647 h 675"/>
                    <a:gd name="T12" fmla="*/ 2147483647 w 1729"/>
                    <a:gd name="T13" fmla="*/ 2147483647 h 675"/>
                    <a:gd name="T14" fmla="*/ 2147483647 w 1729"/>
                    <a:gd name="T15" fmla="*/ 2147483647 h 675"/>
                    <a:gd name="T16" fmla="*/ 2147483647 w 1729"/>
                    <a:gd name="T17" fmla="*/ 2147483647 h 675"/>
                    <a:gd name="T18" fmla="*/ 2147483647 w 1729"/>
                    <a:gd name="T19" fmla="*/ 2147483647 h 675"/>
                    <a:gd name="T20" fmla="*/ 2147483647 w 1729"/>
                    <a:gd name="T21" fmla="*/ 2147483647 h 675"/>
                    <a:gd name="T22" fmla="*/ 2147483647 w 1729"/>
                    <a:gd name="T23" fmla="*/ 2147483647 h 675"/>
                    <a:gd name="T24" fmla="*/ 2147483647 w 1729"/>
                    <a:gd name="T25" fmla="*/ 2147483647 h 675"/>
                    <a:gd name="T26" fmla="*/ 2147483647 w 1729"/>
                    <a:gd name="T27" fmla="*/ 2147483647 h 675"/>
                    <a:gd name="T28" fmla="*/ 2147483647 w 1729"/>
                    <a:gd name="T29" fmla="*/ 0 h 675"/>
                    <a:gd name="T30" fmla="*/ 2147483647 w 1729"/>
                    <a:gd name="T31" fmla="*/ 0 h 675"/>
                    <a:gd name="T32" fmla="*/ 2147483647 w 1729"/>
                    <a:gd name="T33" fmla="*/ 2147483647 h 675"/>
                    <a:gd name="T34" fmla="*/ 0 w 1729"/>
                    <a:gd name="T35" fmla="*/ 2147483647 h 675"/>
                    <a:gd name="T36" fmla="*/ 2147483647 w 1729"/>
                    <a:gd name="T37" fmla="*/ 2147483647 h 675"/>
                    <a:gd name="T38" fmla="*/ 2147483647 w 1729"/>
                    <a:gd name="T39" fmla="*/ 2147483647 h 675"/>
                    <a:gd name="T40" fmla="*/ 2147483647 w 1729"/>
                    <a:gd name="T41" fmla="*/ 2147483647 h 675"/>
                    <a:gd name="T42" fmla="*/ 2147483647 w 1729"/>
                    <a:gd name="T43" fmla="*/ 2147483647 h 675"/>
                    <a:gd name="T44" fmla="*/ 2147483647 w 1729"/>
                    <a:gd name="T45" fmla="*/ 2147483647 h 675"/>
                    <a:gd name="T46" fmla="*/ 2147483647 w 1729"/>
                    <a:gd name="T47" fmla="*/ 2147483647 h 675"/>
                    <a:gd name="T48" fmla="*/ 2147483647 w 1729"/>
                    <a:gd name="T49" fmla="*/ 2147483647 h 675"/>
                    <a:gd name="T50" fmla="*/ 2147483647 w 1729"/>
                    <a:gd name="T51" fmla="*/ 2147483647 h 675"/>
                    <a:gd name="T52" fmla="*/ 2147483647 w 1729"/>
                    <a:gd name="T53" fmla="*/ 2147483647 h 675"/>
                    <a:gd name="T54" fmla="*/ 2147483647 w 1729"/>
                    <a:gd name="T55" fmla="*/ 2147483647 h 675"/>
                    <a:gd name="T56" fmla="*/ 2147483647 w 1729"/>
                    <a:gd name="T57" fmla="*/ 2147483647 h 675"/>
                    <a:gd name="T58" fmla="*/ 2147483647 w 1729"/>
                    <a:gd name="T59" fmla="*/ 2147483647 h 675"/>
                    <a:gd name="T60" fmla="*/ 2147483647 w 1729"/>
                    <a:gd name="T61" fmla="*/ 2147483647 h 675"/>
                    <a:gd name="T62" fmla="*/ 2147483647 w 1729"/>
                    <a:gd name="T63" fmla="*/ 2147483647 h 675"/>
                    <a:gd name="T64" fmla="*/ 2147483647 w 1729"/>
                    <a:gd name="T65" fmla="*/ 2147483647 h 675"/>
                    <a:gd name="T66" fmla="*/ 2147483647 w 1729"/>
                    <a:gd name="T67" fmla="*/ 2147483647 h 675"/>
                    <a:gd name="T68" fmla="*/ 2147483647 w 1729"/>
                    <a:gd name="T69" fmla="*/ 2147483647 h 675"/>
                    <a:gd name="T70" fmla="*/ 2147483647 w 1729"/>
                    <a:gd name="T71" fmla="*/ 2147483647 h 675"/>
                    <a:gd name="T72" fmla="*/ 2147483647 w 1729"/>
                    <a:gd name="T73" fmla="*/ 2147483647 h 675"/>
                    <a:gd name="T74" fmla="*/ 2147483647 w 1729"/>
                    <a:gd name="T75" fmla="*/ 2147483647 h 675"/>
                    <a:gd name="T76" fmla="*/ 2147483647 w 1729"/>
                    <a:gd name="T77" fmla="*/ 2147483647 h 675"/>
                    <a:gd name="T78" fmla="*/ 2147483647 w 1729"/>
                    <a:gd name="T79" fmla="*/ 2147483647 h 675"/>
                    <a:gd name="T80" fmla="*/ 2147483647 w 1729"/>
                    <a:gd name="T81" fmla="*/ 2147483647 h 675"/>
                    <a:gd name="T82" fmla="*/ 2147483647 w 1729"/>
                    <a:gd name="T83" fmla="*/ 2147483647 h 675"/>
                    <a:gd name="T84" fmla="*/ 2147483647 w 1729"/>
                    <a:gd name="T85" fmla="*/ 2147483647 h 675"/>
                    <a:gd name="T86" fmla="*/ 2147483647 w 1729"/>
                    <a:gd name="T87" fmla="*/ 2147483647 h 675"/>
                    <a:gd name="T88" fmla="*/ 2147483647 w 1729"/>
                    <a:gd name="T89" fmla="*/ 2147483647 h 675"/>
                    <a:gd name="T90" fmla="*/ 2147483647 w 1729"/>
                    <a:gd name="T91" fmla="*/ 2147483647 h 675"/>
                    <a:gd name="T92" fmla="*/ 2147483647 w 1729"/>
                    <a:gd name="T93" fmla="*/ 2147483647 h 675"/>
                    <a:gd name="T94" fmla="*/ 2147483647 w 1729"/>
                    <a:gd name="T95" fmla="*/ 2147483647 h 675"/>
                    <a:gd name="T96" fmla="*/ 2147483647 w 1729"/>
                    <a:gd name="T97" fmla="*/ 2147483647 h 675"/>
                    <a:gd name="T98" fmla="*/ 2147483647 w 1729"/>
                    <a:gd name="T99" fmla="*/ 2147483647 h 675"/>
                    <a:gd name="T100" fmla="*/ 2147483647 w 1729"/>
                    <a:gd name="T101" fmla="*/ 2147483647 h 675"/>
                    <a:gd name="T102" fmla="*/ 2147483647 w 1729"/>
                    <a:gd name="T103" fmla="*/ 2147483647 h 67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29"/>
                    <a:gd name="T157" fmla="*/ 0 h 675"/>
                    <a:gd name="T158" fmla="*/ 1729 w 1729"/>
                    <a:gd name="T159" fmla="*/ 675 h 67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29" h="675">
                      <a:moveTo>
                        <a:pt x="1166" y="338"/>
                      </a:moveTo>
                      <a:lnTo>
                        <a:pt x="1051" y="290"/>
                      </a:lnTo>
                      <a:lnTo>
                        <a:pt x="940" y="242"/>
                      </a:lnTo>
                      <a:lnTo>
                        <a:pt x="828" y="194"/>
                      </a:lnTo>
                      <a:lnTo>
                        <a:pt x="717" y="152"/>
                      </a:lnTo>
                      <a:lnTo>
                        <a:pt x="605" y="109"/>
                      </a:lnTo>
                      <a:lnTo>
                        <a:pt x="494" y="73"/>
                      </a:lnTo>
                      <a:lnTo>
                        <a:pt x="380" y="43"/>
                      </a:lnTo>
                      <a:lnTo>
                        <a:pt x="270" y="20"/>
                      </a:lnTo>
                      <a:lnTo>
                        <a:pt x="236" y="16"/>
                      </a:lnTo>
                      <a:lnTo>
                        <a:pt x="206" y="9"/>
                      </a:lnTo>
                      <a:lnTo>
                        <a:pt x="173" y="6"/>
                      </a:lnTo>
                      <a:lnTo>
                        <a:pt x="143" y="6"/>
                      </a:lnTo>
                      <a:lnTo>
                        <a:pt x="109" y="3"/>
                      </a:lnTo>
                      <a:lnTo>
                        <a:pt x="79" y="0"/>
                      </a:lnTo>
                      <a:lnTo>
                        <a:pt x="47" y="0"/>
                      </a:lnTo>
                      <a:lnTo>
                        <a:pt x="15" y="3"/>
                      </a:lnTo>
                      <a:lnTo>
                        <a:pt x="0" y="192"/>
                      </a:lnTo>
                      <a:lnTo>
                        <a:pt x="29" y="191"/>
                      </a:lnTo>
                      <a:lnTo>
                        <a:pt x="61" y="191"/>
                      </a:lnTo>
                      <a:lnTo>
                        <a:pt x="93" y="192"/>
                      </a:lnTo>
                      <a:lnTo>
                        <a:pt x="125" y="197"/>
                      </a:lnTo>
                      <a:lnTo>
                        <a:pt x="154" y="197"/>
                      </a:lnTo>
                      <a:lnTo>
                        <a:pt x="186" y="200"/>
                      </a:lnTo>
                      <a:lnTo>
                        <a:pt x="215" y="205"/>
                      </a:lnTo>
                      <a:lnTo>
                        <a:pt x="247" y="211"/>
                      </a:lnTo>
                      <a:lnTo>
                        <a:pt x="363" y="234"/>
                      </a:lnTo>
                      <a:lnTo>
                        <a:pt x="477" y="266"/>
                      </a:lnTo>
                      <a:lnTo>
                        <a:pt x="590" y="303"/>
                      </a:lnTo>
                      <a:lnTo>
                        <a:pt x="706" y="346"/>
                      </a:lnTo>
                      <a:lnTo>
                        <a:pt x="818" y="391"/>
                      </a:lnTo>
                      <a:lnTo>
                        <a:pt x="934" y="439"/>
                      </a:lnTo>
                      <a:lnTo>
                        <a:pt x="1049" y="487"/>
                      </a:lnTo>
                      <a:lnTo>
                        <a:pt x="1166" y="537"/>
                      </a:lnTo>
                      <a:lnTo>
                        <a:pt x="1232" y="561"/>
                      </a:lnTo>
                      <a:lnTo>
                        <a:pt x="1301" y="585"/>
                      </a:lnTo>
                      <a:lnTo>
                        <a:pt x="1368" y="606"/>
                      </a:lnTo>
                      <a:lnTo>
                        <a:pt x="1437" y="624"/>
                      </a:lnTo>
                      <a:lnTo>
                        <a:pt x="1503" y="640"/>
                      </a:lnTo>
                      <a:lnTo>
                        <a:pt x="1572" y="654"/>
                      </a:lnTo>
                      <a:lnTo>
                        <a:pt x="1641" y="666"/>
                      </a:lnTo>
                      <a:lnTo>
                        <a:pt x="1711" y="675"/>
                      </a:lnTo>
                      <a:lnTo>
                        <a:pt x="1729" y="483"/>
                      </a:lnTo>
                      <a:lnTo>
                        <a:pt x="1657" y="473"/>
                      </a:lnTo>
                      <a:lnTo>
                        <a:pt x="1586" y="462"/>
                      </a:lnTo>
                      <a:lnTo>
                        <a:pt x="1516" y="447"/>
                      </a:lnTo>
                      <a:lnTo>
                        <a:pt x="1445" y="431"/>
                      </a:lnTo>
                      <a:lnTo>
                        <a:pt x="1375" y="412"/>
                      </a:lnTo>
                      <a:lnTo>
                        <a:pt x="1304" y="390"/>
                      </a:lnTo>
                      <a:lnTo>
                        <a:pt x="1234" y="364"/>
                      </a:lnTo>
                      <a:lnTo>
                        <a:pt x="1166" y="33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7" name="Freeform 3112"/>
                <p:cNvSpPr>
                  <a:spLocks noChangeAspect="1"/>
                </p:cNvSpPr>
                <p:nvPr/>
              </p:nvSpPr>
              <p:spPr bwMode="auto">
                <a:xfrm rot="8643414" flipV="1">
                  <a:off x="4498270" y="1965130"/>
                  <a:ext cx="273140" cy="91214"/>
                </a:xfrm>
                <a:custGeom>
                  <a:avLst/>
                  <a:gdLst>
                    <a:gd name="T0" fmla="*/ 2147483647 w 1966"/>
                    <a:gd name="T1" fmla="*/ 2147483647 h 509"/>
                    <a:gd name="T2" fmla="*/ 2147483647 w 1966"/>
                    <a:gd name="T3" fmla="*/ 2147483647 h 509"/>
                    <a:gd name="T4" fmla="*/ 2147483647 w 1966"/>
                    <a:gd name="T5" fmla="*/ 2147483647 h 509"/>
                    <a:gd name="T6" fmla="*/ 2147483647 w 1966"/>
                    <a:gd name="T7" fmla="*/ 2147483647 h 509"/>
                    <a:gd name="T8" fmla="*/ 2147483647 w 1966"/>
                    <a:gd name="T9" fmla="*/ 2147483647 h 509"/>
                    <a:gd name="T10" fmla="*/ 2147483647 w 1966"/>
                    <a:gd name="T11" fmla="*/ 2147483647 h 509"/>
                    <a:gd name="T12" fmla="*/ 2147483647 w 1966"/>
                    <a:gd name="T13" fmla="*/ 2147483647 h 509"/>
                    <a:gd name="T14" fmla="*/ 2147483647 w 1966"/>
                    <a:gd name="T15" fmla="*/ 2147483647 h 509"/>
                    <a:gd name="T16" fmla="*/ 2147483647 w 1966"/>
                    <a:gd name="T17" fmla="*/ 2147483647 h 509"/>
                    <a:gd name="T18" fmla="*/ 2147483647 w 1966"/>
                    <a:gd name="T19" fmla="*/ 2147483647 h 509"/>
                    <a:gd name="T20" fmla="*/ 2147483647 w 1966"/>
                    <a:gd name="T21" fmla="*/ 2147483647 h 509"/>
                    <a:gd name="T22" fmla="*/ 2147483647 w 1966"/>
                    <a:gd name="T23" fmla="*/ 2147483647 h 509"/>
                    <a:gd name="T24" fmla="*/ 2147483647 w 1966"/>
                    <a:gd name="T25" fmla="*/ 2147483647 h 509"/>
                    <a:gd name="T26" fmla="*/ 2147483647 w 1966"/>
                    <a:gd name="T27" fmla="*/ 2147483647 h 509"/>
                    <a:gd name="T28" fmla="*/ 2147483647 w 1966"/>
                    <a:gd name="T29" fmla="*/ 2147483647 h 509"/>
                    <a:gd name="T30" fmla="*/ 2147483647 w 1966"/>
                    <a:gd name="T31" fmla="*/ 2147483647 h 509"/>
                    <a:gd name="T32" fmla="*/ 2147483647 w 1966"/>
                    <a:gd name="T33" fmla="*/ 2147483647 h 509"/>
                    <a:gd name="T34" fmla="*/ 2147483647 w 1966"/>
                    <a:gd name="T35" fmla="*/ 2147483647 h 509"/>
                    <a:gd name="T36" fmla="*/ 2147483647 w 1966"/>
                    <a:gd name="T37" fmla="*/ 2147483647 h 509"/>
                    <a:gd name="T38" fmla="*/ 2147483647 w 1966"/>
                    <a:gd name="T39" fmla="*/ 0 h 509"/>
                    <a:gd name="T40" fmla="*/ 2147483647 w 1966"/>
                    <a:gd name="T41" fmla="*/ 0 h 509"/>
                    <a:gd name="T42" fmla="*/ 2147483647 w 1966"/>
                    <a:gd name="T43" fmla="*/ 0 h 509"/>
                    <a:gd name="T44" fmla="*/ 2147483647 w 1966"/>
                    <a:gd name="T45" fmla="*/ 2147483647 h 509"/>
                    <a:gd name="T46" fmla="*/ 2147483647 w 1966"/>
                    <a:gd name="T47" fmla="*/ 2147483647 h 509"/>
                    <a:gd name="T48" fmla="*/ 2147483647 w 1966"/>
                    <a:gd name="T49" fmla="*/ 2147483647 h 509"/>
                    <a:gd name="T50" fmla="*/ 2147483647 w 1966"/>
                    <a:gd name="T51" fmla="*/ 2147483647 h 509"/>
                    <a:gd name="T52" fmla="*/ 2147483647 w 1966"/>
                    <a:gd name="T53" fmla="*/ 2147483647 h 509"/>
                    <a:gd name="T54" fmla="*/ 2147483647 w 1966"/>
                    <a:gd name="T55" fmla="*/ 2147483647 h 509"/>
                    <a:gd name="T56" fmla="*/ 2147483647 w 1966"/>
                    <a:gd name="T57" fmla="*/ 2147483647 h 509"/>
                    <a:gd name="T58" fmla="*/ 2147483647 w 1966"/>
                    <a:gd name="T59" fmla="*/ 2147483647 h 509"/>
                    <a:gd name="T60" fmla="*/ 2147483647 w 1966"/>
                    <a:gd name="T61" fmla="*/ 2147483647 h 509"/>
                    <a:gd name="T62" fmla="*/ 2147483647 w 1966"/>
                    <a:gd name="T63" fmla="*/ 2147483647 h 509"/>
                    <a:gd name="T64" fmla="*/ 2147483647 w 1966"/>
                    <a:gd name="T65" fmla="*/ 2147483647 h 509"/>
                    <a:gd name="T66" fmla="*/ 2147483647 w 1966"/>
                    <a:gd name="T67" fmla="*/ 2147483647 h 509"/>
                    <a:gd name="T68" fmla="*/ 2147483647 w 1966"/>
                    <a:gd name="T69" fmla="*/ 2147483647 h 509"/>
                    <a:gd name="T70" fmla="*/ 2147483647 w 1966"/>
                    <a:gd name="T71" fmla="*/ 2147483647 h 509"/>
                    <a:gd name="T72" fmla="*/ 2147483647 w 1966"/>
                    <a:gd name="T73" fmla="*/ 2147483647 h 509"/>
                    <a:gd name="T74" fmla="*/ 2147483647 w 1966"/>
                    <a:gd name="T75" fmla="*/ 2147483647 h 509"/>
                    <a:gd name="T76" fmla="*/ 0 w 1966"/>
                    <a:gd name="T77" fmla="*/ 2147483647 h 509"/>
                    <a:gd name="T78" fmla="*/ 2147483647 w 1966"/>
                    <a:gd name="T79" fmla="*/ 2147483647 h 509"/>
                    <a:gd name="T80" fmla="*/ 2147483647 w 1966"/>
                    <a:gd name="T81" fmla="*/ 2147483647 h 509"/>
                    <a:gd name="T82" fmla="*/ 2147483647 w 1966"/>
                    <a:gd name="T83" fmla="*/ 2147483647 h 509"/>
                    <a:gd name="T84" fmla="*/ 2147483647 w 1966"/>
                    <a:gd name="T85" fmla="*/ 2147483647 h 509"/>
                    <a:gd name="T86" fmla="*/ 2147483647 w 1966"/>
                    <a:gd name="T87" fmla="*/ 2147483647 h 509"/>
                    <a:gd name="T88" fmla="*/ 2147483647 w 1966"/>
                    <a:gd name="T89" fmla="*/ 2147483647 h 509"/>
                    <a:gd name="T90" fmla="*/ 2147483647 w 1966"/>
                    <a:gd name="T91" fmla="*/ 2147483647 h 509"/>
                    <a:gd name="T92" fmla="*/ 2147483647 w 1966"/>
                    <a:gd name="T93" fmla="*/ 2147483647 h 509"/>
                    <a:gd name="T94" fmla="*/ 2147483647 w 1966"/>
                    <a:gd name="T95" fmla="*/ 2147483647 h 5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66"/>
                    <a:gd name="T145" fmla="*/ 0 h 509"/>
                    <a:gd name="T146" fmla="*/ 1966 w 1966"/>
                    <a:gd name="T147" fmla="*/ 509 h 5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66" h="509">
                      <a:moveTo>
                        <a:pt x="661" y="413"/>
                      </a:moveTo>
                      <a:lnTo>
                        <a:pt x="768" y="373"/>
                      </a:lnTo>
                      <a:lnTo>
                        <a:pt x="879" y="334"/>
                      </a:lnTo>
                      <a:lnTo>
                        <a:pt x="988" y="291"/>
                      </a:lnTo>
                      <a:lnTo>
                        <a:pt x="1097" y="249"/>
                      </a:lnTo>
                      <a:lnTo>
                        <a:pt x="1203" y="206"/>
                      </a:lnTo>
                      <a:lnTo>
                        <a:pt x="1314" y="167"/>
                      </a:lnTo>
                      <a:lnTo>
                        <a:pt x="1418" y="130"/>
                      </a:lnTo>
                      <a:lnTo>
                        <a:pt x="1528" y="98"/>
                      </a:lnTo>
                      <a:lnTo>
                        <a:pt x="1578" y="80"/>
                      </a:lnTo>
                      <a:lnTo>
                        <a:pt x="1629" y="69"/>
                      </a:lnTo>
                      <a:lnTo>
                        <a:pt x="1681" y="56"/>
                      </a:lnTo>
                      <a:lnTo>
                        <a:pt x="1730" y="47"/>
                      </a:lnTo>
                      <a:lnTo>
                        <a:pt x="1780" y="39"/>
                      </a:lnTo>
                      <a:lnTo>
                        <a:pt x="1833" y="32"/>
                      </a:lnTo>
                      <a:lnTo>
                        <a:pt x="1884" y="27"/>
                      </a:lnTo>
                      <a:lnTo>
                        <a:pt x="1936" y="24"/>
                      </a:lnTo>
                      <a:lnTo>
                        <a:pt x="1950" y="24"/>
                      </a:lnTo>
                      <a:lnTo>
                        <a:pt x="1965" y="24"/>
                      </a:lnTo>
                      <a:lnTo>
                        <a:pt x="1966" y="0"/>
                      </a:lnTo>
                      <a:lnTo>
                        <a:pt x="1952" y="0"/>
                      </a:lnTo>
                      <a:lnTo>
                        <a:pt x="1936" y="0"/>
                      </a:lnTo>
                      <a:lnTo>
                        <a:pt x="1777" y="16"/>
                      </a:lnTo>
                      <a:lnTo>
                        <a:pt x="1621" y="47"/>
                      </a:lnTo>
                      <a:lnTo>
                        <a:pt x="1461" y="90"/>
                      </a:lnTo>
                      <a:lnTo>
                        <a:pt x="1304" y="146"/>
                      </a:lnTo>
                      <a:lnTo>
                        <a:pt x="1142" y="204"/>
                      </a:lnTo>
                      <a:lnTo>
                        <a:pt x="983" y="268"/>
                      </a:lnTo>
                      <a:lnTo>
                        <a:pt x="821" y="329"/>
                      </a:lnTo>
                      <a:lnTo>
                        <a:pt x="661" y="390"/>
                      </a:lnTo>
                      <a:lnTo>
                        <a:pt x="576" y="414"/>
                      </a:lnTo>
                      <a:lnTo>
                        <a:pt x="492" y="437"/>
                      </a:lnTo>
                      <a:lnTo>
                        <a:pt x="409" y="453"/>
                      </a:lnTo>
                      <a:lnTo>
                        <a:pt x="327" y="467"/>
                      </a:lnTo>
                      <a:lnTo>
                        <a:pt x="244" y="475"/>
                      </a:lnTo>
                      <a:lnTo>
                        <a:pt x="164" y="483"/>
                      </a:lnTo>
                      <a:lnTo>
                        <a:pt x="82" y="485"/>
                      </a:lnTo>
                      <a:lnTo>
                        <a:pt x="5" y="485"/>
                      </a:lnTo>
                      <a:lnTo>
                        <a:pt x="0" y="509"/>
                      </a:lnTo>
                      <a:lnTo>
                        <a:pt x="79" y="509"/>
                      </a:lnTo>
                      <a:lnTo>
                        <a:pt x="160" y="507"/>
                      </a:lnTo>
                      <a:lnTo>
                        <a:pt x="242" y="499"/>
                      </a:lnTo>
                      <a:lnTo>
                        <a:pt x="326" y="493"/>
                      </a:lnTo>
                      <a:lnTo>
                        <a:pt x="407" y="475"/>
                      </a:lnTo>
                      <a:lnTo>
                        <a:pt x="491" y="459"/>
                      </a:lnTo>
                      <a:lnTo>
                        <a:pt x="574" y="437"/>
                      </a:lnTo>
                      <a:lnTo>
                        <a:pt x="661" y="4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8" name="Freeform 3113"/>
                <p:cNvSpPr>
                  <a:spLocks noChangeAspect="1"/>
                </p:cNvSpPr>
                <p:nvPr/>
              </p:nvSpPr>
              <p:spPr bwMode="auto">
                <a:xfrm rot="8643414" flipV="1">
                  <a:off x="4756151" y="1914805"/>
                  <a:ext cx="79348" cy="26735"/>
                </a:xfrm>
                <a:custGeom>
                  <a:avLst/>
                  <a:gdLst>
                    <a:gd name="T0" fmla="*/ 2147483647 w 574"/>
                    <a:gd name="T1" fmla="*/ 2147483647 h 148"/>
                    <a:gd name="T2" fmla="*/ 2147483647 w 574"/>
                    <a:gd name="T3" fmla="*/ 2147483647 h 148"/>
                    <a:gd name="T4" fmla="*/ 2147483647 w 574"/>
                    <a:gd name="T5" fmla="*/ 2147483647 h 148"/>
                    <a:gd name="T6" fmla="*/ 2147483647 w 574"/>
                    <a:gd name="T7" fmla="*/ 2147483647 h 148"/>
                    <a:gd name="T8" fmla="*/ 2147483647 w 574"/>
                    <a:gd name="T9" fmla="*/ 2147483647 h 148"/>
                    <a:gd name="T10" fmla="*/ 2147483647 w 574"/>
                    <a:gd name="T11" fmla="*/ 2147483647 h 148"/>
                    <a:gd name="T12" fmla="*/ 2147483647 w 574"/>
                    <a:gd name="T13" fmla="*/ 2147483647 h 148"/>
                    <a:gd name="T14" fmla="*/ 2147483647 w 574"/>
                    <a:gd name="T15" fmla="*/ 2147483647 h 148"/>
                    <a:gd name="T16" fmla="*/ 0 w 574"/>
                    <a:gd name="T17" fmla="*/ 0 h 148"/>
                    <a:gd name="T18" fmla="*/ 0 w 574"/>
                    <a:gd name="T19" fmla="*/ 2147483647 h 148"/>
                    <a:gd name="T20" fmla="*/ 0 w 574"/>
                    <a:gd name="T21" fmla="*/ 2147483647 h 148"/>
                    <a:gd name="T22" fmla="*/ 2147483647 w 574"/>
                    <a:gd name="T23" fmla="*/ 2147483647 h 148"/>
                    <a:gd name="T24" fmla="*/ 2147483647 w 574"/>
                    <a:gd name="T25" fmla="*/ 2147483647 h 148"/>
                    <a:gd name="T26" fmla="*/ 2147483647 w 574"/>
                    <a:gd name="T27" fmla="*/ 2147483647 h 148"/>
                    <a:gd name="T28" fmla="*/ 2147483647 w 574"/>
                    <a:gd name="T29" fmla="*/ 2147483647 h 148"/>
                    <a:gd name="T30" fmla="*/ 2147483647 w 574"/>
                    <a:gd name="T31" fmla="*/ 2147483647 h 148"/>
                    <a:gd name="T32" fmla="*/ 2147483647 w 574"/>
                    <a:gd name="T33" fmla="*/ 2147483647 h 148"/>
                    <a:gd name="T34" fmla="*/ 2147483647 w 574"/>
                    <a:gd name="T35" fmla="*/ 2147483647 h 148"/>
                    <a:gd name="T36" fmla="*/ 2147483647 w 574"/>
                    <a:gd name="T37" fmla="*/ 2147483647 h 148"/>
                    <a:gd name="T38" fmla="*/ 2147483647 w 574"/>
                    <a:gd name="T39" fmla="*/ 2147483647 h 148"/>
                    <a:gd name="T40" fmla="*/ 2147483647 w 574"/>
                    <a:gd name="T41" fmla="*/ 2147483647 h 1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148"/>
                    <a:gd name="T65" fmla="*/ 574 w 574"/>
                    <a:gd name="T66" fmla="*/ 148 h 14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148">
                      <a:moveTo>
                        <a:pt x="574" y="124"/>
                      </a:moveTo>
                      <a:lnTo>
                        <a:pt x="502" y="116"/>
                      </a:lnTo>
                      <a:lnTo>
                        <a:pt x="428" y="109"/>
                      </a:lnTo>
                      <a:lnTo>
                        <a:pt x="356" y="98"/>
                      </a:lnTo>
                      <a:lnTo>
                        <a:pt x="285" y="84"/>
                      </a:lnTo>
                      <a:lnTo>
                        <a:pt x="213" y="66"/>
                      </a:lnTo>
                      <a:lnTo>
                        <a:pt x="141" y="47"/>
                      </a:lnTo>
                      <a:lnTo>
                        <a:pt x="70" y="24"/>
                      </a:lnTo>
                      <a:lnTo>
                        <a:pt x="0" y="0"/>
                      </a:lnTo>
                      <a:lnTo>
                        <a:pt x="0" y="12"/>
                      </a:lnTo>
                      <a:lnTo>
                        <a:pt x="0" y="24"/>
                      </a:lnTo>
                      <a:lnTo>
                        <a:pt x="70" y="48"/>
                      </a:lnTo>
                      <a:lnTo>
                        <a:pt x="141" y="71"/>
                      </a:lnTo>
                      <a:lnTo>
                        <a:pt x="211" y="90"/>
                      </a:lnTo>
                      <a:lnTo>
                        <a:pt x="284" y="109"/>
                      </a:lnTo>
                      <a:lnTo>
                        <a:pt x="354" y="122"/>
                      </a:lnTo>
                      <a:lnTo>
                        <a:pt x="425" y="133"/>
                      </a:lnTo>
                      <a:lnTo>
                        <a:pt x="497" y="140"/>
                      </a:lnTo>
                      <a:lnTo>
                        <a:pt x="569" y="148"/>
                      </a:lnTo>
                      <a:lnTo>
                        <a:pt x="574"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79" name="Freeform 3114"/>
                <p:cNvSpPr>
                  <a:spLocks noChangeAspect="1"/>
                </p:cNvSpPr>
                <p:nvPr/>
              </p:nvSpPr>
              <p:spPr bwMode="auto">
                <a:xfrm rot="8643414" flipV="1">
                  <a:off x="4270908" y="2284379"/>
                  <a:ext cx="96133" cy="37744"/>
                </a:xfrm>
                <a:custGeom>
                  <a:avLst/>
                  <a:gdLst>
                    <a:gd name="T0" fmla="*/ 2147483647 w 686"/>
                    <a:gd name="T1" fmla="*/ 2147483647 h 207"/>
                    <a:gd name="T2" fmla="*/ 2147483647 w 686"/>
                    <a:gd name="T3" fmla="*/ 2147483647 h 207"/>
                    <a:gd name="T4" fmla="*/ 2147483647 w 686"/>
                    <a:gd name="T5" fmla="*/ 2147483647 h 207"/>
                    <a:gd name="T6" fmla="*/ 0 w 686"/>
                    <a:gd name="T7" fmla="*/ 2147483647 h 207"/>
                    <a:gd name="T8" fmla="*/ 2147483647 w 686"/>
                    <a:gd name="T9" fmla="*/ 2147483647 h 207"/>
                    <a:gd name="T10" fmla="*/ 2147483647 w 686"/>
                    <a:gd name="T11" fmla="*/ 2147483647 h 207"/>
                    <a:gd name="T12" fmla="*/ 2147483647 w 686"/>
                    <a:gd name="T13" fmla="*/ 2147483647 h 207"/>
                    <a:gd name="T14" fmla="*/ 2147483647 w 686"/>
                    <a:gd name="T15" fmla="*/ 2147483647 h 207"/>
                    <a:gd name="T16" fmla="*/ 2147483647 w 686"/>
                    <a:gd name="T17" fmla="*/ 2147483647 h 207"/>
                    <a:gd name="T18" fmla="*/ 2147483647 w 686"/>
                    <a:gd name="T19" fmla="*/ 2147483647 h 207"/>
                    <a:gd name="T20" fmla="*/ 2147483647 w 686"/>
                    <a:gd name="T21" fmla="*/ 2147483647 h 207"/>
                    <a:gd name="T22" fmla="*/ 2147483647 w 686"/>
                    <a:gd name="T23" fmla="*/ 2147483647 h 207"/>
                    <a:gd name="T24" fmla="*/ 2147483647 w 686"/>
                    <a:gd name="T25" fmla="*/ 2147483647 h 207"/>
                    <a:gd name="T26" fmla="*/ 2147483647 w 686"/>
                    <a:gd name="T27" fmla="*/ 2147483647 h 207"/>
                    <a:gd name="T28" fmla="*/ 2147483647 w 686"/>
                    <a:gd name="T29" fmla="*/ 2147483647 h 207"/>
                    <a:gd name="T30" fmla="*/ 2147483647 w 686"/>
                    <a:gd name="T31" fmla="*/ 2147483647 h 207"/>
                    <a:gd name="T32" fmla="*/ 2147483647 w 686"/>
                    <a:gd name="T33" fmla="*/ 2147483647 h 207"/>
                    <a:gd name="T34" fmla="*/ 2147483647 w 686"/>
                    <a:gd name="T35" fmla="*/ 2147483647 h 207"/>
                    <a:gd name="T36" fmla="*/ 2147483647 w 686"/>
                    <a:gd name="T37" fmla="*/ 2147483647 h 207"/>
                    <a:gd name="T38" fmla="*/ 2147483647 w 686"/>
                    <a:gd name="T39" fmla="*/ 2147483647 h 207"/>
                    <a:gd name="T40" fmla="*/ 2147483647 w 686"/>
                    <a:gd name="T41" fmla="*/ 2147483647 h 207"/>
                    <a:gd name="T42" fmla="*/ 2147483647 w 686"/>
                    <a:gd name="T43" fmla="*/ 2147483647 h 207"/>
                    <a:gd name="T44" fmla="*/ 2147483647 w 686"/>
                    <a:gd name="T45" fmla="*/ 2147483647 h 207"/>
                    <a:gd name="T46" fmla="*/ 2147483647 w 686"/>
                    <a:gd name="T47" fmla="*/ 2147483647 h 207"/>
                    <a:gd name="T48" fmla="*/ 2147483647 w 686"/>
                    <a:gd name="T49" fmla="*/ 2147483647 h 207"/>
                    <a:gd name="T50" fmla="*/ 2147483647 w 686"/>
                    <a:gd name="T51" fmla="*/ 2147483647 h 207"/>
                    <a:gd name="T52" fmla="*/ 2147483647 w 686"/>
                    <a:gd name="T53" fmla="*/ 2147483647 h 207"/>
                    <a:gd name="T54" fmla="*/ 2147483647 w 686"/>
                    <a:gd name="T55" fmla="*/ 2147483647 h 207"/>
                    <a:gd name="T56" fmla="*/ 2147483647 w 686"/>
                    <a:gd name="T57" fmla="*/ 0 h 207"/>
                    <a:gd name="T58" fmla="*/ 2147483647 w 686"/>
                    <a:gd name="T59" fmla="*/ 0 h 207"/>
                    <a:gd name="T60" fmla="*/ 2147483647 w 686"/>
                    <a:gd name="T61" fmla="*/ 0 h 207"/>
                    <a:gd name="T62" fmla="*/ 2147483647 w 686"/>
                    <a:gd name="T63" fmla="*/ 2147483647 h 207"/>
                    <a:gd name="T64" fmla="*/ 2147483647 w 686"/>
                    <a:gd name="T65" fmla="*/ 2147483647 h 207"/>
                    <a:gd name="T66" fmla="*/ 2147483647 w 686"/>
                    <a:gd name="T67" fmla="*/ 2147483647 h 207"/>
                    <a:gd name="T68" fmla="*/ 2147483647 w 686"/>
                    <a:gd name="T69" fmla="*/ 2147483647 h 207"/>
                    <a:gd name="T70" fmla="*/ 2147483647 w 686"/>
                    <a:gd name="T71" fmla="*/ 2147483647 h 207"/>
                    <a:gd name="T72" fmla="*/ 2147483647 w 686"/>
                    <a:gd name="T73" fmla="*/ 2147483647 h 207"/>
                    <a:gd name="T74" fmla="*/ 2147483647 w 686"/>
                    <a:gd name="T75" fmla="*/ 2147483647 h 207"/>
                    <a:gd name="T76" fmla="*/ 2147483647 w 686"/>
                    <a:gd name="T77" fmla="*/ 2147483647 h 207"/>
                    <a:gd name="T78" fmla="*/ 2147483647 w 686"/>
                    <a:gd name="T79" fmla="*/ 2147483647 h 2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86"/>
                    <a:gd name="T121" fmla="*/ 0 h 207"/>
                    <a:gd name="T122" fmla="*/ 686 w 686"/>
                    <a:gd name="T123" fmla="*/ 207 h 20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86" h="207">
                      <a:moveTo>
                        <a:pt x="6" y="77"/>
                      </a:moveTo>
                      <a:lnTo>
                        <a:pt x="3" y="77"/>
                      </a:lnTo>
                      <a:lnTo>
                        <a:pt x="1" y="77"/>
                      </a:lnTo>
                      <a:lnTo>
                        <a:pt x="0" y="101"/>
                      </a:lnTo>
                      <a:lnTo>
                        <a:pt x="82" y="105"/>
                      </a:lnTo>
                      <a:lnTo>
                        <a:pt x="165" y="106"/>
                      </a:lnTo>
                      <a:lnTo>
                        <a:pt x="248" y="103"/>
                      </a:lnTo>
                      <a:lnTo>
                        <a:pt x="333" y="98"/>
                      </a:lnTo>
                      <a:lnTo>
                        <a:pt x="417" y="87"/>
                      </a:lnTo>
                      <a:lnTo>
                        <a:pt x="503" y="69"/>
                      </a:lnTo>
                      <a:lnTo>
                        <a:pt x="592" y="48"/>
                      </a:lnTo>
                      <a:lnTo>
                        <a:pt x="680" y="24"/>
                      </a:lnTo>
                      <a:lnTo>
                        <a:pt x="680" y="47"/>
                      </a:lnTo>
                      <a:lnTo>
                        <a:pt x="680" y="69"/>
                      </a:lnTo>
                      <a:lnTo>
                        <a:pt x="680" y="92"/>
                      </a:lnTo>
                      <a:lnTo>
                        <a:pt x="680" y="116"/>
                      </a:lnTo>
                      <a:lnTo>
                        <a:pt x="680" y="138"/>
                      </a:lnTo>
                      <a:lnTo>
                        <a:pt x="680" y="161"/>
                      </a:lnTo>
                      <a:lnTo>
                        <a:pt x="680" y="183"/>
                      </a:lnTo>
                      <a:lnTo>
                        <a:pt x="683" y="207"/>
                      </a:lnTo>
                      <a:lnTo>
                        <a:pt x="686" y="207"/>
                      </a:lnTo>
                      <a:lnTo>
                        <a:pt x="686" y="180"/>
                      </a:lnTo>
                      <a:lnTo>
                        <a:pt x="686" y="154"/>
                      </a:lnTo>
                      <a:lnTo>
                        <a:pt x="686" y="127"/>
                      </a:lnTo>
                      <a:lnTo>
                        <a:pt x="686" y="103"/>
                      </a:lnTo>
                      <a:lnTo>
                        <a:pt x="686" y="76"/>
                      </a:lnTo>
                      <a:lnTo>
                        <a:pt x="686" y="50"/>
                      </a:lnTo>
                      <a:lnTo>
                        <a:pt x="686" y="24"/>
                      </a:lnTo>
                      <a:lnTo>
                        <a:pt x="686" y="0"/>
                      </a:lnTo>
                      <a:lnTo>
                        <a:pt x="683" y="0"/>
                      </a:lnTo>
                      <a:lnTo>
                        <a:pt x="680" y="0"/>
                      </a:lnTo>
                      <a:lnTo>
                        <a:pt x="592" y="23"/>
                      </a:lnTo>
                      <a:lnTo>
                        <a:pt x="507" y="44"/>
                      </a:lnTo>
                      <a:lnTo>
                        <a:pt x="420" y="60"/>
                      </a:lnTo>
                      <a:lnTo>
                        <a:pt x="337" y="71"/>
                      </a:lnTo>
                      <a:lnTo>
                        <a:pt x="252" y="77"/>
                      </a:lnTo>
                      <a:lnTo>
                        <a:pt x="168" y="82"/>
                      </a:lnTo>
                      <a:lnTo>
                        <a:pt x="86" y="80"/>
                      </a:lnTo>
                      <a:lnTo>
                        <a:pt x="6"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0" name="Freeform 3115"/>
                <p:cNvSpPr>
                  <a:spLocks noChangeAspect="1"/>
                </p:cNvSpPr>
                <p:nvPr/>
              </p:nvSpPr>
              <p:spPr bwMode="auto">
                <a:xfrm rot="8643414" flipV="1">
                  <a:off x="4310582" y="2119250"/>
                  <a:ext cx="238044" cy="91214"/>
                </a:xfrm>
                <a:custGeom>
                  <a:avLst/>
                  <a:gdLst>
                    <a:gd name="T0" fmla="*/ 2147483647 w 1712"/>
                    <a:gd name="T1" fmla="*/ 2147483647 h 508"/>
                    <a:gd name="T2" fmla="*/ 2147483647 w 1712"/>
                    <a:gd name="T3" fmla="*/ 2147483647 h 508"/>
                    <a:gd name="T4" fmla="*/ 2147483647 w 1712"/>
                    <a:gd name="T5" fmla="*/ 2147483647 h 508"/>
                    <a:gd name="T6" fmla="*/ 2147483647 w 1712"/>
                    <a:gd name="T7" fmla="*/ 2147483647 h 508"/>
                    <a:gd name="T8" fmla="*/ 2147483647 w 1712"/>
                    <a:gd name="T9" fmla="*/ 2147483647 h 508"/>
                    <a:gd name="T10" fmla="*/ 2147483647 w 1712"/>
                    <a:gd name="T11" fmla="*/ 2147483647 h 508"/>
                    <a:gd name="T12" fmla="*/ 2147483647 w 1712"/>
                    <a:gd name="T13" fmla="*/ 0 h 508"/>
                    <a:gd name="T14" fmla="*/ 2147483647 w 1712"/>
                    <a:gd name="T15" fmla="*/ 0 h 508"/>
                    <a:gd name="T16" fmla="*/ 2147483647 w 1712"/>
                    <a:gd name="T17" fmla="*/ 2147483647 h 508"/>
                    <a:gd name="T18" fmla="*/ 0 w 1712"/>
                    <a:gd name="T19" fmla="*/ 2147483647 h 508"/>
                    <a:gd name="T20" fmla="*/ 2147483647 w 1712"/>
                    <a:gd name="T21" fmla="*/ 2147483647 h 508"/>
                    <a:gd name="T22" fmla="*/ 2147483647 w 1712"/>
                    <a:gd name="T23" fmla="*/ 2147483647 h 508"/>
                    <a:gd name="T24" fmla="*/ 2147483647 w 1712"/>
                    <a:gd name="T25" fmla="*/ 2147483647 h 508"/>
                    <a:gd name="T26" fmla="*/ 2147483647 w 1712"/>
                    <a:gd name="T27" fmla="*/ 2147483647 h 508"/>
                    <a:gd name="T28" fmla="*/ 2147483647 w 1712"/>
                    <a:gd name="T29" fmla="*/ 2147483647 h 508"/>
                    <a:gd name="T30" fmla="*/ 2147483647 w 1712"/>
                    <a:gd name="T31" fmla="*/ 2147483647 h 508"/>
                    <a:gd name="T32" fmla="*/ 2147483647 w 1712"/>
                    <a:gd name="T33" fmla="*/ 2147483647 h 508"/>
                    <a:gd name="T34" fmla="*/ 2147483647 w 1712"/>
                    <a:gd name="T35" fmla="*/ 2147483647 h 508"/>
                    <a:gd name="T36" fmla="*/ 2147483647 w 1712"/>
                    <a:gd name="T37" fmla="*/ 2147483647 h 508"/>
                    <a:gd name="T38" fmla="*/ 2147483647 w 1712"/>
                    <a:gd name="T39" fmla="*/ 2147483647 h 508"/>
                    <a:gd name="T40" fmla="*/ 2147483647 w 1712"/>
                    <a:gd name="T41" fmla="*/ 2147483647 h 508"/>
                    <a:gd name="T42" fmla="*/ 2147483647 w 1712"/>
                    <a:gd name="T43" fmla="*/ 2147483647 h 508"/>
                    <a:gd name="T44" fmla="*/ 2147483647 w 1712"/>
                    <a:gd name="T45" fmla="*/ 2147483647 h 508"/>
                    <a:gd name="T46" fmla="*/ 2147483647 w 1712"/>
                    <a:gd name="T47" fmla="*/ 2147483647 h 508"/>
                    <a:gd name="T48" fmla="*/ 2147483647 w 1712"/>
                    <a:gd name="T49" fmla="*/ 2147483647 h 508"/>
                    <a:gd name="T50" fmla="*/ 2147483647 w 1712"/>
                    <a:gd name="T51" fmla="*/ 2147483647 h 508"/>
                    <a:gd name="T52" fmla="*/ 2147483647 w 1712"/>
                    <a:gd name="T53" fmla="*/ 2147483647 h 508"/>
                    <a:gd name="T54" fmla="*/ 2147483647 w 1712"/>
                    <a:gd name="T55" fmla="*/ 2147483647 h 508"/>
                    <a:gd name="T56" fmla="*/ 2147483647 w 1712"/>
                    <a:gd name="T57" fmla="*/ 2147483647 h 508"/>
                    <a:gd name="T58" fmla="*/ 2147483647 w 1712"/>
                    <a:gd name="T59" fmla="*/ 2147483647 h 508"/>
                    <a:gd name="T60" fmla="*/ 2147483647 w 1712"/>
                    <a:gd name="T61" fmla="*/ 2147483647 h 508"/>
                    <a:gd name="T62" fmla="*/ 2147483647 w 1712"/>
                    <a:gd name="T63" fmla="*/ 2147483647 h 508"/>
                    <a:gd name="T64" fmla="*/ 2147483647 w 1712"/>
                    <a:gd name="T65" fmla="*/ 2147483647 h 508"/>
                    <a:gd name="T66" fmla="*/ 2147483647 w 1712"/>
                    <a:gd name="T67" fmla="*/ 2147483647 h 508"/>
                    <a:gd name="T68" fmla="*/ 2147483647 w 1712"/>
                    <a:gd name="T69" fmla="*/ 2147483647 h 508"/>
                    <a:gd name="T70" fmla="*/ 2147483647 w 1712"/>
                    <a:gd name="T71" fmla="*/ 2147483647 h 508"/>
                    <a:gd name="T72" fmla="*/ 2147483647 w 1712"/>
                    <a:gd name="T73" fmla="*/ 2147483647 h 508"/>
                    <a:gd name="T74" fmla="*/ 2147483647 w 1712"/>
                    <a:gd name="T75" fmla="*/ 2147483647 h 508"/>
                    <a:gd name="T76" fmla="*/ 2147483647 w 1712"/>
                    <a:gd name="T77" fmla="*/ 2147483647 h 508"/>
                    <a:gd name="T78" fmla="*/ 2147483647 w 1712"/>
                    <a:gd name="T79" fmla="*/ 2147483647 h 508"/>
                    <a:gd name="T80" fmla="*/ 2147483647 w 1712"/>
                    <a:gd name="T81" fmla="*/ 2147483647 h 508"/>
                    <a:gd name="T82" fmla="*/ 2147483647 w 1712"/>
                    <a:gd name="T83" fmla="*/ 2147483647 h 508"/>
                    <a:gd name="T84" fmla="*/ 2147483647 w 1712"/>
                    <a:gd name="T85" fmla="*/ 2147483647 h 508"/>
                    <a:gd name="T86" fmla="*/ 2147483647 w 1712"/>
                    <a:gd name="T87" fmla="*/ 2147483647 h 508"/>
                    <a:gd name="T88" fmla="*/ 2147483647 w 1712"/>
                    <a:gd name="T89" fmla="*/ 2147483647 h 508"/>
                    <a:gd name="T90" fmla="*/ 2147483647 w 1712"/>
                    <a:gd name="T91" fmla="*/ 2147483647 h 508"/>
                    <a:gd name="T92" fmla="*/ 2147483647 w 1712"/>
                    <a:gd name="T93" fmla="*/ 2147483647 h 508"/>
                    <a:gd name="T94" fmla="*/ 2147483647 w 1712"/>
                    <a:gd name="T95" fmla="*/ 2147483647 h 508"/>
                    <a:gd name="T96" fmla="*/ 2147483647 w 1712"/>
                    <a:gd name="T97" fmla="*/ 2147483647 h 508"/>
                    <a:gd name="T98" fmla="*/ 2147483647 w 1712"/>
                    <a:gd name="T99" fmla="*/ 2147483647 h 508"/>
                    <a:gd name="T100" fmla="*/ 2147483647 w 1712"/>
                    <a:gd name="T101" fmla="*/ 2147483647 h 508"/>
                    <a:gd name="T102" fmla="*/ 2147483647 w 1712"/>
                    <a:gd name="T103" fmla="*/ 2147483647 h 508"/>
                    <a:gd name="T104" fmla="*/ 2147483647 w 1712"/>
                    <a:gd name="T105" fmla="*/ 2147483647 h 5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12"/>
                    <a:gd name="T160" fmla="*/ 0 h 508"/>
                    <a:gd name="T161" fmla="*/ 1712 w 1712"/>
                    <a:gd name="T162" fmla="*/ 508 h 50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12" h="508">
                      <a:moveTo>
                        <a:pt x="248" y="20"/>
                      </a:moveTo>
                      <a:lnTo>
                        <a:pt x="216" y="14"/>
                      </a:lnTo>
                      <a:lnTo>
                        <a:pt x="187" y="9"/>
                      </a:lnTo>
                      <a:lnTo>
                        <a:pt x="155" y="6"/>
                      </a:lnTo>
                      <a:lnTo>
                        <a:pt x="126" y="6"/>
                      </a:lnTo>
                      <a:lnTo>
                        <a:pt x="94" y="1"/>
                      </a:lnTo>
                      <a:lnTo>
                        <a:pt x="62" y="0"/>
                      </a:lnTo>
                      <a:lnTo>
                        <a:pt x="30" y="0"/>
                      </a:lnTo>
                      <a:lnTo>
                        <a:pt x="1" y="1"/>
                      </a:lnTo>
                      <a:lnTo>
                        <a:pt x="0" y="25"/>
                      </a:lnTo>
                      <a:lnTo>
                        <a:pt x="30" y="24"/>
                      </a:lnTo>
                      <a:lnTo>
                        <a:pt x="62" y="24"/>
                      </a:lnTo>
                      <a:lnTo>
                        <a:pt x="94" y="25"/>
                      </a:lnTo>
                      <a:lnTo>
                        <a:pt x="128" y="30"/>
                      </a:lnTo>
                      <a:lnTo>
                        <a:pt x="158" y="32"/>
                      </a:lnTo>
                      <a:lnTo>
                        <a:pt x="190" y="35"/>
                      </a:lnTo>
                      <a:lnTo>
                        <a:pt x="223" y="41"/>
                      </a:lnTo>
                      <a:lnTo>
                        <a:pt x="256" y="46"/>
                      </a:lnTo>
                      <a:lnTo>
                        <a:pt x="369" y="69"/>
                      </a:lnTo>
                      <a:lnTo>
                        <a:pt x="484" y="101"/>
                      </a:lnTo>
                      <a:lnTo>
                        <a:pt x="596" y="138"/>
                      </a:lnTo>
                      <a:lnTo>
                        <a:pt x="710" y="181"/>
                      </a:lnTo>
                      <a:lnTo>
                        <a:pt x="824" y="226"/>
                      </a:lnTo>
                      <a:lnTo>
                        <a:pt x="936" y="274"/>
                      </a:lnTo>
                      <a:lnTo>
                        <a:pt x="1050" y="324"/>
                      </a:lnTo>
                      <a:lnTo>
                        <a:pt x="1167" y="372"/>
                      </a:lnTo>
                      <a:lnTo>
                        <a:pt x="1233" y="396"/>
                      </a:lnTo>
                      <a:lnTo>
                        <a:pt x="1300" y="420"/>
                      </a:lnTo>
                      <a:lnTo>
                        <a:pt x="1368" y="441"/>
                      </a:lnTo>
                      <a:lnTo>
                        <a:pt x="1435" y="460"/>
                      </a:lnTo>
                      <a:lnTo>
                        <a:pt x="1502" y="475"/>
                      </a:lnTo>
                      <a:lnTo>
                        <a:pt x="1571" y="487"/>
                      </a:lnTo>
                      <a:lnTo>
                        <a:pt x="1640" y="499"/>
                      </a:lnTo>
                      <a:lnTo>
                        <a:pt x="1709" y="508"/>
                      </a:lnTo>
                      <a:lnTo>
                        <a:pt x="1711" y="508"/>
                      </a:lnTo>
                      <a:lnTo>
                        <a:pt x="1712" y="484"/>
                      </a:lnTo>
                      <a:lnTo>
                        <a:pt x="1642" y="475"/>
                      </a:lnTo>
                      <a:lnTo>
                        <a:pt x="1573" y="463"/>
                      </a:lnTo>
                      <a:lnTo>
                        <a:pt x="1504" y="449"/>
                      </a:lnTo>
                      <a:lnTo>
                        <a:pt x="1438" y="433"/>
                      </a:lnTo>
                      <a:lnTo>
                        <a:pt x="1369" y="415"/>
                      </a:lnTo>
                      <a:lnTo>
                        <a:pt x="1302" y="394"/>
                      </a:lnTo>
                      <a:lnTo>
                        <a:pt x="1233" y="370"/>
                      </a:lnTo>
                      <a:lnTo>
                        <a:pt x="1167" y="346"/>
                      </a:lnTo>
                      <a:lnTo>
                        <a:pt x="1050" y="296"/>
                      </a:lnTo>
                      <a:lnTo>
                        <a:pt x="935" y="248"/>
                      </a:lnTo>
                      <a:lnTo>
                        <a:pt x="819" y="200"/>
                      </a:lnTo>
                      <a:lnTo>
                        <a:pt x="707" y="155"/>
                      </a:lnTo>
                      <a:lnTo>
                        <a:pt x="591" y="112"/>
                      </a:lnTo>
                      <a:lnTo>
                        <a:pt x="478" y="75"/>
                      </a:lnTo>
                      <a:lnTo>
                        <a:pt x="364" y="43"/>
                      </a:lnTo>
                      <a:lnTo>
                        <a:pt x="248"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1" name="Freeform 3116"/>
                <p:cNvSpPr>
                  <a:spLocks noChangeAspect="1"/>
                </p:cNvSpPr>
                <p:nvPr/>
              </p:nvSpPr>
              <p:spPr bwMode="auto">
                <a:xfrm rot="8643414" flipV="1">
                  <a:off x="4508952" y="1963557"/>
                  <a:ext cx="276192" cy="121094"/>
                </a:xfrm>
                <a:custGeom>
                  <a:avLst/>
                  <a:gdLst>
                    <a:gd name="T0" fmla="*/ 2147483647 w 1989"/>
                    <a:gd name="T1" fmla="*/ 2147483647 h 676"/>
                    <a:gd name="T2" fmla="*/ 2147483647 w 1989"/>
                    <a:gd name="T3" fmla="*/ 2147483647 h 676"/>
                    <a:gd name="T4" fmla="*/ 2147483647 w 1989"/>
                    <a:gd name="T5" fmla="*/ 2147483647 h 676"/>
                    <a:gd name="T6" fmla="*/ 2147483647 w 1989"/>
                    <a:gd name="T7" fmla="*/ 2147483647 h 676"/>
                    <a:gd name="T8" fmla="*/ 2147483647 w 1989"/>
                    <a:gd name="T9" fmla="*/ 2147483647 h 676"/>
                    <a:gd name="T10" fmla="*/ 2147483647 w 1989"/>
                    <a:gd name="T11" fmla="*/ 2147483647 h 676"/>
                    <a:gd name="T12" fmla="*/ 2147483647 w 1989"/>
                    <a:gd name="T13" fmla="*/ 2147483647 h 676"/>
                    <a:gd name="T14" fmla="*/ 2147483647 w 1989"/>
                    <a:gd name="T15" fmla="*/ 2147483647 h 676"/>
                    <a:gd name="T16" fmla="*/ 2147483647 w 1989"/>
                    <a:gd name="T17" fmla="*/ 2147483647 h 676"/>
                    <a:gd name="T18" fmla="*/ 2147483647 w 1989"/>
                    <a:gd name="T19" fmla="*/ 2147483647 h 676"/>
                    <a:gd name="T20" fmla="*/ 2147483647 w 1989"/>
                    <a:gd name="T21" fmla="*/ 2147483647 h 676"/>
                    <a:gd name="T22" fmla="*/ 2147483647 w 1989"/>
                    <a:gd name="T23" fmla="*/ 0 h 676"/>
                    <a:gd name="T24" fmla="*/ 2147483647 w 1989"/>
                    <a:gd name="T25" fmla="*/ 0 h 676"/>
                    <a:gd name="T26" fmla="*/ 2147483647 w 1989"/>
                    <a:gd name="T27" fmla="*/ 0 h 676"/>
                    <a:gd name="T28" fmla="*/ 2147483647 w 1989"/>
                    <a:gd name="T29" fmla="*/ 2147483647 h 676"/>
                    <a:gd name="T30" fmla="*/ 2147483647 w 1989"/>
                    <a:gd name="T31" fmla="*/ 2147483647 h 676"/>
                    <a:gd name="T32" fmla="*/ 2147483647 w 1989"/>
                    <a:gd name="T33" fmla="*/ 2147483647 h 676"/>
                    <a:gd name="T34" fmla="*/ 2147483647 w 1989"/>
                    <a:gd name="T35" fmla="*/ 2147483647 h 676"/>
                    <a:gd name="T36" fmla="*/ 2147483647 w 1989"/>
                    <a:gd name="T37" fmla="*/ 2147483647 h 676"/>
                    <a:gd name="T38" fmla="*/ 2147483647 w 1989"/>
                    <a:gd name="T39" fmla="*/ 2147483647 h 676"/>
                    <a:gd name="T40" fmla="*/ 2147483647 w 1989"/>
                    <a:gd name="T41" fmla="*/ 2147483647 h 676"/>
                    <a:gd name="T42" fmla="*/ 2147483647 w 1989"/>
                    <a:gd name="T43" fmla="*/ 2147483647 h 676"/>
                    <a:gd name="T44" fmla="*/ 2147483647 w 1989"/>
                    <a:gd name="T45" fmla="*/ 2147483647 h 676"/>
                    <a:gd name="T46" fmla="*/ 2147483647 w 1989"/>
                    <a:gd name="T47" fmla="*/ 2147483647 h 676"/>
                    <a:gd name="T48" fmla="*/ 2147483647 w 1989"/>
                    <a:gd name="T49" fmla="*/ 2147483647 h 676"/>
                    <a:gd name="T50" fmla="*/ 2147483647 w 1989"/>
                    <a:gd name="T51" fmla="*/ 2147483647 h 676"/>
                    <a:gd name="T52" fmla="*/ 2147483647 w 1989"/>
                    <a:gd name="T53" fmla="*/ 2147483647 h 676"/>
                    <a:gd name="T54" fmla="*/ 2147483647 w 1989"/>
                    <a:gd name="T55" fmla="*/ 2147483647 h 676"/>
                    <a:gd name="T56" fmla="*/ 2147483647 w 1989"/>
                    <a:gd name="T57" fmla="*/ 2147483647 h 676"/>
                    <a:gd name="T58" fmla="*/ 2147483647 w 1989"/>
                    <a:gd name="T59" fmla="*/ 2147483647 h 676"/>
                    <a:gd name="T60" fmla="*/ 2147483647 w 1989"/>
                    <a:gd name="T61" fmla="*/ 2147483647 h 676"/>
                    <a:gd name="T62" fmla="*/ 2147483647 w 1989"/>
                    <a:gd name="T63" fmla="*/ 2147483647 h 676"/>
                    <a:gd name="T64" fmla="*/ 2147483647 w 1989"/>
                    <a:gd name="T65" fmla="*/ 2147483647 h 676"/>
                    <a:gd name="T66" fmla="*/ 2147483647 w 1989"/>
                    <a:gd name="T67" fmla="*/ 2147483647 h 676"/>
                    <a:gd name="T68" fmla="*/ 2147483647 w 1989"/>
                    <a:gd name="T69" fmla="*/ 2147483647 h 676"/>
                    <a:gd name="T70" fmla="*/ 2147483647 w 1989"/>
                    <a:gd name="T71" fmla="*/ 2147483647 h 676"/>
                    <a:gd name="T72" fmla="*/ 2147483647 w 1989"/>
                    <a:gd name="T73" fmla="*/ 2147483647 h 676"/>
                    <a:gd name="T74" fmla="*/ 2147483647 w 1989"/>
                    <a:gd name="T75" fmla="*/ 2147483647 h 676"/>
                    <a:gd name="T76" fmla="*/ 0 w 1989"/>
                    <a:gd name="T77" fmla="*/ 2147483647 h 676"/>
                    <a:gd name="T78" fmla="*/ 2147483647 w 1989"/>
                    <a:gd name="T79" fmla="*/ 2147483647 h 676"/>
                    <a:gd name="T80" fmla="*/ 2147483647 w 1989"/>
                    <a:gd name="T81" fmla="*/ 2147483647 h 676"/>
                    <a:gd name="T82" fmla="*/ 2147483647 w 1989"/>
                    <a:gd name="T83" fmla="*/ 2147483647 h 676"/>
                    <a:gd name="T84" fmla="*/ 2147483647 w 1989"/>
                    <a:gd name="T85" fmla="*/ 2147483647 h 676"/>
                    <a:gd name="T86" fmla="*/ 2147483647 w 1989"/>
                    <a:gd name="T87" fmla="*/ 2147483647 h 676"/>
                    <a:gd name="T88" fmla="*/ 2147483647 w 1989"/>
                    <a:gd name="T89" fmla="*/ 2147483647 h 676"/>
                    <a:gd name="T90" fmla="*/ 2147483647 w 1989"/>
                    <a:gd name="T91" fmla="*/ 2147483647 h 676"/>
                    <a:gd name="T92" fmla="*/ 2147483647 w 1989"/>
                    <a:gd name="T93" fmla="*/ 2147483647 h 676"/>
                    <a:gd name="T94" fmla="*/ 2147483647 w 1989"/>
                    <a:gd name="T95" fmla="*/ 2147483647 h 6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89"/>
                    <a:gd name="T145" fmla="*/ 0 h 676"/>
                    <a:gd name="T146" fmla="*/ 1989 w 1989"/>
                    <a:gd name="T147" fmla="*/ 676 h 6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89" h="676">
                      <a:moveTo>
                        <a:pt x="688" y="573"/>
                      </a:moveTo>
                      <a:lnTo>
                        <a:pt x="847" y="514"/>
                      </a:lnTo>
                      <a:lnTo>
                        <a:pt x="1009" y="451"/>
                      </a:lnTo>
                      <a:lnTo>
                        <a:pt x="1168" y="390"/>
                      </a:lnTo>
                      <a:lnTo>
                        <a:pt x="1329" y="332"/>
                      </a:lnTo>
                      <a:lnTo>
                        <a:pt x="1487" y="278"/>
                      </a:lnTo>
                      <a:lnTo>
                        <a:pt x="1645" y="235"/>
                      </a:lnTo>
                      <a:lnTo>
                        <a:pt x="1801" y="204"/>
                      </a:lnTo>
                      <a:lnTo>
                        <a:pt x="1960" y="191"/>
                      </a:lnTo>
                      <a:lnTo>
                        <a:pt x="1966" y="191"/>
                      </a:lnTo>
                      <a:lnTo>
                        <a:pt x="1974" y="191"/>
                      </a:lnTo>
                      <a:lnTo>
                        <a:pt x="1989" y="0"/>
                      </a:lnTo>
                      <a:lnTo>
                        <a:pt x="1974" y="0"/>
                      </a:lnTo>
                      <a:lnTo>
                        <a:pt x="1960" y="0"/>
                      </a:lnTo>
                      <a:lnTo>
                        <a:pt x="1908" y="3"/>
                      </a:lnTo>
                      <a:lnTo>
                        <a:pt x="1857" y="8"/>
                      </a:lnTo>
                      <a:lnTo>
                        <a:pt x="1804" y="15"/>
                      </a:lnTo>
                      <a:lnTo>
                        <a:pt x="1754" y="23"/>
                      </a:lnTo>
                      <a:lnTo>
                        <a:pt x="1705" y="32"/>
                      </a:lnTo>
                      <a:lnTo>
                        <a:pt x="1653" y="45"/>
                      </a:lnTo>
                      <a:lnTo>
                        <a:pt x="1602" y="56"/>
                      </a:lnTo>
                      <a:lnTo>
                        <a:pt x="1552" y="74"/>
                      </a:lnTo>
                      <a:lnTo>
                        <a:pt x="1442" y="106"/>
                      </a:lnTo>
                      <a:lnTo>
                        <a:pt x="1338" y="143"/>
                      </a:lnTo>
                      <a:lnTo>
                        <a:pt x="1227" y="182"/>
                      </a:lnTo>
                      <a:lnTo>
                        <a:pt x="1121" y="225"/>
                      </a:lnTo>
                      <a:lnTo>
                        <a:pt x="1012" y="267"/>
                      </a:lnTo>
                      <a:lnTo>
                        <a:pt x="903" y="310"/>
                      </a:lnTo>
                      <a:lnTo>
                        <a:pt x="792" y="349"/>
                      </a:lnTo>
                      <a:lnTo>
                        <a:pt x="685" y="389"/>
                      </a:lnTo>
                      <a:lnTo>
                        <a:pt x="598" y="413"/>
                      </a:lnTo>
                      <a:lnTo>
                        <a:pt x="515" y="437"/>
                      </a:lnTo>
                      <a:lnTo>
                        <a:pt x="431" y="453"/>
                      </a:lnTo>
                      <a:lnTo>
                        <a:pt x="350" y="469"/>
                      </a:lnTo>
                      <a:lnTo>
                        <a:pt x="266" y="477"/>
                      </a:lnTo>
                      <a:lnTo>
                        <a:pt x="184" y="485"/>
                      </a:lnTo>
                      <a:lnTo>
                        <a:pt x="103" y="485"/>
                      </a:lnTo>
                      <a:lnTo>
                        <a:pt x="24" y="485"/>
                      </a:lnTo>
                      <a:lnTo>
                        <a:pt x="0" y="676"/>
                      </a:lnTo>
                      <a:lnTo>
                        <a:pt x="82" y="676"/>
                      </a:lnTo>
                      <a:lnTo>
                        <a:pt x="165" y="674"/>
                      </a:lnTo>
                      <a:lnTo>
                        <a:pt x="252" y="666"/>
                      </a:lnTo>
                      <a:lnTo>
                        <a:pt x="337" y="657"/>
                      </a:lnTo>
                      <a:lnTo>
                        <a:pt x="422" y="641"/>
                      </a:lnTo>
                      <a:lnTo>
                        <a:pt x="508" y="623"/>
                      </a:lnTo>
                      <a:lnTo>
                        <a:pt x="598" y="599"/>
                      </a:lnTo>
                      <a:lnTo>
                        <a:pt x="688" y="573"/>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2" name="Freeform 3117"/>
                <p:cNvSpPr>
                  <a:spLocks noChangeAspect="1"/>
                </p:cNvSpPr>
                <p:nvPr/>
              </p:nvSpPr>
              <p:spPr bwMode="auto">
                <a:xfrm rot="8643414" flipV="1">
                  <a:off x="4278537" y="2284379"/>
                  <a:ext cx="97659" cy="48752"/>
                </a:xfrm>
                <a:custGeom>
                  <a:avLst/>
                  <a:gdLst>
                    <a:gd name="T0" fmla="*/ 2147483647 w 704"/>
                    <a:gd name="T1" fmla="*/ 2147483647 h 273"/>
                    <a:gd name="T2" fmla="*/ 0 w 704"/>
                    <a:gd name="T3" fmla="*/ 2147483647 h 273"/>
                    <a:gd name="T4" fmla="*/ 2147483647 w 704"/>
                    <a:gd name="T5" fmla="*/ 2147483647 h 273"/>
                    <a:gd name="T6" fmla="*/ 2147483647 w 704"/>
                    <a:gd name="T7" fmla="*/ 2147483647 h 273"/>
                    <a:gd name="T8" fmla="*/ 2147483647 w 704"/>
                    <a:gd name="T9" fmla="*/ 2147483647 h 273"/>
                    <a:gd name="T10" fmla="*/ 2147483647 w 704"/>
                    <a:gd name="T11" fmla="*/ 2147483647 h 273"/>
                    <a:gd name="T12" fmla="*/ 2147483647 w 704"/>
                    <a:gd name="T13" fmla="*/ 2147483647 h 273"/>
                    <a:gd name="T14" fmla="*/ 2147483647 w 704"/>
                    <a:gd name="T15" fmla="*/ 2147483647 h 273"/>
                    <a:gd name="T16" fmla="*/ 2147483647 w 704"/>
                    <a:gd name="T17" fmla="*/ 2147483647 h 273"/>
                    <a:gd name="T18" fmla="*/ 2147483647 w 704"/>
                    <a:gd name="T19" fmla="*/ 2147483647 h 273"/>
                    <a:gd name="T20" fmla="*/ 2147483647 w 704"/>
                    <a:gd name="T21" fmla="*/ 2147483647 h 273"/>
                    <a:gd name="T22" fmla="*/ 2147483647 w 704"/>
                    <a:gd name="T23" fmla="*/ 2147483647 h 273"/>
                    <a:gd name="T24" fmla="*/ 2147483647 w 704"/>
                    <a:gd name="T25" fmla="*/ 2147483647 h 273"/>
                    <a:gd name="T26" fmla="*/ 2147483647 w 704"/>
                    <a:gd name="T27" fmla="*/ 2147483647 h 273"/>
                    <a:gd name="T28" fmla="*/ 2147483647 w 704"/>
                    <a:gd name="T29" fmla="*/ 2147483647 h 273"/>
                    <a:gd name="T30" fmla="*/ 2147483647 w 704"/>
                    <a:gd name="T31" fmla="*/ 2147483647 h 273"/>
                    <a:gd name="T32" fmla="*/ 2147483647 w 704"/>
                    <a:gd name="T33" fmla="*/ 2147483647 h 273"/>
                    <a:gd name="T34" fmla="*/ 2147483647 w 704"/>
                    <a:gd name="T35" fmla="*/ 2147483647 h 273"/>
                    <a:gd name="T36" fmla="*/ 2147483647 w 704"/>
                    <a:gd name="T37" fmla="*/ 2147483647 h 273"/>
                    <a:gd name="T38" fmla="*/ 2147483647 w 704"/>
                    <a:gd name="T39" fmla="*/ 0 h 273"/>
                    <a:gd name="T40" fmla="*/ 2147483647 w 704"/>
                    <a:gd name="T41" fmla="*/ 2147483647 h 273"/>
                    <a:gd name="T42" fmla="*/ 2147483647 w 704"/>
                    <a:gd name="T43" fmla="*/ 2147483647 h 273"/>
                    <a:gd name="T44" fmla="*/ 2147483647 w 704"/>
                    <a:gd name="T45" fmla="*/ 2147483647 h 273"/>
                    <a:gd name="T46" fmla="*/ 2147483647 w 704"/>
                    <a:gd name="T47" fmla="*/ 2147483647 h 273"/>
                    <a:gd name="T48" fmla="*/ 2147483647 w 704"/>
                    <a:gd name="T49" fmla="*/ 2147483647 h 273"/>
                    <a:gd name="T50" fmla="*/ 2147483647 w 704"/>
                    <a:gd name="T51" fmla="*/ 2147483647 h 273"/>
                    <a:gd name="T52" fmla="*/ 2147483647 w 704"/>
                    <a:gd name="T53" fmla="*/ 2147483647 h 273"/>
                    <a:gd name="T54" fmla="*/ 2147483647 w 704"/>
                    <a:gd name="T55" fmla="*/ 2147483647 h 273"/>
                    <a:gd name="T56" fmla="*/ 2147483647 w 704"/>
                    <a:gd name="T57" fmla="*/ 2147483647 h 27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04"/>
                    <a:gd name="T88" fmla="*/ 0 h 273"/>
                    <a:gd name="T89" fmla="*/ 704 w 704"/>
                    <a:gd name="T90" fmla="*/ 273 h 27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04" h="273">
                      <a:moveTo>
                        <a:pt x="21" y="77"/>
                      </a:moveTo>
                      <a:lnTo>
                        <a:pt x="0" y="268"/>
                      </a:lnTo>
                      <a:lnTo>
                        <a:pt x="10" y="268"/>
                      </a:lnTo>
                      <a:lnTo>
                        <a:pt x="19" y="270"/>
                      </a:lnTo>
                      <a:lnTo>
                        <a:pt x="99" y="272"/>
                      </a:lnTo>
                      <a:lnTo>
                        <a:pt x="184" y="273"/>
                      </a:lnTo>
                      <a:lnTo>
                        <a:pt x="268" y="268"/>
                      </a:lnTo>
                      <a:lnTo>
                        <a:pt x="354" y="260"/>
                      </a:lnTo>
                      <a:lnTo>
                        <a:pt x="438" y="247"/>
                      </a:lnTo>
                      <a:lnTo>
                        <a:pt x="524" y="230"/>
                      </a:lnTo>
                      <a:lnTo>
                        <a:pt x="614" y="207"/>
                      </a:lnTo>
                      <a:lnTo>
                        <a:pt x="704" y="183"/>
                      </a:lnTo>
                      <a:lnTo>
                        <a:pt x="701" y="159"/>
                      </a:lnTo>
                      <a:lnTo>
                        <a:pt x="701" y="137"/>
                      </a:lnTo>
                      <a:lnTo>
                        <a:pt x="701" y="114"/>
                      </a:lnTo>
                      <a:lnTo>
                        <a:pt x="701" y="92"/>
                      </a:lnTo>
                      <a:lnTo>
                        <a:pt x="701" y="68"/>
                      </a:lnTo>
                      <a:lnTo>
                        <a:pt x="701" y="45"/>
                      </a:lnTo>
                      <a:lnTo>
                        <a:pt x="701" y="23"/>
                      </a:lnTo>
                      <a:lnTo>
                        <a:pt x="701" y="0"/>
                      </a:lnTo>
                      <a:lnTo>
                        <a:pt x="613" y="24"/>
                      </a:lnTo>
                      <a:lnTo>
                        <a:pt x="524" y="45"/>
                      </a:lnTo>
                      <a:lnTo>
                        <a:pt x="438" y="63"/>
                      </a:lnTo>
                      <a:lnTo>
                        <a:pt x="354" y="74"/>
                      </a:lnTo>
                      <a:lnTo>
                        <a:pt x="269" y="79"/>
                      </a:lnTo>
                      <a:lnTo>
                        <a:pt x="186" y="82"/>
                      </a:lnTo>
                      <a:lnTo>
                        <a:pt x="103" y="81"/>
                      </a:lnTo>
                      <a:lnTo>
                        <a:pt x="21" y="77"/>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3" name="Freeform 3118"/>
                <p:cNvSpPr>
                  <a:spLocks noChangeAspect="1"/>
                </p:cNvSpPr>
                <p:nvPr/>
              </p:nvSpPr>
              <p:spPr bwMode="auto">
                <a:xfrm rot="8643414" flipV="1">
                  <a:off x="4318211" y="2117678"/>
                  <a:ext cx="239570" cy="121094"/>
                </a:xfrm>
                <a:custGeom>
                  <a:avLst/>
                  <a:gdLst>
                    <a:gd name="T0" fmla="*/ 2147483647 w 1726"/>
                    <a:gd name="T1" fmla="*/ 2147483647 h 675"/>
                    <a:gd name="T2" fmla="*/ 2147483647 w 1726"/>
                    <a:gd name="T3" fmla="*/ 2147483647 h 675"/>
                    <a:gd name="T4" fmla="*/ 2147483647 w 1726"/>
                    <a:gd name="T5" fmla="*/ 2147483647 h 675"/>
                    <a:gd name="T6" fmla="*/ 2147483647 w 1726"/>
                    <a:gd name="T7" fmla="*/ 2147483647 h 675"/>
                    <a:gd name="T8" fmla="*/ 2147483647 w 1726"/>
                    <a:gd name="T9" fmla="*/ 2147483647 h 675"/>
                    <a:gd name="T10" fmla="*/ 2147483647 w 1726"/>
                    <a:gd name="T11" fmla="*/ 2147483647 h 675"/>
                    <a:gd name="T12" fmla="*/ 2147483647 w 1726"/>
                    <a:gd name="T13" fmla="*/ 2147483647 h 675"/>
                    <a:gd name="T14" fmla="*/ 2147483647 w 1726"/>
                    <a:gd name="T15" fmla="*/ 2147483647 h 675"/>
                    <a:gd name="T16" fmla="*/ 2147483647 w 1726"/>
                    <a:gd name="T17" fmla="*/ 2147483647 h 675"/>
                    <a:gd name="T18" fmla="*/ 2147483647 w 1726"/>
                    <a:gd name="T19" fmla="*/ 2147483647 h 675"/>
                    <a:gd name="T20" fmla="*/ 2147483647 w 1726"/>
                    <a:gd name="T21" fmla="*/ 2147483647 h 675"/>
                    <a:gd name="T22" fmla="*/ 2147483647 w 1726"/>
                    <a:gd name="T23" fmla="*/ 2147483647 h 675"/>
                    <a:gd name="T24" fmla="*/ 2147483647 w 1726"/>
                    <a:gd name="T25" fmla="*/ 2147483647 h 675"/>
                    <a:gd name="T26" fmla="*/ 2147483647 w 1726"/>
                    <a:gd name="T27" fmla="*/ 2147483647 h 675"/>
                    <a:gd name="T28" fmla="*/ 2147483647 w 1726"/>
                    <a:gd name="T29" fmla="*/ 2147483647 h 675"/>
                    <a:gd name="T30" fmla="*/ 2147483647 w 1726"/>
                    <a:gd name="T31" fmla="*/ 2147483647 h 675"/>
                    <a:gd name="T32" fmla="*/ 2147483647 w 1726"/>
                    <a:gd name="T33" fmla="*/ 2147483647 h 675"/>
                    <a:gd name="T34" fmla="*/ 2147483647 w 1726"/>
                    <a:gd name="T35" fmla="*/ 2147483647 h 675"/>
                    <a:gd name="T36" fmla="*/ 2147483647 w 1726"/>
                    <a:gd name="T37" fmla="*/ 2147483647 h 675"/>
                    <a:gd name="T38" fmla="*/ 2147483647 w 1726"/>
                    <a:gd name="T39" fmla="*/ 2147483647 h 675"/>
                    <a:gd name="T40" fmla="*/ 2147483647 w 1726"/>
                    <a:gd name="T41" fmla="*/ 2147483647 h 675"/>
                    <a:gd name="T42" fmla="*/ 2147483647 w 1726"/>
                    <a:gd name="T43" fmla="*/ 2147483647 h 675"/>
                    <a:gd name="T44" fmla="*/ 2147483647 w 1726"/>
                    <a:gd name="T45" fmla="*/ 0 h 675"/>
                    <a:gd name="T46" fmla="*/ 2147483647 w 1726"/>
                    <a:gd name="T47" fmla="*/ 0 h 675"/>
                    <a:gd name="T48" fmla="*/ 2147483647 w 1726"/>
                    <a:gd name="T49" fmla="*/ 2147483647 h 675"/>
                    <a:gd name="T50" fmla="*/ 0 w 1726"/>
                    <a:gd name="T51" fmla="*/ 2147483647 h 675"/>
                    <a:gd name="T52" fmla="*/ 2147483647 w 1726"/>
                    <a:gd name="T53" fmla="*/ 2147483647 h 675"/>
                    <a:gd name="T54" fmla="*/ 2147483647 w 1726"/>
                    <a:gd name="T55" fmla="*/ 2147483647 h 675"/>
                    <a:gd name="T56" fmla="*/ 2147483647 w 1726"/>
                    <a:gd name="T57" fmla="*/ 2147483647 h 675"/>
                    <a:gd name="T58" fmla="*/ 2147483647 w 1726"/>
                    <a:gd name="T59" fmla="*/ 2147483647 h 675"/>
                    <a:gd name="T60" fmla="*/ 2147483647 w 1726"/>
                    <a:gd name="T61" fmla="*/ 2147483647 h 675"/>
                    <a:gd name="T62" fmla="*/ 2147483647 w 1726"/>
                    <a:gd name="T63" fmla="*/ 2147483647 h 675"/>
                    <a:gd name="T64" fmla="*/ 2147483647 w 1726"/>
                    <a:gd name="T65" fmla="*/ 2147483647 h 675"/>
                    <a:gd name="T66" fmla="*/ 2147483647 w 1726"/>
                    <a:gd name="T67" fmla="*/ 2147483647 h 675"/>
                    <a:gd name="T68" fmla="*/ 2147483647 w 1726"/>
                    <a:gd name="T69" fmla="*/ 2147483647 h 675"/>
                    <a:gd name="T70" fmla="*/ 2147483647 w 1726"/>
                    <a:gd name="T71" fmla="*/ 2147483647 h 675"/>
                    <a:gd name="T72" fmla="*/ 2147483647 w 1726"/>
                    <a:gd name="T73" fmla="*/ 2147483647 h 675"/>
                    <a:gd name="T74" fmla="*/ 2147483647 w 1726"/>
                    <a:gd name="T75" fmla="*/ 2147483647 h 675"/>
                    <a:gd name="T76" fmla="*/ 2147483647 w 1726"/>
                    <a:gd name="T77" fmla="*/ 2147483647 h 675"/>
                    <a:gd name="T78" fmla="*/ 2147483647 w 1726"/>
                    <a:gd name="T79" fmla="*/ 2147483647 h 675"/>
                    <a:gd name="T80" fmla="*/ 2147483647 w 1726"/>
                    <a:gd name="T81" fmla="*/ 2147483647 h 675"/>
                    <a:gd name="T82" fmla="*/ 2147483647 w 1726"/>
                    <a:gd name="T83" fmla="*/ 2147483647 h 675"/>
                    <a:gd name="T84" fmla="*/ 2147483647 w 1726"/>
                    <a:gd name="T85" fmla="*/ 2147483647 h 675"/>
                    <a:gd name="T86" fmla="*/ 2147483647 w 1726"/>
                    <a:gd name="T87" fmla="*/ 2147483647 h 675"/>
                    <a:gd name="T88" fmla="*/ 2147483647 w 1726"/>
                    <a:gd name="T89" fmla="*/ 2147483647 h 675"/>
                    <a:gd name="T90" fmla="*/ 2147483647 w 1726"/>
                    <a:gd name="T91" fmla="*/ 2147483647 h 675"/>
                    <a:gd name="T92" fmla="*/ 2147483647 w 1726"/>
                    <a:gd name="T93" fmla="*/ 2147483647 h 675"/>
                    <a:gd name="T94" fmla="*/ 2147483647 w 1726"/>
                    <a:gd name="T95" fmla="*/ 2147483647 h 675"/>
                    <a:gd name="T96" fmla="*/ 2147483647 w 1726"/>
                    <a:gd name="T97" fmla="*/ 2147483647 h 675"/>
                    <a:gd name="T98" fmla="*/ 2147483647 w 1726"/>
                    <a:gd name="T99" fmla="*/ 2147483647 h 675"/>
                    <a:gd name="T100" fmla="*/ 2147483647 w 1726"/>
                    <a:gd name="T101" fmla="*/ 2147483647 h 675"/>
                    <a:gd name="T102" fmla="*/ 2147483647 w 1726"/>
                    <a:gd name="T103" fmla="*/ 2147483647 h 675"/>
                    <a:gd name="T104" fmla="*/ 2147483647 w 1726"/>
                    <a:gd name="T105" fmla="*/ 2147483647 h 67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26"/>
                    <a:gd name="T160" fmla="*/ 0 h 675"/>
                    <a:gd name="T161" fmla="*/ 1726 w 1726"/>
                    <a:gd name="T162" fmla="*/ 675 h 67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26" h="675">
                      <a:moveTo>
                        <a:pt x="1724" y="484"/>
                      </a:moveTo>
                      <a:lnTo>
                        <a:pt x="1655" y="475"/>
                      </a:lnTo>
                      <a:lnTo>
                        <a:pt x="1586" y="463"/>
                      </a:lnTo>
                      <a:lnTo>
                        <a:pt x="1517" y="451"/>
                      </a:lnTo>
                      <a:lnTo>
                        <a:pt x="1450" y="436"/>
                      </a:lnTo>
                      <a:lnTo>
                        <a:pt x="1383" y="417"/>
                      </a:lnTo>
                      <a:lnTo>
                        <a:pt x="1315" y="396"/>
                      </a:lnTo>
                      <a:lnTo>
                        <a:pt x="1248" y="372"/>
                      </a:lnTo>
                      <a:lnTo>
                        <a:pt x="1182" y="348"/>
                      </a:lnTo>
                      <a:lnTo>
                        <a:pt x="1065" y="300"/>
                      </a:lnTo>
                      <a:lnTo>
                        <a:pt x="951" y="250"/>
                      </a:lnTo>
                      <a:lnTo>
                        <a:pt x="839" y="202"/>
                      </a:lnTo>
                      <a:lnTo>
                        <a:pt x="725" y="157"/>
                      </a:lnTo>
                      <a:lnTo>
                        <a:pt x="611" y="114"/>
                      </a:lnTo>
                      <a:lnTo>
                        <a:pt x="499" y="77"/>
                      </a:lnTo>
                      <a:lnTo>
                        <a:pt x="384" y="45"/>
                      </a:lnTo>
                      <a:lnTo>
                        <a:pt x="271" y="22"/>
                      </a:lnTo>
                      <a:lnTo>
                        <a:pt x="238" y="17"/>
                      </a:lnTo>
                      <a:lnTo>
                        <a:pt x="205" y="11"/>
                      </a:lnTo>
                      <a:lnTo>
                        <a:pt x="173" y="8"/>
                      </a:lnTo>
                      <a:lnTo>
                        <a:pt x="143" y="6"/>
                      </a:lnTo>
                      <a:lnTo>
                        <a:pt x="109" y="1"/>
                      </a:lnTo>
                      <a:lnTo>
                        <a:pt x="77" y="0"/>
                      </a:lnTo>
                      <a:lnTo>
                        <a:pt x="45" y="0"/>
                      </a:lnTo>
                      <a:lnTo>
                        <a:pt x="15" y="1"/>
                      </a:lnTo>
                      <a:lnTo>
                        <a:pt x="0" y="192"/>
                      </a:lnTo>
                      <a:lnTo>
                        <a:pt x="26" y="191"/>
                      </a:lnTo>
                      <a:lnTo>
                        <a:pt x="52" y="191"/>
                      </a:lnTo>
                      <a:lnTo>
                        <a:pt x="77" y="192"/>
                      </a:lnTo>
                      <a:lnTo>
                        <a:pt x="106" y="194"/>
                      </a:lnTo>
                      <a:lnTo>
                        <a:pt x="132" y="194"/>
                      </a:lnTo>
                      <a:lnTo>
                        <a:pt x="157" y="199"/>
                      </a:lnTo>
                      <a:lnTo>
                        <a:pt x="183" y="200"/>
                      </a:lnTo>
                      <a:lnTo>
                        <a:pt x="212" y="205"/>
                      </a:lnTo>
                      <a:lnTo>
                        <a:pt x="332" y="226"/>
                      </a:lnTo>
                      <a:lnTo>
                        <a:pt x="454" y="260"/>
                      </a:lnTo>
                      <a:lnTo>
                        <a:pt x="574" y="300"/>
                      </a:lnTo>
                      <a:lnTo>
                        <a:pt x="696" y="345"/>
                      </a:lnTo>
                      <a:lnTo>
                        <a:pt x="815" y="393"/>
                      </a:lnTo>
                      <a:lnTo>
                        <a:pt x="937" y="443"/>
                      </a:lnTo>
                      <a:lnTo>
                        <a:pt x="1057" y="494"/>
                      </a:lnTo>
                      <a:lnTo>
                        <a:pt x="1181" y="545"/>
                      </a:lnTo>
                      <a:lnTo>
                        <a:pt x="1245" y="568"/>
                      </a:lnTo>
                      <a:lnTo>
                        <a:pt x="1311" y="590"/>
                      </a:lnTo>
                      <a:lnTo>
                        <a:pt x="1375" y="611"/>
                      </a:lnTo>
                      <a:lnTo>
                        <a:pt x="1442" y="630"/>
                      </a:lnTo>
                      <a:lnTo>
                        <a:pt x="1506" y="645"/>
                      </a:lnTo>
                      <a:lnTo>
                        <a:pt x="1572" y="658"/>
                      </a:lnTo>
                      <a:lnTo>
                        <a:pt x="1638" y="667"/>
                      </a:lnTo>
                      <a:lnTo>
                        <a:pt x="1705" y="675"/>
                      </a:lnTo>
                      <a:lnTo>
                        <a:pt x="1726" y="484"/>
                      </a:lnTo>
                      <a:lnTo>
                        <a:pt x="1724" y="4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4" name="Freeform 3119"/>
                <p:cNvSpPr>
                  <a:spLocks noChangeAspect="1"/>
                </p:cNvSpPr>
                <p:nvPr/>
              </p:nvSpPr>
              <p:spPr bwMode="auto">
                <a:xfrm rot="8643414" flipV="1">
                  <a:off x="4766833" y="1917950"/>
                  <a:ext cx="77822" cy="56616"/>
                </a:xfrm>
                <a:custGeom>
                  <a:avLst/>
                  <a:gdLst>
                    <a:gd name="T0" fmla="*/ 2147483647 w 569"/>
                    <a:gd name="T1" fmla="*/ 2147483647 h 315"/>
                    <a:gd name="T2" fmla="*/ 2147483647 w 569"/>
                    <a:gd name="T3" fmla="*/ 2147483647 h 315"/>
                    <a:gd name="T4" fmla="*/ 2147483647 w 569"/>
                    <a:gd name="T5" fmla="*/ 2147483647 h 315"/>
                    <a:gd name="T6" fmla="*/ 2147483647 w 569"/>
                    <a:gd name="T7" fmla="*/ 2147483647 h 315"/>
                    <a:gd name="T8" fmla="*/ 2147483647 w 569"/>
                    <a:gd name="T9" fmla="*/ 2147483647 h 315"/>
                    <a:gd name="T10" fmla="*/ 2147483647 w 569"/>
                    <a:gd name="T11" fmla="*/ 2147483647 h 315"/>
                    <a:gd name="T12" fmla="*/ 2147483647 w 569"/>
                    <a:gd name="T13" fmla="*/ 2147483647 h 315"/>
                    <a:gd name="T14" fmla="*/ 2147483647 w 569"/>
                    <a:gd name="T15" fmla="*/ 2147483647 h 315"/>
                    <a:gd name="T16" fmla="*/ 2147483647 w 569"/>
                    <a:gd name="T17" fmla="*/ 2147483647 h 315"/>
                    <a:gd name="T18" fmla="*/ 0 w 569"/>
                    <a:gd name="T19" fmla="*/ 0 h 315"/>
                    <a:gd name="T20" fmla="*/ 0 w 569"/>
                    <a:gd name="T21" fmla="*/ 2147483647 h 315"/>
                    <a:gd name="T22" fmla="*/ 0 w 569"/>
                    <a:gd name="T23" fmla="*/ 2147483647 h 315"/>
                    <a:gd name="T24" fmla="*/ 0 w 569"/>
                    <a:gd name="T25" fmla="*/ 2147483647 h 315"/>
                    <a:gd name="T26" fmla="*/ 0 w 569"/>
                    <a:gd name="T27" fmla="*/ 2147483647 h 315"/>
                    <a:gd name="T28" fmla="*/ 0 w 569"/>
                    <a:gd name="T29" fmla="*/ 2147483647 h 315"/>
                    <a:gd name="T30" fmla="*/ 0 w 569"/>
                    <a:gd name="T31" fmla="*/ 2147483647 h 315"/>
                    <a:gd name="T32" fmla="*/ 0 w 569"/>
                    <a:gd name="T33" fmla="*/ 2147483647 h 315"/>
                    <a:gd name="T34" fmla="*/ 0 w 569"/>
                    <a:gd name="T35" fmla="*/ 2147483647 h 315"/>
                    <a:gd name="T36" fmla="*/ 2147483647 w 569"/>
                    <a:gd name="T37" fmla="*/ 2147483647 h 315"/>
                    <a:gd name="T38" fmla="*/ 2147483647 w 569"/>
                    <a:gd name="T39" fmla="*/ 2147483647 h 315"/>
                    <a:gd name="T40" fmla="*/ 2147483647 w 569"/>
                    <a:gd name="T41" fmla="*/ 2147483647 h 315"/>
                    <a:gd name="T42" fmla="*/ 2147483647 w 569"/>
                    <a:gd name="T43" fmla="*/ 2147483647 h 315"/>
                    <a:gd name="T44" fmla="*/ 2147483647 w 569"/>
                    <a:gd name="T45" fmla="*/ 2147483647 h 315"/>
                    <a:gd name="T46" fmla="*/ 2147483647 w 569"/>
                    <a:gd name="T47" fmla="*/ 2147483647 h 315"/>
                    <a:gd name="T48" fmla="*/ 2147483647 w 569"/>
                    <a:gd name="T49" fmla="*/ 2147483647 h 315"/>
                    <a:gd name="T50" fmla="*/ 2147483647 w 569"/>
                    <a:gd name="T51" fmla="*/ 2147483647 h 315"/>
                    <a:gd name="T52" fmla="*/ 2147483647 w 569"/>
                    <a:gd name="T53" fmla="*/ 2147483647 h 315"/>
                    <a:gd name="T54" fmla="*/ 2147483647 w 569"/>
                    <a:gd name="T55" fmla="*/ 2147483647 h 315"/>
                    <a:gd name="T56" fmla="*/ 2147483647 w 569"/>
                    <a:gd name="T57" fmla="*/ 2147483647 h 3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9"/>
                    <a:gd name="T88" fmla="*/ 0 h 315"/>
                    <a:gd name="T89" fmla="*/ 569 w 569"/>
                    <a:gd name="T90" fmla="*/ 315 h 3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9" h="315">
                      <a:moveTo>
                        <a:pt x="545" y="315"/>
                      </a:moveTo>
                      <a:lnTo>
                        <a:pt x="569" y="124"/>
                      </a:lnTo>
                      <a:lnTo>
                        <a:pt x="497" y="116"/>
                      </a:lnTo>
                      <a:lnTo>
                        <a:pt x="425" y="109"/>
                      </a:lnTo>
                      <a:lnTo>
                        <a:pt x="354" y="98"/>
                      </a:lnTo>
                      <a:lnTo>
                        <a:pt x="284" y="85"/>
                      </a:lnTo>
                      <a:lnTo>
                        <a:pt x="211" y="66"/>
                      </a:lnTo>
                      <a:lnTo>
                        <a:pt x="141" y="47"/>
                      </a:lnTo>
                      <a:lnTo>
                        <a:pt x="70" y="24"/>
                      </a:lnTo>
                      <a:lnTo>
                        <a:pt x="0" y="0"/>
                      </a:lnTo>
                      <a:lnTo>
                        <a:pt x="0" y="23"/>
                      </a:lnTo>
                      <a:lnTo>
                        <a:pt x="0" y="48"/>
                      </a:lnTo>
                      <a:lnTo>
                        <a:pt x="0" y="71"/>
                      </a:lnTo>
                      <a:lnTo>
                        <a:pt x="0" y="98"/>
                      </a:lnTo>
                      <a:lnTo>
                        <a:pt x="0" y="122"/>
                      </a:lnTo>
                      <a:lnTo>
                        <a:pt x="0" y="148"/>
                      </a:lnTo>
                      <a:lnTo>
                        <a:pt x="0" y="172"/>
                      </a:lnTo>
                      <a:lnTo>
                        <a:pt x="0" y="199"/>
                      </a:lnTo>
                      <a:lnTo>
                        <a:pt x="64" y="219"/>
                      </a:lnTo>
                      <a:lnTo>
                        <a:pt x="128" y="241"/>
                      </a:lnTo>
                      <a:lnTo>
                        <a:pt x="194" y="259"/>
                      </a:lnTo>
                      <a:lnTo>
                        <a:pt x="259" y="275"/>
                      </a:lnTo>
                      <a:lnTo>
                        <a:pt x="325" y="289"/>
                      </a:lnTo>
                      <a:lnTo>
                        <a:pt x="389" y="300"/>
                      </a:lnTo>
                      <a:lnTo>
                        <a:pt x="455" y="307"/>
                      </a:lnTo>
                      <a:lnTo>
                        <a:pt x="521" y="315"/>
                      </a:lnTo>
                      <a:lnTo>
                        <a:pt x="532" y="315"/>
                      </a:lnTo>
                      <a:lnTo>
                        <a:pt x="545" y="3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5" name="Freeform 3120"/>
                <p:cNvSpPr>
                  <a:spLocks noChangeAspect="1"/>
                </p:cNvSpPr>
                <p:nvPr/>
              </p:nvSpPr>
              <p:spPr bwMode="auto">
                <a:xfrm rot="8643414" flipV="1">
                  <a:off x="4780566" y="1946258"/>
                  <a:ext cx="74770" cy="26735"/>
                </a:xfrm>
                <a:custGeom>
                  <a:avLst/>
                  <a:gdLst>
                    <a:gd name="T0" fmla="*/ 2147483647 w 545"/>
                    <a:gd name="T1" fmla="*/ 2147483647 h 142"/>
                    <a:gd name="T2" fmla="*/ 2147483647 w 545"/>
                    <a:gd name="T3" fmla="*/ 2147483647 h 142"/>
                    <a:gd name="T4" fmla="*/ 2147483647 w 545"/>
                    <a:gd name="T5" fmla="*/ 2147483647 h 142"/>
                    <a:gd name="T6" fmla="*/ 2147483647 w 545"/>
                    <a:gd name="T7" fmla="*/ 2147483647 h 142"/>
                    <a:gd name="T8" fmla="*/ 2147483647 w 545"/>
                    <a:gd name="T9" fmla="*/ 2147483647 h 142"/>
                    <a:gd name="T10" fmla="*/ 2147483647 w 545"/>
                    <a:gd name="T11" fmla="*/ 2147483647 h 142"/>
                    <a:gd name="T12" fmla="*/ 2147483647 w 545"/>
                    <a:gd name="T13" fmla="*/ 2147483647 h 142"/>
                    <a:gd name="T14" fmla="*/ 2147483647 w 545"/>
                    <a:gd name="T15" fmla="*/ 2147483647 h 142"/>
                    <a:gd name="T16" fmla="*/ 2147483647 w 545"/>
                    <a:gd name="T17" fmla="*/ 2147483647 h 142"/>
                    <a:gd name="T18" fmla="*/ 2147483647 w 545"/>
                    <a:gd name="T19" fmla="*/ 2147483647 h 142"/>
                    <a:gd name="T20" fmla="*/ 2147483647 w 545"/>
                    <a:gd name="T21" fmla="*/ 2147483647 h 142"/>
                    <a:gd name="T22" fmla="*/ 0 w 545"/>
                    <a:gd name="T23" fmla="*/ 0 h 142"/>
                    <a:gd name="T24" fmla="*/ 0 w 545"/>
                    <a:gd name="T25" fmla="*/ 2147483647 h 142"/>
                    <a:gd name="T26" fmla="*/ 0 w 545"/>
                    <a:gd name="T27" fmla="*/ 2147483647 h 142"/>
                    <a:gd name="T28" fmla="*/ 2147483647 w 545"/>
                    <a:gd name="T29" fmla="*/ 2147483647 h 142"/>
                    <a:gd name="T30" fmla="*/ 2147483647 w 545"/>
                    <a:gd name="T31" fmla="*/ 2147483647 h 142"/>
                    <a:gd name="T32" fmla="*/ 2147483647 w 545"/>
                    <a:gd name="T33" fmla="*/ 2147483647 h 142"/>
                    <a:gd name="T34" fmla="*/ 2147483647 w 545"/>
                    <a:gd name="T35" fmla="*/ 2147483647 h 142"/>
                    <a:gd name="T36" fmla="*/ 2147483647 w 545"/>
                    <a:gd name="T37" fmla="*/ 2147483647 h 142"/>
                    <a:gd name="T38" fmla="*/ 2147483647 w 545"/>
                    <a:gd name="T39" fmla="*/ 2147483647 h 142"/>
                    <a:gd name="T40" fmla="*/ 2147483647 w 545"/>
                    <a:gd name="T41" fmla="*/ 2147483647 h 142"/>
                    <a:gd name="T42" fmla="*/ 2147483647 w 545"/>
                    <a:gd name="T43" fmla="*/ 2147483647 h 142"/>
                    <a:gd name="T44" fmla="*/ 2147483647 w 545"/>
                    <a:gd name="T45" fmla="*/ 2147483647 h 142"/>
                    <a:gd name="T46" fmla="*/ 2147483647 w 545"/>
                    <a:gd name="T47" fmla="*/ 2147483647 h 142"/>
                    <a:gd name="T48" fmla="*/ 2147483647 w 545"/>
                    <a:gd name="T49" fmla="*/ 2147483647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5"/>
                    <a:gd name="T76" fmla="*/ 0 h 142"/>
                    <a:gd name="T77" fmla="*/ 545 w 545"/>
                    <a:gd name="T78" fmla="*/ 142 h 1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5" h="142">
                      <a:moveTo>
                        <a:pt x="542" y="142"/>
                      </a:moveTo>
                      <a:lnTo>
                        <a:pt x="545" y="116"/>
                      </a:lnTo>
                      <a:lnTo>
                        <a:pt x="532" y="116"/>
                      </a:lnTo>
                      <a:lnTo>
                        <a:pt x="521" y="116"/>
                      </a:lnTo>
                      <a:lnTo>
                        <a:pt x="455" y="108"/>
                      </a:lnTo>
                      <a:lnTo>
                        <a:pt x="389" y="101"/>
                      </a:lnTo>
                      <a:lnTo>
                        <a:pt x="325" y="90"/>
                      </a:lnTo>
                      <a:lnTo>
                        <a:pt x="259" y="76"/>
                      </a:lnTo>
                      <a:lnTo>
                        <a:pt x="194" y="60"/>
                      </a:lnTo>
                      <a:lnTo>
                        <a:pt x="128" y="42"/>
                      </a:lnTo>
                      <a:lnTo>
                        <a:pt x="64" y="20"/>
                      </a:lnTo>
                      <a:lnTo>
                        <a:pt x="0" y="0"/>
                      </a:lnTo>
                      <a:lnTo>
                        <a:pt x="0" y="13"/>
                      </a:lnTo>
                      <a:lnTo>
                        <a:pt x="0" y="26"/>
                      </a:lnTo>
                      <a:lnTo>
                        <a:pt x="64" y="47"/>
                      </a:lnTo>
                      <a:lnTo>
                        <a:pt x="128" y="69"/>
                      </a:lnTo>
                      <a:lnTo>
                        <a:pt x="191" y="85"/>
                      </a:lnTo>
                      <a:lnTo>
                        <a:pt x="256" y="103"/>
                      </a:lnTo>
                      <a:lnTo>
                        <a:pt x="319" y="114"/>
                      </a:lnTo>
                      <a:lnTo>
                        <a:pt x="385" y="126"/>
                      </a:lnTo>
                      <a:lnTo>
                        <a:pt x="447" y="132"/>
                      </a:lnTo>
                      <a:lnTo>
                        <a:pt x="514" y="140"/>
                      </a:lnTo>
                      <a:lnTo>
                        <a:pt x="527" y="140"/>
                      </a:lnTo>
                      <a:lnTo>
                        <a:pt x="54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6" name="Freeform 3121"/>
                <p:cNvSpPr>
                  <a:spLocks noChangeAspect="1"/>
                </p:cNvSpPr>
                <p:nvPr/>
              </p:nvSpPr>
              <p:spPr bwMode="auto">
                <a:xfrm rot="8643414" flipV="1">
                  <a:off x="4290745" y="2314260"/>
                  <a:ext cx="99185" cy="37744"/>
                </a:xfrm>
                <a:custGeom>
                  <a:avLst/>
                  <a:gdLst>
                    <a:gd name="T0" fmla="*/ 2147483647 w 711"/>
                    <a:gd name="T1" fmla="*/ 2147483647 h 209"/>
                    <a:gd name="T2" fmla="*/ 2147483647 w 711"/>
                    <a:gd name="T3" fmla="*/ 2147483647 h 209"/>
                    <a:gd name="T4" fmla="*/ 2147483647 w 711"/>
                    <a:gd name="T5" fmla="*/ 2147483647 h 209"/>
                    <a:gd name="T6" fmla="*/ 0 w 711"/>
                    <a:gd name="T7" fmla="*/ 2147483647 h 209"/>
                    <a:gd name="T8" fmla="*/ 2147483647 w 711"/>
                    <a:gd name="T9" fmla="*/ 2147483647 h 209"/>
                    <a:gd name="T10" fmla="*/ 2147483647 w 711"/>
                    <a:gd name="T11" fmla="*/ 2147483647 h 209"/>
                    <a:gd name="T12" fmla="*/ 2147483647 w 711"/>
                    <a:gd name="T13" fmla="*/ 2147483647 h 209"/>
                    <a:gd name="T14" fmla="*/ 2147483647 w 711"/>
                    <a:gd name="T15" fmla="*/ 2147483647 h 209"/>
                    <a:gd name="T16" fmla="*/ 2147483647 w 711"/>
                    <a:gd name="T17" fmla="*/ 2147483647 h 209"/>
                    <a:gd name="T18" fmla="*/ 2147483647 w 711"/>
                    <a:gd name="T19" fmla="*/ 2147483647 h 209"/>
                    <a:gd name="T20" fmla="*/ 2147483647 w 711"/>
                    <a:gd name="T21" fmla="*/ 2147483647 h 209"/>
                    <a:gd name="T22" fmla="*/ 2147483647 w 711"/>
                    <a:gd name="T23" fmla="*/ 2147483647 h 209"/>
                    <a:gd name="T24" fmla="*/ 2147483647 w 711"/>
                    <a:gd name="T25" fmla="*/ 2147483647 h 209"/>
                    <a:gd name="T26" fmla="*/ 2147483647 w 711"/>
                    <a:gd name="T27" fmla="*/ 2147483647 h 209"/>
                    <a:gd name="T28" fmla="*/ 2147483647 w 711"/>
                    <a:gd name="T29" fmla="*/ 2147483647 h 209"/>
                    <a:gd name="T30" fmla="*/ 2147483647 w 711"/>
                    <a:gd name="T31" fmla="*/ 2147483647 h 209"/>
                    <a:gd name="T32" fmla="*/ 2147483647 w 711"/>
                    <a:gd name="T33" fmla="*/ 2147483647 h 209"/>
                    <a:gd name="T34" fmla="*/ 2147483647 w 711"/>
                    <a:gd name="T35" fmla="*/ 2147483647 h 209"/>
                    <a:gd name="T36" fmla="*/ 2147483647 w 711"/>
                    <a:gd name="T37" fmla="*/ 2147483647 h 209"/>
                    <a:gd name="T38" fmla="*/ 2147483647 w 711"/>
                    <a:gd name="T39" fmla="*/ 2147483647 h 209"/>
                    <a:gd name="T40" fmla="*/ 2147483647 w 711"/>
                    <a:gd name="T41" fmla="*/ 2147483647 h 209"/>
                    <a:gd name="T42" fmla="*/ 2147483647 w 711"/>
                    <a:gd name="T43" fmla="*/ 2147483647 h 209"/>
                    <a:gd name="T44" fmla="*/ 2147483647 w 711"/>
                    <a:gd name="T45" fmla="*/ 2147483647 h 209"/>
                    <a:gd name="T46" fmla="*/ 2147483647 w 711"/>
                    <a:gd name="T47" fmla="*/ 2147483647 h 209"/>
                    <a:gd name="T48" fmla="*/ 2147483647 w 711"/>
                    <a:gd name="T49" fmla="*/ 2147483647 h 209"/>
                    <a:gd name="T50" fmla="*/ 2147483647 w 711"/>
                    <a:gd name="T51" fmla="*/ 2147483647 h 209"/>
                    <a:gd name="T52" fmla="*/ 2147483647 w 711"/>
                    <a:gd name="T53" fmla="*/ 2147483647 h 209"/>
                    <a:gd name="T54" fmla="*/ 2147483647 w 711"/>
                    <a:gd name="T55" fmla="*/ 2147483647 h 209"/>
                    <a:gd name="T56" fmla="*/ 2147483647 w 711"/>
                    <a:gd name="T57" fmla="*/ 2147483647 h 209"/>
                    <a:gd name="T58" fmla="*/ 2147483647 w 711"/>
                    <a:gd name="T59" fmla="*/ 2147483647 h 209"/>
                    <a:gd name="T60" fmla="*/ 2147483647 w 711"/>
                    <a:gd name="T61" fmla="*/ 2147483647 h 209"/>
                    <a:gd name="T62" fmla="*/ 2147483647 w 711"/>
                    <a:gd name="T63" fmla="*/ 0 h 209"/>
                    <a:gd name="T64" fmla="*/ 2147483647 w 711"/>
                    <a:gd name="T65" fmla="*/ 0 h 209"/>
                    <a:gd name="T66" fmla="*/ 2147483647 w 711"/>
                    <a:gd name="T67" fmla="*/ 2147483647 h 209"/>
                    <a:gd name="T68" fmla="*/ 2147483647 w 711"/>
                    <a:gd name="T69" fmla="*/ 2147483647 h 209"/>
                    <a:gd name="T70" fmla="*/ 2147483647 w 711"/>
                    <a:gd name="T71" fmla="*/ 2147483647 h 209"/>
                    <a:gd name="T72" fmla="*/ 2147483647 w 711"/>
                    <a:gd name="T73" fmla="*/ 2147483647 h 209"/>
                    <a:gd name="T74" fmla="*/ 2147483647 w 711"/>
                    <a:gd name="T75" fmla="*/ 2147483647 h 209"/>
                    <a:gd name="T76" fmla="*/ 2147483647 w 711"/>
                    <a:gd name="T77" fmla="*/ 2147483647 h 209"/>
                    <a:gd name="T78" fmla="*/ 2147483647 w 711"/>
                    <a:gd name="T79" fmla="*/ 2147483647 h 209"/>
                    <a:gd name="T80" fmla="*/ 2147483647 w 711"/>
                    <a:gd name="T81" fmla="*/ 2147483647 h 209"/>
                    <a:gd name="T82" fmla="*/ 2147483647 w 711"/>
                    <a:gd name="T83" fmla="*/ 2147483647 h 2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11"/>
                    <a:gd name="T127" fmla="*/ 0 h 209"/>
                    <a:gd name="T128" fmla="*/ 711 w 711"/>
                    <a:gd name="T129" fmla="*/ 209 h 2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11" h="209">
                      <a:moveTo>
                        <a:pt x="21" y="87"/>
                      </a:moveTo>
                      <a:lnTo>
                        <a:pt x="12" y="85"/>
                      </a:lnTo>
                      <a:lnTo>
                        <a:pt x="2" y="85"/>
                      </a:lnTo>
                      <a:lnTo>
                        <a:pt x="0" y="109"/>
                      </a:lnTo>
                      <a:lnTo>
                        <a:pt x="12" y="109"/>
                      </a:lnTo>
                      <a:lnTo>
                        <a:pt x="23" y="111"/>
                      </a:lnTo>
                      <a:lnTo>
                        <a:pt x="105" y="113"/>
                      </a:lnTo>
                      <a:lnTo>
                        <a:pt x="188" y="114"/>
                      </a:lnTo>
                      <a:lnTo>
                        <a:pt x="271" y="109"/>
                      </a:lnTo>
                      <a:lnTo>
                        <a:pt x="356" y="101"/>
                      </a:lnTo>
                      <a:lnTo>
                        <a:pt x="440" y="89"/>
                      </a:lnTo>
                      <a:lnTo>
                        <a:pt x="526" y="72"/>
                      </a:lnTo>
                      <a:lnTo>
                        <a:pt x="616" y="50"/>
                      </a:lnTo>
                      <a:lnTo>
                        <a:pt x="706" y="24"/>
                      </a:lnTo>
                      <a:lnTo>
                        <a:pt x="706" y="47"/>
                      </a:lnTo>
                      <a:lnTo>
                        <a:pt x="706" y="69"/>
                      </a:lnTo>
                      <a:lnTo>
                        <a:pt x="706" y="92"/>
                      </a:lnTo>
                      <a:lnTo>
                        <a:pt x="706" y="116"/>
                      </a:lnTo>
                      <a:lnTo>
                        <a:pt x="706" y="138"/>
                      </a:lnTo>
                      <a:lnTo>
                        <a:pt x="706" y="161"/>
                      </a:lnTo>
                      <a:lnTo>
                        <a:pt x="706" y="183"/>
                      </a:lnTo>
                      <a:lnTo>
                        <a:pt x="706" y="209"/>
                      </a:lnTo>
                      <a:lnTo>
                        <a:pt x="708" y="209"/>
                      </a:lnTo>
                      <a:lnTo>
                        <a:pt x="711" y="209"/>
                      </a:lnTo>
                      <a:lnTo>
                        <a:pt x="709" y="180"/>
                      </a:lnTo>
                      <a:lnTo>
                        <a:pt x="709" y="154"/>
                      </a:lnTo>
                      <a:lnTo>
                        <a:pt x="709" y="127"/>
                      </a:lnTo>
                      <a:lnTo>
                        <a:pt x="709" y="103"/>
                      </a:lnTo>
                      <a:lnTo>
                        <a:pt x="709" y="76"/>
                      </a:lnTo>
                      <a:lnTo>
                        <a:pt x="709" y="52"/>
                      </a:lnTo>
                      <a:lnTo>
                        <a:pt x="709" y="24"/>
                      </a:lnTo>
                      <a:lnTo>
                        <a:pt x="709" y="0"/>
                      </a:lnTo>
                      <a:lnTo>
                        <a:pt x="706" y="0"/>
                      </a:lnTo>
                      <a:lnTo>
                        <a:pt x="616" y="24"/>
                      </a:lnTo>
                      <a:lnTo>
                        <a:pt x="526" y="47"/>
                      </a:lnTo>
                      <a:lnTo>
                        <a:pt x="440" y="64"/>
                      </a:lnTo>
                      <a:lnTo>
                        <a:pt x="356" y="77"/>
                      </a:lnTo>
                      <a:lnTo>
                        <a:pt x="270" y="85"/>
                      </a:lnTo>
                      <a:lnTo>
                        <a:pt x="186" y="90"/>
                      </a:lnTo>
                      <a:lnTo>
                        <a:pt x="101" y="89"/>
                      </a:lnTo>
                      <a:lnTo>
                        <a:pt x="21" y="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7" name="Freeform 3122"/>
                <p:cNvSpPr>
                  <a:spLocks noChangeAspect="1"/>
                </p:cNvSpPr>
                <p:nvPr/>
              </p:nvSpPr>
              <p:spPr bwMode="auto">
                <a:xfrm rot="8643414" flipV="1">
                  <a:off x="4522685" y="1995011"/>
                  <a:ext cx="274666" cy="91214"/>
                </a:xfrm>
                <a:custGeom>
                  <a:avLst/>
                  <a:gdLst>
                    <a:gd name="T0" fmla="*/ 2147483647 w 1977"/>
                    <a:gd name="T1" fmla="*/ 2147483647 h 511"/>
                    <a:gd name="T2" fmla="*/ 2147483647 w 1977"/>
                    <a:gd name="T3" fmla="*/ 2147483647 h 511"/>
                    <a:gd name="T4" fmla="*/ 2147483647 w 1977"/>
                    <a:gd name="T5" fmla="*/ 2147483647 h 511"/>
                    <a:gd name="T6" fmla="*/ 2147483647 w 1977"/>
                    <a:gd name="T7" fmla="*/ 2147483647 h 511"/>
                    <a:gd name="T8" fmla="*/ 2147483647 w 1977"/>
                    <a:gd name="T9" fmla="*/ 2147483647 h 511"/>
                    <a:gd name="T10" fmla="*/ 2147483647 w 1977"/>
                    <a:gd name="T11" fmla="*/ 2147483647 h 511"/>
                    <a:gd name="T12" fmla="*/ 2147483647 w 1977"/>
                    <a:gd name="T13" fmla="*/ 2147483647 h 511"/>
                    <a:gd name="T14" fmla="*/ 2147483647 w 1977"/>
                    <a:gd name="T15" fmla="*/ 2147483647 h 511"/>
                    <a:gd name="T16" fmla="*/ 2147483647 w 1977"/>
                    <a:gd name="T17" fmla="*/ 2147483647 h 511"/>
                    <a:gd name="T18" fmla="*/ 2147483647 w 1977"/>
                    <a:gd name="T19" fmla="*/ 2147483647 h 511"/>
                    <a:gd name="T20" fmla="*/ 2147483647 w 1977"/>
                    <a:gd name="T21" fmla="*/ 2147483647 h 511"/>
                    <a:gd name="T22" fmla="*/ 2147483647 w 1977"/>
                    <a:gd name="T23" fmla="*/ 0 h 511"/>
                    <a:gd name="T24" fmla="*/ 2147483647 w 1977"/>
                    <a:gd name="T25" fmla="*/ 0 h 511"/>
                    <a:gd name="T26" fmla="*/ 2147483647 w 1977"/>
                    <a:gd name="T27" fmla="*/ 0 h 511"/>
                    <a:gd name="T28" fmla="*/ 2147483647 w 1977"/>
                    <a:gd name="T29" fmla="*/ 2147483647 h 511"/>
                    <a:gd name="T30" fmla="*/ 2147483647 w 1977"/>
                    <a:gd name="T31" fmla="*/ 2147483647 h 511"/>
                    <a:gd name="T32" fmla="*/ 2147483647 w 1977"/>
                    <a:gd name="T33" fmla="*/ 2147483647 h 511"/>
                    <a:gd name="T34" fmla="*/ 2147483647 w 1977"/>
                    <a:gd name="T35" fmla="*/ 2147483647 h 511"/>
                    <a:gd name="T36" fmla="*/ 2147483647 w 1977"/>
                    <a:gd name="T37" fmla="*/ 2147483647 h 511"/>
                    <a:gd name="T38" fmla="*/ 2147483647 w 1977"/>
                    <a:gd name="T39" fmla="*/ 2147483647 h 511"/>
                    <a:gd name="T40" fmla="*/ 2147483647 w 1977"/>
                    <a:gd name="T41" fmla="*/ 2147483647 h 511"/>
                    <a:gd name="T42" fmla="*/ 2147483647 w 1977"/>
                    <a:gd name="T43" fmla="*/ 2147483647 h 511"/>
                    <a:gd name="T44" fmla="*/ 2147483647 w 1977"/>
                    <a:gd name="T45" fmla="*/ 2147483647 h 511"/>
                    <a:gd name="T46" fmla="*/ 2147483647 w 1977"/>
                    <a:gd name="T47" fmla="*/ 2147483647 h 511"/>
                    <a:gd name="T48" fmla="*/ 2147483647 w 1977"/>
                    <a:gd name="T49" fmla="*/ 2147483647 h 511"/>
                    <a:gd name="T50" fmla="*/ 2147483647 w 1977"/>
                    <a:gd name="T51" fmla="*/ 2147483647 h 511"/>
                    <a:gd name="T52" fmla="*/ 2147483647 w 1977"/>
                    <a:gd name="T53" fmla="*/ 2147483647 h 511"/>
                    <a:gd name="T54" fmla="*/ 2147483647 w 1977"/>
                    <a:gd name="T55" fmla="*/ 2147483647 h 511"/>
                    <a:gd name="T56" fmla="*/ 2147483647 w 1977"/>
                    <a:gd name="T57" fmla="*/ 2147483647 h 511"/>
                    <a:gd name="T58" fmla="*/ 2147483647 w 1977"/>
                    <a:gd name="T59" fmla="*/ 2147483647 h 511"/>
                    <a:gd name="T60" fmla="*/ 0 w 1977"/>
                    <a:gd name="T61" fmla="*/ 2147483647 h 511"/>
                    <a:gd name="T62" fmla="*/ 2147483647 w 1977"/>
                    <a:gd name="T63" fmla="*/ 2147483647 h 511"/>
                    <a:gd name="T64" fmla="*/ 2147483647 w 1977"/>
                    <a:gd name="T65" fmla="*/ 2147483647 h 511"/>
                    <a:gd name="T66" fmla="*/ 2147483647 w 1977"/>
                    <a:gd name="T67" fmla="*/ 2147483647 h 511"/>
                    <a:gd name="T68" fmla="*/ 2147483647 w 1977"/>
                    <a:gd name="T69" fmla="*/ 2147483647 h 511"/>
                    <a:gd name="T70" fmla="*/ 2147483647 w 1977"/>
                    <a:gd name="T71" fmla="*/ 2147483647 h 511"/>
                    <a:gd name="T72" fmla="*/ 2147483647 w 1977"/>
                    <a:gd name="T73" fmla="*/ 2147483647 h 511"/>
                    <a:gd name="T74" fmla="*/ 2147483647 w 1977"/>
                    <a:gd name="T75" fmla="*/ 2147483647 h 511"/>
                    <a:gd name="T76" fmla="*/ 2147483647 w 1977"/>
                    <a:gd name="T77" fmla="*/ 2147483647 h 511"/>
                    <a:gd name="T78" fmla="*/ 2147483647 w 1977"/>
                    <a:gd name="T79" fmla="*/ 2147483647 h 5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77"/>
                    <a:gd name="T121" fmla="*/ 0 h 511"/>
                    <a:gd name="T122" fmla="*/ 1977 w 1977"/>
                    <a:gd name="T123" fmla="*/ 511 h 51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77" h="511">
                      <a:moveTo>
                        <a:pt x="691" y="405"/>
                      </a:moveTo>
                      <a:lnTo>
                        <a:pt x="850" y="345"/>
                      </a:lnTo>
                      <a:lnTo>
                        <a:pt x="1012" y="283"/>
                      </a:lnTo>
                      <a:lnTo>
                        <a:pt x="1171" y="222"/>
                      </a:lnTo>
                      <a:lnTo>
                        <a:pt x="1332" y="164"/>
                      </a:lnTo>
                      <a:lnTo>
                        <a:pt x="1490" y="109"/>
                      </a:lnTo>
                      <a:lnTo>
                        <a:pt x="1648" y="68"/>
                      </a:lnTo>
                      <a:lnTo>
                        <a:pt x="1804" y="39"/>
                      </a:lnTo>
                      <a:lnTo>
                        <a:pt x="1963" y="24"/>
                      </a:lnTo>
                      <a:lnTo>
                        <a:pt x="1969" y="23"/>
                      </a:lnTo>
                      <a:lnTo>
                        <a:pt x="1974" y="24"/>
                      </a:lnTo>
                      <a:lnTo>
                        <a:pt x="1977" y="0"/>
                      </a:lnTo>
                      <a:lnTo>
                        <a:pt x="1969" y="0"/>
                      </a:lnTo>
                      <a:lnTo>
                        <a:pt x="1963" y="0"/>
                      </a:lnTo>
                      <a:lnTo>
                        <a:pt x="1804" y="13"/>
                      </a:lnTo>
                      <a:lnTo>
                        <a:pt x="1648" y="44"/>
                      </a:lnTo>
                      <a:lnTo>
                        <a:pt x="1490" y="87"/>
                      </a:lnTo>
                      <a:lnTo>
                        <a:pt x="1332" y="141"/>
                      </a:lnTo>
                      <a:lnTo>
                        <a:pt x="1171" y="199"/>
                      </a:lnTo>
                      <a:lnTo>
                        <a:pt x="1012" y="260"/>
                      </a:lnTo>
                      <a:lnTo>
                        <a:pt x="850" y="323"/>
                      </a:lnTo>
                      <a:lnTo>
                        <a:pt x="691" y="382"/>
                      </a:lnTo>
                      <a:lnTo>
                        <a:pt x="601" y="408"/>
                      </a:lnTo>
                      <a:lnTo>
                        <a:pt x="511" y="432"/>
                      </a:lnTo>
                      <a:lnTo>
                        <a:pt x="425" y="450"/>
                      </a:lnTo>
                      <a:lnTo>
                        <a:pt x="340" y="466"/>
                      </a:lnTo>
                      <a:lnTo>
                        <a:pt x="255" y="477"/>
                      </a:lnTo>
                      <a:lnTo>
                        <a:pt x="168" y="483"/>
                      </a:lnTo>
                      <a:lnTo>
                        <a:pt x="85" y="485"/>
                      </a:lnTo>
                      <a:lnTo>
                        <a:pt x="3" y="485"/>
                      </a:lnTo>
                      <a:lnTo>
                        <a:pt x="0" y="511"/>
                      </a:lnTo>
                      <a:lnTo>
                        <a:pt x="83" y="511"/>
                      </a:lnTo>
                      <a:lnTo>
                        <a:pt x="167" y="509"/>
                      </a:lnTo>
                      <a:lnTo>
                        <a:pt x="252" y="501"/>
                      </a:lnTo>
                      <a:lnTo>
                        <a:pt x="340" y="490"/>
                      </a:lnTo>
                      <a:lnTo>
                        <a:pt x="423" y="474"/>
                      </a:lnTo>
                      <a:lnTo>
                        <a:pt x="511" y="454"/>
                      </a:lnTo>
                      <a:lnTo>
                        <a:pt x="600" y="432"/>
                      </a:lnTo>
                      <a:lnTo>
                        <a:pt x="691" y="4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8" name="Freeform 3123"/>
                <p:cNvSpPr>
                  <a:spLocks noChangeAspect="1"/>
                </p:cNvSpPr>
                <p:nvPr/>
              </p:nvSpPr>
              <p:spPr bwMode="auto">
                <a:xfrm rot="8643414" flipV="1">
                  <a:off x="4333471" y="2149131"/>
                  <a:ext cx="236518" cy="91214"/>
                </a:xfrm>
                <a:custGeom>
                  <a:avLst/>
                  <a:gdLst>
                    <a:gd name="T0" fmla="*/ 2147483647 w 1708"/>
                    <a:gd name="T1" fmla="*/ 2147483647 h 508"/>
                    <a:gd name="T2" fmla="*/ 2147483647 w 1708"/>
                    <a:gd name="T3" fmla="*/ 2147483647 h 508"/>
                    <a:gd name="T4" fmla="*/ 2147483647 w 1708"/>
                    <a:gd name="T5" fmla="*/ 2147483647 h 508"/>
                    <a:gd name="T6" fmla="*/ 2147483647 w 1708"/>
                    <a:gd name="T7" fmla="*/ 2147483647 h 508"/>
                    <a:gd name="T8" fmla="*/ 2147483647 w 1708"/>
                    <a:gd name="T9" fmla="*/ 2147483647 h 508"/>
                    <a:gd name="T10" fmla="*/ 2147483647 w 1708"/>
                    <a:gd name="T11" fmla="*/ 2147483647 h 508"/>
                    <a:gd name="T12" fmla="*/ 2147483647 w 1708"/>
                    <a:gd name="T13" fmla="*/ 0 h 508"/>
                    <a:gd name="T14" fmla="*/ 2147483647 w 1708"/>
                    <a:gd name="T15" fmla="*/ 0 h 508"/>
                    <a:gd name="T16" fmla="*/ 2147483647 w 1708"/>
                    <a:gd name="T17" fmla="*/ 2147483647 h 508"/>
                    <a:gd name="T18" fmla="*/ 0 w 1708"/>
                    <a:gd name="T19" fmla="*/ 2147483647 h 508"/>
                    <a:gd name="T20" fmla="*/ 2147483647 w 1708"/>
                    <a:gd name="T21" fmla="*/ 2147483647 h 508"/>
                    <a:gd name="T22" fmla="*/ 2147483647 w 1708"/>
                    <a:gd name="T23" fmla="*/ 2147483647 h 508"/>
                    <a:gd name="T24" fmla="*/ 2147483647 w 1708"/>
                    <a:gd name="T25" fmla="*/ 2147483647 h 508"/>
                    <a:gd name="T26" fmla="*/ 2147483647 w 1708"/>
                    <a:gd name="T27" fmla="*/ 2147483647 h 508"/>
                    <a:gd name="T28" fmla="*/ 2147483647 w 1708"/>
                    <a:gd name="T29" fmla="*/ 2147483647 h 508"/>
                    <a:gd name="T30" fmla="*/ 2147483647 w 1708"/>
                    <a:gd name="T31" fmla="*/ 2147483647 h 508"/>
                    <a:gd name="T32" fmla="*/ 2147483647 w 1708"/>
                    <a:gd name="T33" fmla="*/ 2147483647 h 508"/>
                    <a:gd name="T34" fmla="*/ 2147483647 w 1708"/>
                    <a:gd name="T35" fmla="*/ 2147483647 h 508"/>
                    <a:gd name="T36" fmla="*/ 2147483647 w 1708"/>
                    <a:gd name="T37" fmla="*/ 2147483647 h 508"/>
                    <a:gd name="T38" fmla="*/ 2147483647 w 1708"/>
                    <a:gd name="T39" fmla="*/ 2147483647 h 508"/>
                    <a:gd name="T40" fmla="*/ 2147483647 w 1708"/>
                    <a:gd name="T41" fmla="*/ 2147483647 h 508"/>
                    <a:gd name="T42" fmla="*/ 2147483647 w 1708"/>
                    <a:gd name="T43" fmla="*/ 2147483647 h 508"/>
                    <a:gd name="T44" fmla="*/ 2147483647 w 1708"/>
                    <a:gd name="T45" fmla="*/ 2147483647 h 508"/>
                    <a:gd name="T46" fmla="*/ 2147483647 w 1708"/>
                    <a:gd name="T47" fmla="*/ 2147483647 h 508"/>
                    <a:gd name="T48" fmla="*/ 2147483647 w 1708"/>
                    <a:gd name="T49" fmla="*/ 2147483647 h 508"/>
                    <a:gd name="T50" fmla="*/ 2147483647 w 1708"/>
                    <a:gd name="T51" fmla="*/ 2147483647 h 508"/>
                    <a:gd name="T52" fmla="*/ 2147483647 w 1708"/>
                    <a:gd name="T53" fmla="*/ 2147483647 h 508"/>
                    <a:gd name="T54" fmla="*/ 2147483647 w 1708"/>
                    <a:gd name="T55" fmla="*/ 2147483647 h 508"/>
                    <a:gd name="T56" fmla="*/ 2147483647 w 1708"/>
                    <a:gd name="T57" fmla="*/ 2147483647 h 508"/>
                    <a:gd name="T58" fmla="*/ 2147483647 w 1708"/>
                    <a:gd name="T59" fmla="*/ 2147483647 h 508"/>
                    <a:gd name="T60" fmla="*/ 2147483647 w 1708"/>
                    <a:gd name="T61" fmla="*/ 2147483647 h 508"/>
                    <a:gd name="T62" fmla="*/ 2147483647 w 1708"/>
                    <a:gd name="T63" fmla="*/ 2147483647 h 508"/>
                    <a:gd name="T64" fmla="*/ 2147483647 w 1708"/>
                    <a:gd name="T65" fmla="*/ 2147483647 h 508"/>
                    <a:gd name="T66" fmla="*/ 2147483647 w 1708"/>
                    <a:gd name="T67" fmla="*/ 2147483647 h 508"/>
                    <a:gd name="T68" fmla="*/ 2147483647 w 1708"/>
                    <a:gd name="T69" fmla="*/ 2147483647 h 508"/>
                    <a:gd name="T70" fmla="*/ 2147483647 w 1708"/>
                    <a:gd name="T71" fmla="*/ 2147483647 h 508"/>
                    <a:gd name="T72" fmla="*/ 2147483647 w 1708"/>
                    <a:gd name="T73" fmla="*/ 2147483647 h 508"/>
                    <a:gd name="T74" fmla="*/ 2147483647 w 1708"/>
                    <a:gd name="T75" fmla="*/ 2147483647 h 508"/>
                    <a:gd name="T76" fmla="*/ 2147483647 w 1708"/>
                    <a:gd name="T77" fmla="*/ 2147483647 h 508"/>
                    <a:gd name="T78" fmla="*/ 2147483647 w 1708"/>
                    <a:gd name="T79" fmla="*/ 2147483647 h 508"/>
                    <a:gd name="T80" fmla="*/ 2147483647 w 1708"/>
                    <a:gd name="T81" fmla="*/ 2147483647 h 508"/>
                    <a:gd name="T82" fmla="*/ 2147483647 w 1708"/>
                    <a:gd name="T83" fmla="*/ 2147483647 h 508"/>
                    <a:gd name="T84" fmla="*/ 2147483647 w 1708"/>
                    <a:gd name="T85" fmla="*/ 2147483647 h 508"/>
                    <a:gd name="T86" fmla="*/ 2147483647 w 1708"/>
                    <a:gd name="T87" fmla="*/ 2147483647 h 508"/>
                    <a:gd name="T88" fmla="*/ 2147483647 w 1708"/>
                    <a:gd name="T89" fmla="*/ 2147483647 h 508"/>
                    <a:gd name="T90" fmla="*/ 2147483647 w 1708"/>
                    <a:gd name="T91" fmla="*/ 2147483647 h 508"/>
                    <a:gd name="T92" fmla="*/ 2147483647 w 1708"/>
                    <a:gd name="T93" fmla="*/ 2147483647 h 508"/>
                    <a:gd name="T94" fmla="*/ 2147483647 w 1708"/>
                    <a:gd name="T95" fmla="*/ 2147483647 h 508"/>
                    <a:gd name="T96" fmla="*/ 2147483647 w 1708"/>
                    <a:gd name="T97" fmla="*/ 2147483647 h 508"/>
                    <a:gd name="T98" fmla="*/ 2147483647 w 1708"/>
                    <a:gd name="T99" fmla="*/ 2147483647 h 508"/>
                    <a:gd name="T100" fmla="*/ 2147483647 w 1708"/>
                    <a:gd name="T101" fmla="*/ 2147483647 h 508"/>
                    <a:gd name="T102" fmla="*/ 2147483647 w 1708"/>
                    <a:gd name="T103" fmla="*/ 2147483647 h 50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08"/>
                    <a:gd name="T157" fmla="*/ 0 h 508"/>
                    <a:gd name="T158" fmla="*/ 1708 w 1708"/>
                    <a:gd name="T159" fmla="*/ 508 h 50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08" h="508">
                      <a:moveTo>
                        <a:pt x="215" y="14"/>
                      </a:moveTo>
                      <a:lnTo>
                        <a:pt x="186" y="9"/>
                      </a:lnTo>
                      <a:lnTo>
                        <a:pt x="160" y="8"/>
                      </a:lnTo>
                      <a:lnTo>
                        <a:pt x="135" y="3"/>
                      </a:lnTo>
                      <a:lnTo>
                        <a:pt x="109" y="3"/>
                      </a:lnTo>
                      <a:lnTo>
                        <a:pt x="80" y="1"/>
                      </a:lnTo>
                      <a:lnTo>
                        <a:pt x="55" y="0"/>
                      </a:lnTo>
                      <a:lnTo>
                        <a:pt x="29" y="0"/>
                      </a:lnTo>
                      <a:lnTo>
                        <a:pt x="3" y="1"/>
                      </a:lnTo>
                      <a:lnTo>
                        <a:pt x="0" y="25"/>
                      </a:lnTo>
                      <a:lnTo>
                        <a:pt x="29" y="24"/>
                      </a:lnTo>
                      <a:lnTo>
                        <a:pt x="58" y="24"/>
                      </a:lnTo>
                      <a:lnTo>
                        <a:pt x="87" y="25"/>
                      </a:lnTo>
                      <a:lnTo>
                        <a:pt x="115" y="29"/>
                      </a:lnTo>
                      <a:lnTo>
                        <a:pt x="144" y="30"/>
                      </a:lnTo>
                      <a:lnTo>
                        <a:pt x="173" y="33"/>
                      </a:lnTo>
                      <a:lnTo>
                        <a:pt x="200" y="37"/>
                      </a:lnTo>
                      <a:lnTo>
                        <a:pt x="231" y="43"/>
                      </a:lnTo>
                      <a:lnTo>
                        <a:pt x="350" y="65"/>
                      </a:lnTo>
                      <a:lnTo>
                        <a:pt x="470" y="99"/>
                      </a:lnTo>
                      <a:lnTo>
                        <a:pt x="589" y="138"/>
                      </a:lnTo>
                      <a:lnTo>
                        <a:pt x="707" y="183"/>
                      </a:lnTo>
                      <a:lnTo>
                        <a:pt x="824" y="229"/>
                      </a:lnTo>
                      <a:lnTo>
                        <a:pt x="943" y="280"/>
                      </a:lnTo>
                      <a:lnTo>
                        <a:pt x="1060" y="330"/>
                      </a:lnTo>
                      <a:lnTo>
                        <a:pt x="1184" y="382"/>
                      </a:lnTo>
                      <a:lnTo>
                        <a:pt x="1246" y="404"/>
                      </a:lnTo>
                      <a:lnTo>
                        <a:pt x="1314" y="427"/>
                      </a:lnTo>
                      <a:lnTo>
                        <a:pt x="1376" y="444"/>
                      </a:lnTo>
                      <a:lnTo>
                        <a:pt x="1443" y="463"/>
                      </a:lnTo>
                      <a:lnTo>
                        <a:pt x="1508" y="478"/>
                      </a:lnTo>
                      <a:lnTo>
                        <a:pt x="1573" y="491"/>
                      </a:lnTo>
                      <a:lnTo>
                        <a:pt x="1639" y="500"/>
                      </a:lnTo>
                      <a:lnTo>
                        <a:pt x="1706" y="508"/>
                      </a:lnTo>
                      <a:lnTo>
                        <a:pt x="1708" y="484"/>
                      </a:lnTo>
                      <a:lnTo>
                        <a:pt x="1641" y="476"/>
                      </a:lnTo>
                      <a:lnTo>
                        <a:pt x="1575" y="467"/>
                      </a:lnTo>
                      <a:lnTo>
                        <a:pt x="1509" y="454"/>
                      </a:lnTo>
                      <a:lnTo>
                        <a:pt x="1445" y="439"/>
                      </a:lnTo>
                      <a:lnTo>
                        <a:pt x="1378" y="420"/>
                      </a:lnTo>
                      <a:lnTo>
                        <a:pt x="1314" y="399"/>
                      </a:lnTo>
                      <a:lnTo>
                        <a:pt x="1248" y="377"/>
                      </a:lnTo>
                      <a:lnTo>
                        <a:pt x="1184" y="354"/>
                      </a:lnTo>
                      <a:lnTo>
                        <a:pt x="1060" y="303"/>
                      </a:lnTo>
                      <a:lnTo>
                        <a:pt x="940" y="252"/>
                      </a:lnTo>
                      <a:lnTo>
                        <a:pt x="818" y="202"/>
                      </a:lnTo>
                      <a:lnTo>
                        <a:pt x="699" y="154"/>
                      </a:lnTo>
                      <a:lnTo>
                        <a:pt x="577" y="109"/>
                      </a:lnTo>
                      <a:lnTo>
                        <a:pt x="457" y="69"/>
                      </a:lnTo>
                      <a:lnTo>
                        <a:pt x="335" y="35"/>
                      </a:lnTo>
                      <a:lnTo>
                        <a:pt x="215"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89" name="Freeform 3124"/>
                <p:cNvSpPr>
                  <a:spLocks noChangeAspect="1"/>
                </p:cNvSpPr>
                <p:nvPr/>
              </p:nvSpPr>
              <p:spPr bwMode="auto">
                <a:xfrm rot="8643414" flipV="1">
                  <a:off x="4792773" y="1946258"/>
                  <a:ext cx="76296" cy="55043"/>
                </a:xfrm>
                <a:custGeom>
                  <a:avLst/>
                  <a:gdLst>
                    <a:gd name="T0" fmla="*/ 2147483647 w 544"/>
                    <a:gd name="T1" fmla="*/ 2147483647 h 305"/>
                    <a:gd name="T2" fmla="*/ 2147483647 w 544"/>
                    <a:gd name="T3" fmla="*/ 2147483647 h 305"/>
                    <a:gd name="T4" fmla="*/ 2147483647 w 544"/>
                    <a:gd name="T5" fmla="*/ 2147483647 h 305"/>
                    <a:gd name="T6" fmla="*/ 2147483647 w 544"/>
                    <a:gd name="T7" fmla="*/ 2147483647 h 305"/>
                    <a:gd name="T8" fmla="*/ 2147483647 w 544"/>
                    <a:gd name="T9" fmla="*/ 2147483647 h 305"/>
                    <a:gd name="T10" fmla="*/ 2147483647 w 544"/>
                    <a:gd name="T11" fmla="*/ 2147483647 h 305"/>
                    <a:gd name="T12" fmla="*/ 2147483647 w 544"/>
                    <a:gd name="T13" fmla="*/ 2147483647 h 305"/>
                    <a:gd name="T14" fmla="*/ 2147483647 w 544"/>
                    <a:gd name="T15" fmla="*/ 2147483647 h 305"/>
                    <a:gd name="T16" fmla="*/ 2147483647 w 544"/>
                    <a:gd name="T17" fmla="*/ 2147483647 h 305"/>
                    <a:gd name="T18" fmla="*/ 2147483647 w 544"/>
                    <a:gd name="T19" fmla="*/ 2147483647 h 305"/>
                    <a:gd name="T20" fmla="*/ 2147483647 w 544"/>
                    <a:gd name="T21" fmla="*/ 2147483647 h 305"/>
                    <a:gd name="T22" fmla="*/ 2147483647 w 544"/>
                    <a:gd name="T23" fmla="*/ 0 h 305"/>
                    <a:gd name="T24" fmla="*/ 0 w 544"/>
                    <a:gd name="T25" fmla="*/ 2147483647 h 305"/>
                    <a:gd name="T26" fmla="*/ 0 w 544"/>
                    <a:gd name="T27" fmla="*/ 2147483647 h 305"/>
                    <a:gd name="T28" fmla="*/ 0 w 544"/>
                    <a:gd name="T29" fmla="*/ 2147483647 h 305"/>
                    <a:gd name="T30" fmla="*/ 0 w 544"/>
                    <a:gd name="T31" fmla="*/ 2147483647 h 305"/>
                    <a:gd name="T32" fmla="*/ 0 w 544"/>
                    <a:gd name="T33" fmla="*/ 2147483647 h 305"/>
                    <a:gd name="T34" fmla="*/ 0 w 544"/>
                    <a:gd name="T35" fmla="*/ 2147483647 h 305"/>
                    <a:gd name="T36" fmla="*/ 0 w 544"/>
                    <a:gd name="T37" fmla="*/ 2147483647 h 305"/>
                    <a:gd name="T38" fmla="*/ 0 w 544"/>
                    <a:gd name="T39" fmla="*/ 2147483647 h 305"/>
                    <a:gd name="T40" fmla="*/ 2147483647 w 544"/>
                    <a:gd name="T41" fmla="*/ 2147483647 h 305"/>
                    <a:gd name="T42" fmla="*/ 2147483647 w 544"/>
                    <a:gd name="T43" fmla="*/ 2147483647 h 305"/>
                    <a:gd name="T44" fmla="*/ 2147483647 w 544"/>
                    <a:gd name="T45" fmla="*/ 2147483647 h 305"/>
                    <a:gd name="T46" fmla="*/ 2147483647 w 544"/>
                    <a:gd name="T47" fmla="*/ 2147483647 h 305"/>
                    <a:gd name="T48" fmla="*/ 2147483647 w 544"/>
                    <a:gd name="T49" fmla="*/ 2147483647 h 305"/>
                    <a:gd name="T50" fmla="*/ 2147483647 w 544"/>
                    <a:gd name="T51" fmla="*/ 2147483647 h 305"/>
                    <a:gd name="T52" fmla="*/ 2147483647 w 544"/>
                    <a:gd name="T53" fmla="*/ 2147483647 h 305"/>
                    <a:gd name="T54" fmla="*/ 2147483647 w 544"/>
                    <a:gd name="T55" fmla="*/ 2147483647 h 305"/>
                    <a:gd name="T56" fmla="*/ 2147483647 w 544"/>
                    <a:gd name="T57" fmla="*/ 2147483647 h 305"/>
                    <a:gd name="T58" fmla="*/ 2147483647 w 544"/>
                    <a:gd name="T59" fmla="*/ 2147483647 h 305"/>
                    <a:gd name="T60" fmla="*/ 2147483647 w 544"/>
                    <a:gd name="T61" fmla="*/ 2147483647 h 30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44"/>
                    <a:gd name="T94" fmla="*/ 0 h 305"/>
                    <a:gd name="T95" fmla="*/ 544 w 544"/>
                    <a:gd name="T96" fmla="*/ 305 h 30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44" h="305">
                      <a:moveTo>
                        <a:pt x="520" y="305"/>
                      </a:moveTo>
                      <a:lnTo>
                        <a:pt x="544" y="116"/>
                      </a:lnTo>
                      <a:lnTo>
                        <a:pt x="529" y="114"/>
                      </a:lnTo>
                      <a:lnTo>
                        <a:pt x="516" y="114"/>
                      </a:lnTo>
                      <a:lnTo>
                        <a:pt x="449" y="106"/>
                      </a:lnTo>
                      <a:lnTo>
                        <a:pt x="387" y="100"/>
                      </a:lnTo>
                      <a:lnTo>
                        <a:pt x="321" y="88"/>
                      </a:lnTo>
                      <a:lnTo>
                        <a:pt x="258" y="77"/>
                      </a:lnTo>
                      <a:lnTo>
                        <a:pt x="193" y="59"/>
                      </a:lnTo>
                      <a:lnTo>
                        <a:pt x="130" y="43"/>
                      </a:lnTo>
                      <a:lnTo>
                        <a:pt x="66" y="21"/>
                      </a:lnTo>
                      <a:lnTo>
                        <a:pt x="2" y="0"/>
                      </a:lnTo>
                      <a:lnTo>
                        <a:pt x="0" y="24"/>
                      </a:lnTo>
                      <a:lnTo>
                        <a:pt x="0" y="48"/>
                      </a:lnTo>
                      <a:lnTo>
                        <a:pt x="0" y="72"/>
                      </a:lnTo>
                      <a:lnTo>
                        <a:pt x="0" y="100"/>
                      </a:lnTo>
                      <a:lnTo>
                        <a:pt x="0" y="122"/>
                      </a:lnTo>
                      <a:lnTo>
                        <a:pt x="0" y="148"/>
                      </a:lnTo>
                      <a:lnTo>
                        <a:pt x="0" y="172"/>
                      </a:lnTo>
                      <a:lnTo>
                        <a:pt x="0" y="197"/>
                      </a:lnTo>
                      <a:lnTo>
                        <a:pt x="61" y="218"/>
                      </a:lnTo>
                      <a:lnTo>
                        <a:pt x="125" y="238"/>
                      </a:lnTo>
                      <a:lnTo>
                        <a:pt x="186" y="254"/>
                      </a:lnTo>
                      <a:lnTo>
                        <a:pt x="249" y="270"/>
                      </a:lnTo>
                      <a:lnTo>
                        <a:pt x="310" y="279"/>
                      </a:lnTo>
                      <a:lnTo>
                        <a:pt x="374" y="291"/>
                      </a:lnTo>
                      <a:lnTo>
                        <a:pt x="436" y="295"/>
                      </a:lnTo>
                      <a:lnTo>
                        <a:pt x="499" y="303"/>
                      </a:lnTo>
                      <a:lnTo>
                        <a:pt x="508" y="303"/>
                      </a:lnTo>
                      <a:lnTo>
                        <a:pt x="520" y="305"/>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0" name="Freeform 3125"/>
                <p:cNvSpPr>
                  <a:spLocks noChangeAspect="1"/>
                </p:cNvSpPr>
                <p:nvPr/>
              </p:nvSpPr>
              <p:spPr bwMode="auto">
                <a:xfrm rot="8643414" flipV="1">
                  <a:off x="4342626" y="2147558"/>
                  <a:ext cx="239570" cy="121094"/>
                </a:xfrm>
                <a:custGeom>
                  <a:avLst/>
                  <a:gdLst>
                    <a:gd name="T0" fmla="*/ 2147483647 w 1722"/>
                    <a:gd name="T1" fmla="*/ 2147483647 h 674"/>
                    <a:gd name="T2" fmla="*/ 2147483647 w 1722"/>
                    <a:gd name="T3" fmla="*/ 2147483647 h 674"/>
                    <a:gd name="T4" fmla="*/ 2147483647 w 1722"/>
                    <a:gd name="T5" fmla="*/ 2147483647 h 674"/>
                    <a:gd name="T6" fmla="*/ 2147483647 w 1722"/>
                    <a:gd name="T7" fmla="*/ 2147483647 h 674"/>
                    <a:gd name="T8" fmla="*/ 2147483647 w 1722"/>
                    <a:gd name="T9" fmla="*/ 2147483647 h 674"/>
                    <a:gd name="T10" fmla="*/ 2147483647 w 1722"/>
                    <a:gd name="T11" fmla="*/ 2147483647 h 674"/>
                    <a:gd name="T12" fmla="*/ 2147483647 w 1722"/>
                    <a:gd name="T13" fmla="*/ 0 h 674"/>
                    <a:gd name="T14" fmla="*/ 2147483647 w 1722"/>
                    <a:gd name="T15" fmla="*/ 0 h 674"/>
                    <a:gd name="T16" fmla="*/ 2147483647 w 1722"/>
                    <a:gd name="T17" fmla="*/ 2147483647 h 674"/>
                    <a:gd name="T18" fmla="*/ 0 w 1722"/>
                    <a:gd name="T19" fmla="*/ 2147483647 h 674"/>
                    <a:gd name="T20" fmla="*/ 2147483647 w 1722"/>
                    <a:gd name="T21" fmla="*/ 2147483647 h 674"/>
                    <a:gd name="T22" fmla="*/ 2147483647 w 1722"/>
                    <a:gd name="T23" fmla="*/ 2147483647 h 674"/>
                    <a:gd name="T24" fmla="*/ 2147483647 w 1722"/>
                    <a:gd name="T25" fmla="*/ 2147483647 h 674"/>
                    <a:gd name="T26" fmla="*/ 2147483647 w 1722"/>
                    <a:gd name="T27" fmla="*/ 2147483647 h 674"/>
                    <a:gd name="T28" fmla="*/ 2147483647 w 1722"/>
                    <a:gd name="T29" fmla="*/ 2147483647 h 674"/>
                    <a:gd name="T30" fmla="*/ 2147483647 w 1722"/>
                    <a:gd name="T31" fmla="*/ 2147483647 h 674"/>
                    <a:gd name="T32" fmla="*/ 2147483647 w 1722"/>
                    <a:gd name="T33" fmla="*/ 2147483647 h 674"/>
                    <a:gd name="T34" fmla="*/ 2147483647 w 1722"/>
                    <a:gd name="T35" fmla="*/ 2147483647 h 674"/>
                    <a:gd name="T36" fmla="*/ 2147483647 w 1722"/>
                    <a:gd name="T37" fmla="*/ 2147483647 h 674"/>
                    <a:gd name="T38" fmla="*/ 2147483647 w 1722"/>
                    <a:gd name="T39" fmla="*/ 2147483647 h 674"/>
                    <a:gd name="T40" fmla="*/ 2147483647 w 1722"/>
                    <a:gd name="T41" fmla="*/ 2147483647 h 674"/>
                    <a:gd name="T42" fmla="*/ 2147483647 w 1722"/>
                    <a:gd name="T43" fmla="*/ 2147483647 h 674"/>
                    <a:gd name="T44" fmla="*/ 2147483647 w 1722"/>
                    <a:gd name="T45" fmla="*/ 2147483647 h 674"/>
                    <a:gd name="T46" fmla="*/ 2147483647 w 1722"/>
                    <a:gd name="T47" fmla="*/ 2147483647 h 674"/>
                    <a:gd name="T48" fmla="*/ 2147483647 w 1722"/>
                    <a:gd name="T49" fmla="*/ 2147483647 h 674"/>
                    <a:gd name="T50" fmla="*/ 2147483647 w 1722"/>
                    <a:gd name="T51" fmla="*/ 2147483647 h 674"/>
                    <a:gd name="T52" fmla="*/ 2147483647 w 1722"/>
                    <a:gd name="T53" fmla="*/ 2147483647 h 674"/>
                    <a:gd name="T54" fmla="*/ 2147483647 w 1722"/>
                    <a:gd name="T55" fmla="*/ 2147483647 h 674"/>
                    <a:gd name="T56" fmla="*/ 2147483647 w 1722"/>
                    <a:gd name="T57" fmla="*/ 2147483647 h 674"/>
                    <a:gd name="T58" fmla="*/ 2147483647 w 1722"/>
                    <a:gd name="T59" fmla="*/ 2147483647 h 674"/>
                    <a:gd name="T60" fmla="*/ 2147483647 w 1722"/>
                    <a:gd name="T61" fmla="*/ 2147483647 h 674"/>
                    <a:gd name="T62" fmla="*/ 2147483647 w 1722"/>
                    <a:gd name="T63" fmla="*/ 2147483647 h 674"/>
                    <a:gd name="T64" fmla="*/ 2147483647 w 1722"/>
                    <a:gd name="T65" fmla="*/ 2147483647 h 674"/>
                    <a:gd name="T66" fmla="*/ 2147483647 w 1722"/>
                    <a:gd name="T67" fmla="*/ 2147483647 h 674"/>
                    <a:gd name="T68" fmla="*/ 2147483647 w 1722"/>
                    <a:gd name="T69" fmla="*/ 2147483647 h 674"/>
                    <a:gd name="T70" fmla="*/ 2147483647 w 1722"/>
                    <a:gd name="T71" fmla="*/ 2147483647 h 674"/>
                    <a:gd name="T72" fmla="*/ 2147483647 w 1722"/>
                    <a:gd name="T73" fmla="*/ 2147483647 h 674"/>
                    <a:gd name="T74" fmla="*/ 2147483647 w 1722"/>
                    <a:gd name="T75" fmla="*/ 2147483647 h 674"/>
                    <a:gd name="T76" fmla="*/ 2147483647 w 1722"/>
                    <a:gd name="T77" fmla="*/ 2147483647 h 674"/>
                    <a:gd name="T78" fmla="*/ 2147483647 w 1722"/>
                    <a:gd name="T79" fmla="*/ 2147483647 h 674"/>
                    <a:gd name="T80" fmla="*/ 2147483647 w 1722"/>
                    <a:gd name="T81" fmla="*/ 2147483647 h 674"/>
                    <a:gd name="T82" fmla="*/ 2147483647 w 1722"/>
                    <a:gd name="T83" fmla="*/ 2147483647 h 674"/>
                    <a:gd name="T84" fmla="*/ 2147483647 w 1722"/>
                    <a:gd name="T85" fmla="*/ 2147483647 h 674"/>
                    <a:gd name="T86" fmla="*/ 2147483647 w 1722"/>
                    <a:gd name="T87" fmla="*/ 2147483647 h 674"/>
                    <a:gd name="T88" fmla="*/ 2147483647 w 1722"/>
                    <a:gd name="T89" fmla="*/ 2147483647 h 674"/>
                    <a:gd name="T90" fmla="*/ 2147483647 w 1722"/>
                    <a:gd name="T91" fmla="*/ 2147483647 h 67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22"/>
                    <a:gd name="T139" fmla="*/ 0 h 674"/>
                    <a:gd name="T140" fmla="*/ 1722 w 1722"/>
                    <a:gd name="T141" fmla="*/ 674 h 67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22" h="674">
                      <a:moveTo>
                        <a:pt x="247" y="19"/>
                      </a:moveTo>
                      <a:lnTo>
                        <a:pt x="216" y="13"/>
                      </a:lnTo>
                      <a:lnTo>
                        <a:pt x="189" y="9"/>
                      </a:lnTo>
                      <a:lnTo>
                        <a:pt x="160" y="6"/>
                      </a:lnTo>
                      <a:lnTo>
                        <a:pt x="131" y="5"/>
                      </a:lnTo>
                      <a:lnTo>
                        <a:pt x="103" y="1"/>
                      </a:lnTo>
                      <a:lnTo>
                        <a:pt x="74" y="0"/>
                      </a:lnTo>
                      <a:lnTo>
                        <a:pt x="45" y="0"/>
                      </a:lnTo>
                      <a:lnTo>
                        <a:pt x="16" y="1"/>
                      </a:lnTo>
                      <a:lnTo>
                        <a:pt x="0" y="191"/>
                      </a:lnTo>
                      <a:lnTo>
                        <a:pt x="2" y="191"/>
                      </a:lnTo>
                      <a:lnTo>
                        <a:pt x="5" y="191"/>
                      </a:lnTo>
                      <a:lnTo>
                        <a:pt x="157" y="199"/>
                      </a:lnTo>
                      <a:lnTo>
                        <a:pt x="309" y="223"/>
                      </a:lnTo>
                      <a:lnTo>
                        <a:pt x="459" y="261"/>
                      </a:lnTo>
                      <a:lnTo>
                        <a:pt x="606" y="313"/>
                      </a:lnTo>
                      <a:lnTo>
                        <a:pt x="754" y="369"/>
                      </a:lnTo>
                      <a:lnTo>
                        <a:pt x="900" y="430"/>
                      </a:lnTo>
                      <a:lnTo>
                        <a:pt x="1047" y="494"/>
                      </a:lnTo>
                      <a:lnTo>
                        <a:pt x="1196" y="555"/>
                      </a:lnTo>
                      <a:lnTo>
                        <a:pt x="1259" y="576"/>
                      </a:lnTo>
                      <a:lnTo>
                        <a:pt x="1321" y="598"/>
                      </a:lnTo>
                      <a:lnTo>
                        <a:pt x="1384" y="614"/>
                      </a:lnTo>
                      <a:lnTo>
                        <a:pt x="1450" y="634"/>
                      </a:lnTo>
                      <a:lnTo>
                        <a:pt x="1511" y="645"/>
                      </a:lnTo>
                      <a:lnTo>
                        <a:pt x="1575" y="656"/>
                      </a:lnTo>
                      <a:lnTo>
                        <a:pt x="1639" y="666"/>
                      </a:lnTo>
                      <a:lnTo>
                        <a:pt x="1703" y="674"/>
                      </a:lnTo>
                      <a:lnTo>
                        <a:pt x="1722" y="484"/>
                      </a:lnTo>
                      <a:lnTo>
                        <a:pt x="1655" y="476"/>
                      </a:lnTo>
                      <a:lnTo>
                        <a:pt x="1589" y="467"/>
                      </a:lnTo>
                      <a:lnTo>
                        <a:pt x="1524" y="454"/>
                      </a:lnTo>
                      <a:lnTo>
                        <a:pt x="1459" y="439"/>
                      </a:lnTo>
                      <a:lnTo>
                        <a:pt x="1392" y="420"/>
                      </a:lnTo>
                      <a:lnTo>
                        <a:pt x="1330" y="403"/>
                      </a:lnTo>
                      <a:lnTo>
                        <a:pt x="1262" y="380"/>
                      </a:lnTo>
                      <a:lnTo>
                        <a:pt x="1200" y="358"/>
                      </a:lnTo>
                      <a:lnTo>
                        <a:pt x="1076" y="306"/>
                      </a:lnTo>
                      <a:lnTo>
                        <a:pt x="959" y="256"/>
                      </a:lnTo>
                      <a:lnTo>
                        <a:pt x="840" y="205"/>
                      </a:lnTo>
                      <a:lnTo>
                        <a:pt x="723" y="159"/>
                      </a:lnTo>
                      <a:lnTo>
                        <a:pt x="605" y="114"/>
                      </a:lnTo>
                      <a:lnTo>
                        <a:pt x="486" y="75"/>
                      </a:lnTo>
                      <a:lnTo>
                        <a:pt x="366" y="41"/>
                      </a:lnTo>
                      <a:lnTo>
                        <a:pt x="247" y="1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1" name="Freeform 3126"/>
                <p:cNvSpPr>
                  <a:spLocks noChangeAspect="1"/>
                </p:cNvSpPr>
                <p:nvPr/>
              </p:nvSpPr>
              <p:spPr bwMode="auto">
                <a:xfrm rot="8643414" flipV="1">
                  <a:off x="4545574" y="2023318"/>
                  <a:ext cx="276192" cy="91214"/>
                </a:xfrm>
                <a:custGeom>
                  <a:avLst/>
                  <a:gdLst>
                    <a:gd name="T0" fmla="*/ 2147483647 w 1986"/>
                    <a:gd name="T1" fmla="*/ 2147483647 h 510"/>
                    <a:gd name="T2" fmla="*/ 2147483647 w 1986"/>
                    <a:gd name="T3" fmla="*/ 2147483647 h 510"/>
                    <a:gd name="T4" fmla="*/ 2147483647 w 1986"/>
                    <a:gd name="T5" fmla="*/ 2147483647 h 510"/>
                    <a:gd name="T6" fmla="*/ 2147483647 w 1986"/>
                    <a:gd name="T7" fmla="*/ 2147483647 h 510"/>
                    <a:gd name="T8" fmla="*/ 2147483647 w 1986"/>
                    <a:gd name="T9" fmla="*/ 2147483647 h 510"/>
                    <a:gd name="T10" fmla="*/ 2147483647 w 1986"/>
                    <a:gd name="T11" fmla="*/ 2147483647 h 510"/>
                    <a:gd name="T12" fmla="*/ 2147483647 w 1986"/>
                    <a:gd name="T13" fmla="*/ 2147483647 h 510"/>
                    <a:gd name="T14" fmla="*/ 2147483647 w 1986"/>
                    <a:gd name="T15" fmla="*/ 2147483647 h 510"/>
                    <a:gd name="T16" fmla="*/ 2147483647 w 1986"/>
                    <a:gd name="T17" fmla="*/ 2147483647 h 510"/>
                    <a:gd name="T18" fmla="*/ 2147483647 w 1986"/>
                    <a:gd name="T19" fmla="*/ 0 h 510"/>
                    <a:gd name="T20" fmla="*/ 2147483647 w 1986"/>
                    <a:gd name="T21" fmla="*/ 2147483647 h 510"/>
                    <a:gd name="T22" fmla="*/ 2147483647 w 1986"/>
                    <a:gd name="T23" fmla="*/ 2147483647 h 510"/>
                    <a:gd name="T24" fmla="*/ 2147483647 w 1986"/>
                    <a:gd name="T25" fmla="*/ 2147483647 h 510"/>
                    <a:gd name="T26" fmla="*/ 2147483647 w 1986"/>
                    <a:gd name="T27" fmla="*/ 2147483647 h 510"/>
                    <a:gd name="T28" fmla="*/ 2147483647 w 1986"/>
                    <a:gd name="T29" fmla="*/ 2147483647 h 510"/>
                    <a:gd name="T30" fmla="*/ 2147483647 w 1986"/>
                    <a:gd name="T31" fmla="*/ 2147483647 h 510"/>
                    <a:gd name="T32" fmla="*/ 2147483647 w 1986"/>
                    <a:gd name="T33" fmla="*/ 2147483647 h 510"/>
                    <a:gd name="T34" fmla="*/ 2147483647 w 1986"/>
                    <a:gd name="T35" fmla="*/ 2147483647 h 510"/>
                    <a:gd name="T36" fmla="*/ 2147483647 w 1986"/>
                    <a:gd name="T37" fmla="*/ 2147483647 h 510"/>
                    <a:gd name="T38" fmla="*/ 2147483647 w 1986"/>
                    <a:gd name="T39" fmla="*/ 2147483647 h 510"/>
                    <a:gd name="T40" fmla="*/ 2147483647 w 1986"/>
                    <a:gd name="T41" fmla="*/ 2147483647 h 510"/>
                    <a:gd name="T42" fmla="*/ 2147483647 w 1986"/>
                    <a:gd name="T43" fmla="*/ 2147483647 h 510"/>
                    <a:gd name="T44" fmla="*/ 2147483647 w 1986"/>
                    <a:gd name="T45" fmla="*/ 2147483647 h 510"/>
                    <a:gd name="T46" fmla="*/ 2147483647 w 1986"/>
                    <a:gd name="T47" fmla="*/ 2147483647 h 510"/>
                    <a:gd name="T48" fmla="*/ 2147483647 w 1986"/>
                    <a:gd name="T49" fmla="*/ 2147483647 h 510"/>
                    <a:gd name="T50" fmla="*/ 2147483647 w 1986"/>
                    <a:gd name="T51" fmla="*/ 2147483647 h 510"/>
                    <a:gd name="T52" fmla="*/ 0 w 1986"/>
                    <a:gd name="T53" fmla="*/ 2147483647 h 510"/>
                    <a:gd name="T54" fmla="*/ 2147483647 w 1986"/>
                    <a:gd name="T55" fmla="*/ 2147483647 h 510"/>
                    <a:gd name="T56" fmla="*/ 2147483647 w 1986"/>
                    <a:gd name="T57" fmla="*/ 2147483647 h 510"/>
                    <a:gd name="T58" fmla="*/ 2147483647 w 1986"/>
                    <a:gd name="T59" fmla="*/ 2147483647 h 510"/>
                    <a:gd name="T60" fmla="*/ 2147483647 w 1986"/>
                    <a:gd name="T61" fmla="*/ 2147483647 h 510"/>
                    <a:gd name="T62" fmla="*/ 2147483647 w 1986"/>
                    <a:gd name="T63" fmla="*/ 2147483647 h 510"/>
                    <a:gd name="T64" fmla="*/ 2147483647 w 1986"/>
                    <a:gd name="T65" fmla="*/ 2147483647 h 510"/>
                    <a:gd name="T66" fmla="*/ 2147483647 w 1986"/>
                    <a:gd name="T67" fmla="*/ 2147483647 h 510"/>
                    <a:gd name="T68" fmla="*/ 2147483647 w 1986"/>
                    <a:gd name="T69" fmla="*/ 2147483647 h 510"/>
                    <a:gd name="T70" fmla="*/ 2147483647 w 1986"/>
                    <a:gd name="T71" fmla="*/ 2147483647 h 5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86"/>
                    <a:gd name="T109" fmla="*/ 0 h 510"/>
                    <a:gd name="T110" fmla="*/ 1986 w 1986"/>
                    <a:gd name="T111" fmla="*/ 510 h 5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86" h="510">
                      <a:moveTo>
                        <a:pt x="719" y="398"/>
                      </a:moveTo>
                      <a:lnTo>
                        <a:pt x="878" y="337"/>
                      </a:lnTo>
                      <a:lnTo>
                        <a:pt x="1040" y="274"/>
                      </a:lnTo>
                      <a:lnTo>
                        <a:pt x="1197" y="213"/>
                      </a:lnTo>
                      <a:lnTo>
                        <a:pt x="1357" y="157"/>
                      </a:lnTo>
                      <a:lnTo>
                        <a:pt x="1514" y="104"/>
                      </a:lnTo>
                      <a:lnTo>
                        <a:pt x="1672" y="65"/>
                      </a:lnTo>
                      <a:lnTo>
                        <a:pt x="1826" y="37"/>
                      </a:lnTo>
                      <a:lnTo>
                        <a:pt x="1984" y="25"/>
                      </a:lnTo>
                      <a:lnTo>
                        <a:pt x="1986" y="0"/>
                      </a:lnTo>
                      <a:lnTo>
                        <a:pt x="1829" y="11"/>
                      </a:lnTo>
                      <a:lnTo>
                        <a:pt x="1673" y="38"/>
                      </a:lnTo>
                      <a:lnTo>
                        <a:pt x="1516" y="80"/>
                      </a:lnTo>
                      <a:lnTo>
                        <a:pt x="1359" y="133"/>
                      </a:lnTo>
                      <a:lnTo>
                        <a:pt x="1199" y="189"/>
                      </a:lnTo>
                      <a:lnTo>
                        <a:pt x="1040" y="250"/>
                      </a:lnTo>
                      <a:lnTo>
                        <a:pt x="878" y="311"/>
                      </a:lnTo>
                      <a:lnTo>
                        <a:pt x="719" y="374"/>
                      </a:lnTo>
                      <a:lnTo>
                        <a:pt x="624" y="401"/>
                      </a:lnTo>
                      <a:lnTo>
                        <a:pt x="533" y="428"/>
                      </a:lnTo>
                      <a:lnTo>
                        <a:pt x="443" y="447"/>
                      </a:lnTo>
                      <a:lnTo>
                        <a:pt x="355" y="463"/>
                      </a:lnTo>
                      <a:lnTo>
                        <a:pt x="265" y="475"/>
                      </a:lnTo>
                      <a:lnTo>
                        <a:pt x="177" y="483"/>
                      </a:lnTo>
                      <a:lnTo>
                        <a:pt x="89" y="486"/>
                      </a:lnTo>
                      <a:lnTo>
                        <a:pt x="4" y="486"/>
                      </a:lnTo>
                      <a:lnTo>
                        <a:pt x="0" y="510"/>
                      </a:lnTo>
                      <a:lnTo>
                        <a:pt x="85" y="510"/>
                      </a:lnTo>
                      <a:lnTo>
                        <a:pt x="172" y="507"/>
                      </a:lnTo>
                      <a:lnTo>
                        <a:pt x="262" y="499"/>
                      </a:lnTo>
                      <a:lnTo>
                        <a:pt x="353" y="488"/>
                      </a:lnTo>
                      <a:lnTo>
                        <a:pt x="442" y="472"/>
                      </a:lnTo>
                      <a:lnTo>
                        <a:pt x="533" y="452"/>
                      </a:lnTo>
                      <a:lnTo>
                        <a:pt x="624" y="427"/>
                      </a:lnTo>
                      <a:lnTo>
                        <a:pt x="719" y="3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2" name="Freeform 3127"/>
                <p:cNvSpPr>
                  <a:spLocks noChangeAspect="1"/>
                </p:cNvSpPr>
                <p:nvPr/>
              </p:nvSpPr>
              <p:spPr bwMode="auto">
                <a:xfrm rot="8643414" flipV="1">
                  <a:off x="4312108" y="2342567"/>
                  <a:ext cx="102237" cy="36171"/>
                </a:xfrm>
                <a:custGeom>
                  <a:avLst/>
                  <a:gdLst>
                    <a:gd name="T0" fmla="*/ 2147483647 w 731"/>
                    <a:gd name="T1" fmla="*/ 2147483647 h 205"/>
                    <a:gd name="T2" fmla="*/ 2147483647 w 731"/>
                    <a:gd name="T3" fmla="*/ 2147483647 h 205"/>
                    <a:gd name="T4" fmla="*/ 2147483647 w 731"/>
                    <a:gd name="T5" fmla="*/ 2147483647 h 205"/>
                    <a:gd name="T6" fmla="*/ 0 w 731"/>
                    <a:gd name="T7" fmla="*/ 2147483647 h 205"/>
                    <a:gd name="T8" fmla="*/ 2147483647 w 731"/>
                    <a:gd name="T9" fmla="*/ 2147483647 h 205"/>
                    <a:gd name="T10" fmla="*/ 2147483647 w 731"/>
                    <a:gd name="T11" fmla="*/ 2147483647 h 205"/>
                    <a:gd name="T12" fmla="*/ 2147483647 w 731"/>
                    <a:gd name="T13" fmla="*/ 2147483647 h 205"/>
                    <a:gd name="T14" fmla="*/ 2147483647 w 731"/>
                    <a:gd name="T15" fmla="*/ 2147483647 h 205"/>
                    <a:gd name="T16" fmla="*/ 2147483647 w 731"/>
                    <a:gd name="T17" fmla="*/ 2147483647 h 205"/>
                    <a:gd name="T18" fmla="*/ 2147483647 w 731"/>
                    <a:gd name="T19" fmla="*/ 2147483647 h 205"/>
                    <a:gd name="T20" fmla="*/ 2147483647 w 731"/>
                    <a:gd name="T21" fmla="*/ 2147483647 h 205"/>
                    <a:gd name="T22" fmla="*/ 2147483647 w 731"/>
                    <a:gd name="T23" fmla="*/ 2147483647 h 205"/>
                    <a:gd name="T24" fmla="*/ 2147483647 w 731"/>
                    <a:gd name="T25" fmla="*/ 2147483647 h 205"/>
                    <a:gd name="T26" fmla="*/ 2147483647 w 731"/>
                    <a:gd name="T27" fmla="*/ 2147483647 h 205"/>
                    <a:gd name="T28" fmla="*/ 2147483647 w 731"/>
                    <a:gd name="T29" fmla="*/ 2147483647 h 205"/>
                    <a:gd name="T30" fmla="*/ 2147483647 w 731"/>
                    <a:gd name="T31" fmla="*/ 2147483647 h 205"/>
                    <a:gd name="T32" fmla="*/ 2147483647 w 731"/>
                    <a:gd name="T33" fmla="*/ 2147483647 h 205"/>
                    <a:gd name="T34" fmla="*/ 2147483647 w 731"/>
                    <a:gd name="T35" fmla="*/ 2147483647 h 205"/>
                    <a:gd name="T36" fmla="*/ 2147483647 w 731"/>
                    <a:gd name="T37" fmla="*/ 2147483647 h 205"/>
                    <a:gd name="T38" fmla="*/ 2147483647 w 731"/>
                    <a:gd name="T39" fmla="*/ 2147483647 h 205"/>
                    <a:gd name="T40" fmla="*/ 2147483647 w 731"/>
                    <a:gd name="T41" fmla="*/ 2147483647 h 205"/>
                    <a:gd name="T42" fmla="*/ 2147483647 w 731"/>
                    <a:gd name="T43" fmla="*/ 2147483647 h 205"/>
                    <a:gd name="T44" fmla="*/ 2147483647 w 731"/>
                    <a:gd name="T45" fmla="*/ 2147483647 h 205"/>
                    <a:gd name="T46" fmla="*/ 2147483647 w 731"/>
                    <a:gd name="T47" fmla="*/ 2147483647 h 205"/>
                    <a:gd name="T48" fmla="*/ 2147483647 w 731"/>
                    <a:gd name="T49" fmla="*/ 2147483647 h 205"/>
                    <a:gd name="T50" fmla="*/ 2147483647 w 731"/>
                    <a:gd name="T51" fmla="*/ 2147483647 h 205"/>
                    <a:gd name="T52" fmla="*/ 2147483647 w 731"/>
                    <a:gd name="T53" fmla="*/ 2147483647 h 205"/>
                    <a:gd name="T54" fmla="*/ 2147483647 w 731"/>
                    <a:gd name="T55" fmla="*/ 2147483647 h 205"/>
                    <a:gd name="T56" fmla="*/ 2147483647 w 731"/>
                    <a:gd name="T57" fmla="*/ 2147483647 h 205"/>
                    <a:gd name="T58" fmla="*/ 2147483647 w 731"/>
                    <a:gd name="T59" fmla="*/ 0 h 205"/>
                    <a:gd name="T60" fmla="*/ 2147483647 w 731"/>
                    <a:gd name="T61" fmla="*/ 0 h 205"/>
                    <a:gd name="T62" fmla="*/ 2147483647 w 731"/>
                    <a:gd name="T63" fmla="*/ 0 h 205"/>
                    <a:gd name="T64" fmla="*/ 2147483647 w 731"/>
                    <a:gd name="T65" fmla="*/ 2147483647 h 205"/>
                    <a:gd name="T66" fmla="*/ 2147483647 w 731"/>
                    <a:gd name="T67" fmla="*/ 2147483647 h 205"/>
                    <a:gd name="T68" fmla="*/ 2147483647 w 731"/>
                    <a:gd name="T69" fmla="*/ 2147483647 h 205"/>
                    <a:gd name="T70" fmla="*/ 2147483647 w 731"/>
                    <a:gd name="T71" fmla="*/ 2147483647 h 205"/>
                    <a:gd name="T72" fmla="*/ 2147483647 w 731"/>
                    <a:gd name="T73" fmla="*/ 2147483647 h 205"/>
                    <a:gd name="T74" fmla="*/ 2147483647 w 731"/>
                    <a:gd name="T75" fmla="*/ 2147483647 h 205"/>
                    <a:gd name="T76" fmla="*/ 2147483647 w 731"/>
                    <a:gd name="T77" fmla="*/ 2147483647 h 205"/>
                    <a:gd name="T78" fmla="*/ 2147483647 w 731"/>
                    <a:gd name="T79" fmla="*/ 2147483647 h 205"/>
                    <a:gd name="T80" fmla="*/ 2147483647 w 731"/>
                    <a:gd name="T81" fmla="*/ 2147483647 h 20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1"/>
                    <a:gd name="T124" fmla="*/ 0 h 205"/>
                    <a:gd name="T125" fmla="*/ 731 w 731"/>
                    <a:gd name="T126" fmla="*/ 205 h 20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1" h="205">
                      <a:moveTo>
                        <a:pt x="24" y="91"/>
                      </a:moveTo>
                      <a:lnTo>
                        <a:pt x="12" y="90"/>
                      </a:lnTo>
                      <a:lnTo>
                        <a:pt x="1" y="90"/>
                      </a:lnTo>
                      <a:lnTo>
                        <a:pt x="0" y="114"/>
                      </a:lnTo>
                      <a:lnTo>
                        <a:pt x="86" y="117"/>
                      </a:lnTo>
                      <a:lnTo>
                        <a:pt x="176" y="117"/>
                      </a:lnTo>
                      <a:lnTo>
                        <a:pt x="266" y="114"/>
                      </a:lnTo>
                      <a:lnTo>
                        <a:pt x="356" y="106"/>
                      </a:lnTo>
                      <a:lnTo>
                        <a:pt x="445" y="91"/>
                      </a:lnTo>
                      <a:lnTo>
                        <a:pt x="538" y="72"/>
                      </a:lnTo>
                      <a:lnTo>
                        <a:pt x="631" y="51"/>
                      </a:lnTo>
                      <a:lnTo>
                        <a:pt x="726" y="24"/>
                      </a:lnTo>
                      <a:lnTo>
                        <a:pt x="726" y="46"/>
                      </a:lnTo>
                      <a:lnTo>
                        <a:pt x="726" y="67"/>
                      </a:lnTo>
                      <a:lnTo>
                        <a:pt x="726" y="90"/>
                      </a:lnTo>
                      <a:lnTo>
                        <a:pt x="726" y="114"/>
                      </a:lnTo>
                      <a:lnTo>
                        <a:pt x="726" y="136"/>
                      </a:lnTo>
                      <a:lnTo>
                        <a:pt x="726" y="159"/>
                      </a:lnTo>
                      <a:lnTo>
                        <a:pt x="726" y="181"/>
                      </a:lnTo>
                      <a:lnTo>
                        <a:pt x="726" y="205"/>
                      </a:lnTo>
                      <a:lnTo>
                        <a:pt x="728" y="204"/>
                      </a:lnTo>
                      <a:lnTo>
                        <a:pt x="731" y="204"/>
                      </a:lnTo>
                      <a:lnTo>
                        <a:pt x="731" y="175"/>
                      </a:lnTo>
                      <a:lnTo>
                        <a:pt x="731" y="151"/>
                      </a:lnTo>
                      <a:lnTo>
                        <a:pt x="731" y="125"/>
                      </a:lnTo>
                      <a:lnTo>
                        <a:pt x="731" y="101"/>
                      </a:lnTo>
                      <a:lnTo>
                        <a:pt x="731" y="72"/>
                      </a:lnTo>
                      <a:lnTo>
                        <a:pt x="731" y="50"/>
                      </a:lnTo>
                      <a:lnTo>
                        <a:pt x="731" y="24"/>
                      </a:lnTo>
                      <a:lnTo>
                        <a:pt x="731" y="0"/>
                      </a:lnTo>
                      <a:lnTo>
                        <a:pt x="728" y="0"/>
                      </a:lnTo>
                      <a:lnTo>
                        <a:pt x="726" y="0"/>
                      </a:lnTo>
                      <a:lnTo>
                        <a:pt x="633" y="26"/>
                      </a:lnTo>
                      <a:lnTo>
                        <a:pt x="543" y="48"/>
                      </a:lnTo>
                      <a:lnTo>
                        <a:pt x="455" y="64"/>
                      </a:lnTo>
                      <a:lnTo>
                        <a:pt x="367" y="80"/>
                      </a:lnTo>
                      <a:lnTo>
                        <a:pt x="279" y="87"/>
                      </a:lnTo>
                      <a:lnTo>
                        <a:pt x="192" y="93"/>
                      </a:lnTo>
                      <a:lnTo>
                        <a:pt x="107" y="93"/>
                      </a:lnTo>
                      <a:lnTo>
                        <a:pt x="24"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3" name="Freeform 3128"/>
                <p:cNvSpPr>
                  <a:spLocks noChangeAspect="1"/>
                </p:cNvSpPr>
                <p:nvPr/>
              </p:nvSpPr>
              <p:spPr bwMode="auto">
                <a:xfrm rot="8643414" flipV="1">
                  <a:off x="4357885" y="2179011"/>
                  <a:ext cx="236518" cy="91214"/>
                </a:xfrm>
                <a:custGeom>
                  <a:avLst/>
                  <a:gdLst>
                    <a:gd name="T0" fmla="*/ 2147483647 w 1705"/>
                    <a:gd name="T1" fmla="*/ 0 h 507"/>
                    <a:gd name="T2" fmla="*/ 2147483647 w 1705"/>
                    <a:gd name="T3" fmla="*/ 0 h 507"/>
                    <a:gd name="T4" fmla="*/ 2147483647 w 1705"/>
                    <a:gd name="T5" fmla="*/ 0 h 507"/>
                    <a:gd name="T6" fmla="*/ 0 w 1705"/>
                    <a:gd name="T7" fmla="*/ 2147483647 h 507"/>
                    <a:gd name="T8" fmla="*/ 2147483647 w 1705"/>
                    <a:gd name="T9" fmla="*/ 2147483647 h 507"/>
                    <a:gd name="T10" fmla="*/ 2147483647 w 1705"/>
                    <a:gd name="T11" fmla="*/ 2147483647 h 507"/>
                    <a:gd name="T12" fmla="*/ 2147483647 w 1705"/>
                    <a:gd name="T13" fmla="*/ 2147483647 h 507"/>
                    <a:gd name="T14" fmla="*/ 2147483647 w 1705"/>
                    <a:gd name="T15" fmla="*/ 2147483647 h 507"/>
                    <a:gd name="T16" fmla="*/ 2147483647 w 1705"/>
                    <a:gd name="T17" fmla="*/ 2147483647 h 507"/>
                    <a:gd name="T18" fmla="*/ 2147483647 w 1705"/>
                    <a:gd name="T19" fmla="*/ 2147483647 h 507"/>
                    <a:gd name="T20" fmla="*/ 2147483647 w 1705"/>
                    <a:gd name="T21" fmla="*/ 2147483647 h 507"/>
                    <a:gd name="T22" fmla="*/ 2147483647 w 1705"/>
                    <a:gd name="T23" fmla="*/ 2147483647 h 507"/>
                    <a:gd name="T24" fmla="*/ 2147483647 w 1705"/>
                    <a:gd name="T25" fmla="*/ 2147483647 h 507"/>
                    <a:gd name="T26" fmla="*/ 2147483647 w 1705"/>
                    <a:gd name="T27" fmla="*/ 2147483647 h 507"/>
                    <a:gd name="T28" fmla="*/ 2147483647 w 1705"/>
                    <a:gd name="T29" fmla="*/ 2147483647 h 507"/>
                    <a:gd name="T30" fmla="*/ 2147483647 w 1705"/>
                    <a:gd name="T31" fmla="*/ 2147483647 h 507"/>
                    <a:gd name="T32" fmla="*/ 2147483647 w 1705"/>
                    <a:gd name="T33" fmla="*/ 2147483647 h 507"/>
                    <a:gd name="T34" fmla="*/ 2147483647 w 1705"/>
                    <a:gd name="T35" fmla="*/ 2147483647 h 507"/>
                    <a:gd name="T36" fmla="*/ 2147483647 w 1705"/>
                    <a:gd name="T37" fmla="*/ 2147483647 h 507"/>
                    <a:gd name="T38" fmla="*/ 2147483647 w 1705"/>
                    <a:gd name="T39" fmla="*/ 2147483647 h 507"/>
                    <a:gd name="T40" fmla="*/ 2147483647 w 1705"/>
                    <a:gd name="T41" fmla="*/ 2147483647 h 507"/>
                    <a:gd name="T42" fmla="*/ 2147483647 w 1705"/>
                    <a:gd name="T43" fmla="*/ 2147483647 h 507"/>
                    <a:gd name="T44" fmla="*/ 2147483647 w 1705"/>
                    <a:gd name="T45" fmla="*/ 2147483647 h 507"/>
                    <a:gd name="T46" fmla="*/ 2147483647 w 1705"/>
                    <a:gd name="T47" fmla="*/ 2147483647 h 507"/>
                    <a:gd name="T48" fmla="*/ 2147483647 w 1705"/>
                    <a:gd name="T49" fmla="*/ 2147483647 h 507"/>
                    <a:gd name="T50" fmla="*/ 2147483647 w 1705"/>
                    <a:gd name="T51" fmla="*/ 2147483647 h 507"/>
                    <a:gd name="T52" fmla="*/ 2147483647 w 1705"/>
                    <a:gd name="T53" fmla="*/ 2147483647 h 507"/>
                    <a:gd name="T54" fmla="*/ 2147483647 w 1705"/>
                    <a:gd name="T55" fmla="*/ 2147483647 h 507"/>
                    <a:gd name="T56" fmla="*/ 2147483647 w 1705"/>
                    <a:gd name="T57" fmla="*/ 2147483647 h 507"/>
                    <a:gd name="T58" fmla="*/ 2147483647 w 1705"/>
                    <a:gd name="T59" fmla="*/ 2147483647 h 507"/>
                    <a:gd name="T60" fmla="*/ 2147483647 w 1705"/>
                    <a:gd name="T61" fmla="*/ 2147483647 h 507"/>
                    <a:gd name="T62" fmla="*/ 2147483647 w 1705"/>
                    <a:gd name="T63" fmla="*/ 2147483647 h 507"/>
                    <a:gd name="T64" fmla="*/ 2147483647 w 1705"/>
                    <a:gd name="T65" fmla="*/ 2147483647 h 507"/>
                    <a:gd name="T66" fmla="*/ 2147483647 w 1705"/>
                    <a:gd name="T67" fmla="*/ 2147483647 h 507"/>
                    <a:gd name="T68" fmla="*/ 2147483647 w 1705"/>
                    <a:gd name="T69" fmla="*/ 2147483647 h 507"/>
                    <a:gd name="T70" fmla="*/ 2147483647 w 1705"/>
                    <a:gd name="T71" fmla="*/ 2147483647 h 507"/>
                    <a:gd name="T72" fmla="*/ 2147483647 w 1705"/>
                    <a:gd name="T73" fmla="*/ 2147483647 h 507"/>
                    <a:gd name="T74" fmla="*/ 2147483647 w 1705"/>
                    <a:gd name="T75" fmla="*/ 2147483647 h 507"/>
                    <a:gd name="T76" fmla="*/ 2147483647 w 1705"/>
                    <a:gd name="T77" fmla="*/ 2147483647 h 507"/>
                    <a:gd name="T78" fmla="*/ 2147483647 w 1705"/>
                    <a:gd name="T79" fmla="*/ 2147483647 h 507"/>
                    <a:gd name="T80" fmla="*/ 2147483647 w 1705"/>
                    <a:gd name="T81" fmla="*/ 2147483647 h 507"/>
                    <a:gd name="T82" fmla="*/ 2147483647 w 1705"/>
                    <a:gd name="T83" fmla="*/ 2147483647 h 507"/>
                    <a:gd name="T84" fmla="*/ 2147483647 w 1705"/>
                    <a:gd name="T85" fmla="*/ 2147483647 h 507"/>
                    <a:gd name="T86" fmla="*/ 2147483647 w 1705"/>
                    <a:gd name="T87" fmla="*/ 2147483647 h 507"/>
                    <a:gd name="T88" fmla="*/ 2147483647 w 1705"/>
                    <a:gd name="T89" fmla="*/ 2147483647 h 507"/>
                    <a:gd name="T90" fmla="*/ 2147483647 w 1705"/>
                    <a:gd name="T91" fmla="*/ 2147483647 h 507"/>
                    <a:gd name="T92" fmla="*/ 2147483647 w 1705"/>
                    <a:gd name="T93" fmla="*/ 0 h 507"/>
                    <a:gd name="T94" fmla="*/ 2147483647 w 1705"/>
                    <a:gd name="T95" fmla="*/ 0 h 50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05"/>
                    <a:gd name="T145" fmla="*/ 0 h 507"/>
                    <a:gd name="T146" fmla="*/ 1705 w 1705"/>
                    <a:gd name="T147" fmla="*/ 507 h 50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05" h="507">
                      <a:moveTo>
                        <a:pt x="7" y="0"/>
                      </a:moveTo>
                      <a:lnTo>
                        <a:pt x="4" y="0"/>
                      </a:lnTo>
                      <a:lnTo>
                        <a:pt x="2" y="0"/>
                      </a:lnTo>
                      <a:lnTo>
                        <a:pt x="0" y="25"/>
                      </a:lnTo>
                      <a:lnTo>
                        <a:pt x="2" y="25"/>
                      </a:lnTo>
                      <a:lnTo>
                        <a:pt x="7" y="25"/>
                      </a:lnTo>
                      <a:lnTo>
                        <a:pt x="29" y="24"/>
                      </a:lnTo>
                      <a:lnTo>
                        <a:pt x="56" y="24"/>
                      </a:lnTo>
                      <a:lnTo>
                        <a:pt x="77" y="25"/>
                      </a:lnTo>
                      <a:lnTo>
                        <a:pt x="105" y="27"/>
                      </a:lnTo>
                      <a:lnTo>
                        <a:pt x="129" y="27"/>
                      </a:lnTo>
                      <a:lnTo>
                        <a:pt x="153" y="32"/>
                      </a:lnTo>
                      <a:lnTo>
                        <a:pt x="177" y="33"/>
                      </a:lnTo>
                      <a:lnTo>
                        <a:pt x="202" y="38"/>
                      </a:lnTo>
                      <a:lnTo>
                        <a:pt x="329" y="61"/>
                      </a:lnTo>
                      <a:lnTo>
                        <a:pt x="454" y="94"/>
                      </a:lnTo>
                      <a:lnTo>
                        <a:pt x="578" y="134"/>
                      </a:lnTo>
                      <a:lnTo>
                        <a:pt x="701" y="183"/>
                      </a:lnTo>
                      <a:lnTo>
                        <a:pt x="825" y="231"/>
                      </a:lnTo>
                      <a:lnTo>
                        <a:pt x="948" y="285"/>
                      </a:lnTo>
                      <a:lnTo>
                        <a:pt x="1072" y="337"/>
                      </a:lnTo>
                      <a:lnTo>
                        <a:pt x="1198" y="388"/>
                      </a:lnTo>
                      <a:lnTo>
                        <a:pt x="1261" y="409"/>
                      </a:lnTo>
                      <a:lnTo>
                        <a:pt x="1323" y="431"/>
                      </a:lnTo>
                      <a:lnTo>
                        <a:pt x="1386" y="447"/>
                      </a:lnTo>
                      <a:lnTo>
                        <a:pt x="1450" y="465"/>
                      </a:lnTo>
                      <a:lnTo>
                        <a:pt x="1511" y="476"/>
                      </a:lnTo>
                      <a:lnTo>
                        <a:pt x="1575" y="489"/>
                      </a:lnTo>
                      <a:lnTo>
                        <a:pt x="1639" y="499"/>
                      </a:lnTo>
                      <a:lnTo>
                        <a:pt x="1704" y="507"/>
                      </a:lnTo>
                      <a:lnTo>
                        <a:pt x="1705" y="483"/>
                      </a:lnTo>
                      <a:lnTo>
                        <a:pt x="1641" y="475"/>
                      </a:lnTo>
                      <a:lnTo>
                        <a:pt x="1577" y="465"/>
                      </a:lnTo>
                      <a:lnTo>
                        <a:pt x="1513" y="454"/>
                      </a:lnTo>
                      <a:lnTo>
                        <a:pt x="1452" y="443"/>
                      </a:lnTo>
                      <a:lnTo>
                        <a:pt x="1386" y="423"/>
                      </a:lnTo>
                      <a:lnTo>
                        <a:pt x="1323" y="407"/>
                      </a:lnTo>
                      <a:lnTo>
                        <a:pt x="1261" y="385"/>
                      </a:lnTo>
                      <a:lnTo>
                        <a:pt x="1198" y="364"/>
                      </a:lnTo>
                      <a:lnTo>
                        <a:pt x="1049" y="303"/>
                      </a:lnTo>
                      <a:lnTo>
                        <a:pt x="902" y="240"/>
                      </a:lnTo>
                      <a:lnTo>
                        <a:pt x="756" y="179"/>
                      </a:lnTo>
                      <a:lnTo>
                        <a:pt x="608" y="123"/>
                      </a:lnTo>
                      <a:lnTo>
                        <a:pt x="461" y="70"/>
                      </a:lnTo>
                      <a:lnTo>
                        <a:pt x="311" y="33"/>
                      </a:lnTo>
                      <a:lnTo>
                        <a:pt x="159" y="8"/>
                      </a:lnTo>
                      <a:lnTo>
                        <a:pt x="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4" name="Freeform 3129"/>
                <p:cNvSpPr>
                  <a:spLocks noChangeAspect="1"/>
                </p:cNvSpPr>
                <p:nvPr/>
              </p:nvSpPr>
              <p:spPr bwMode="auto">
                <a:xfrm rot="8643414" flipV="1">
                  <a:off x="4806507" y="1977711"/>
                  <a:ext cx="73244" cy="23590"/>
                </a:xfrm>
                <a:custGeom>
                  <a:avLst/>
                  <a:gdLst>
                    <a:gd name="T0" fmla="*/ 2147483647 w 520"/>
                    <a:gd name="T1" fmla="*/ 2147483647 h 132"/>
                    <a:gd name="T2" fmla="*/ 2147483647 w 520"/>
                    <a:gd name="T3" fmla="*/ 2147483647 h 132"/>
                    <a:gd name="T4" fmla="*/ 2147483647 w 520"/>
                    <a:gd name="T5" fmla="*/ 2147483647 h 132"/>
                    <a:gd name="T6" fmla="*/ 2147483647 w 520"/>
                    <a:gd name="T7" fmla="*/ 2147483647 h 132"/>
                    <a:gd name="T8" fmla="*/ 2147483647 w 520"/>
                    <a:gd name="T9" fmla="*/ 2147483647 h 132"/>
                    <a:gd name="T10" fmla="*/ 2147483647 w 520"/>
                    <a:gd name="T11" fmla="*/ 2147483647 h 132"/>
                    <a:gd name="T12" fmla="*/ 2147483647 w 520"/>
                    <a:gd name="T13" fmla="*/ 2147483647 h 132"/>
                    <a:gd name="T14" fmla="*/ 2147483647 w 520"/>
                    <a:gd name="T15" fmla="*/ 2147483647 h 132"/>
                    <a:gd name="T16" fmla="*/ 2147483647 w 520"/>
                    <a:gd name="T17" fmla="*/ 2147483647 h 132"/>
                    <a:gd name="T18" fmla="*/ 2147483647 w 520"/>
                    <a:gd name="T19" fmla="*/ 2147483647 h 132"/>
                    <a:gd name="T20" fmla="*/ 2147483647 w 520"/>
                    <a:gd name="T21" fmla="*/ 2147483647 h 132"/>
                    <a:gd name="T22" fmla="*/ 0 w 520"/>
                    <a:gd name="T23" fmla="*/ 0 h 132"/>
                    <a:gd name="T24" fmla="*/ 0 w 520"/>
                    <a:gd name="T25" fmla="*/ 2147483647 h 132"/>
                    <a:gd name="T26" fmla="*/ 0 w 520"/>
                    <a:gd name="T27" fmla="*/ 2147483647 h 132"/>
                    <a:gd name="T28" fmla="*/ 2147483647 w 520"/>
                    <a:gd name="T29" fmla="*/ 2147483647 h 132"/>
                    <a:gd name="T30" fmla="*/ 2147483647 w 520"/>
                    <a:gd name="T31" fmla="*/ 2147483647 h 132"/>
                    <a:gd name="T32" fmla="*/ 2147483647 w 520"/>
                    <a:gd name="T33" fmla="*/ 2147483647 h 132"/>
                    <a:gd name="T34" fmla="*/ 2147483647 w 520"/>
                    <a:gd name="T35" fmla="*/ 2147483647 h 132"/>
                    <a:gd name="T36" fmla="*/ 2147483647 w 520"/>
                    <a:gd name="T37" fmla="*/ 2147483647 h 132"/>
                    <a:gd name="T38" fmla="*/ 2147483647 w 520"/>
                    <a:gd name="T39" fmla="*/ 2147483647 h 132"/>
                    <a:gd name="T40" fmla="*/ 2147483647 w 520"/>
                    <a:gd name="T41" fmla="*/ 2147483647 h 132"/>
                    <a:gd name="T42" fmla="*/ 2147483647 w 520"/>
                    <a:gd name="T43" fmla="*/ 2147483647 h 132"/>
                    <a:gd name="T44" fmla="*/ 2147483647 w 520"/>
                    <a:gd name="T45" fmla="*/ 2147483647 h 132"/>
                    <a:gd name="T46" fmla="*/ 2147483647 w 520"/>
                    <a:gd name="T47" fmla="*/ 2147483647 h 132"/>
                    <a:gd name="T48" fmla="*/ 2147483647 w 520"/>
                    <a:gd name="T49" fmla="*/ 2147483647 h 1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0"/>
                    <a:gd name="T76" fmla="*/ 0 h 132"/>
                    <a:gd name="T77" fmla="*/ 520 w 520"/>
                    <a:gd name="T78" fmla="*/ 132 h 1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0" h="132">
                      <a:moveTo>
                        <a:pt x="516" y="132"/>
                      </a:moveTo>
                      <a:lnTo>
                        <a:pt x="520" y="108"/>
                      </a:lnTo>
                      <a:lnTo>
                        <a:pt x="508" y="106"/>
                      </a:lnTo>
                      <a:lnTo>
                        <a:pt x="499" y="106"/>
                      </a:lnTo>
                      <a:lnTo>
                        <a:pt x="436" y="98"/>
                      </a:lnTo>
                      <a:lnTo>
                        <a:pt x="374" y="94"/>
                      </a:lnTo>
                      <a:lnTo>
                        <a:pt x="310" y="82"/>
                      </a:lnTo>
                      <a:lnTo>
                        <a:pt x="249" y="73"/>
                      </a:lnTo>
                      <a:lnTo>
                        <a:pt x="186" y="57"/>
                      </a:lnTo>
                      <a:lnTo>
                        <a:pt x="125" y="41"/>
                      </a:lnTo>
                      <a:lnTo>
                        <a:pt x="61" y="21"/>
                      </a:lnTo>
                      <a:lnTo>
                        <a:pt x="0" y="0"/>
                      </a:lnTo>
                      <a:lnTo>
                        <a:pt x="0" y="12"/>
                      </a:lnTo>
                      <a:lnTo>
                        <a:pt x="0" y="28"/>
                      </a:lnTo>
                      <a:lnTo>
                        <a:pt x="61" y="49"/>
                      </a:lnTo>
                      <a:lnTo>
                        <a:pt x="125" y="66"/>
                      </a:lnTo>
                      <a:lnTo>
                        <a:pt x="188" y="82"/>
                      </a:lnTo>
                      <a:lnTo>
                        <a:pt x="250" y="97"/>
                      </a:lnTo>
                      <a:lnTo>
                        <a:pt x="314" y="108"/>
                      </a:lnTo>
                      <a:lnTo>
                        <a:pt x="377" y="119"/>
                      </a:lnTo>
                      <a:lnTo>
                        <a:pt x="439" y="124"/>
                      </a:lnTo>
                      <a:lnTo>
                        <a:pt x="505" y="130"/>
                      </a:lnTo>
                      <a:lnTo>
                        <a:pt x="510" y="130"/>
                      </a:lnTo>
                      <a:lnTo>
                        <a:pt x="516" y="1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5" name="Freeform 3130"/>
                <p:cNvSpPr>
                  <a:spLocks noChangeAspect="1"/>
                </p:cNvSpPr>
                <p:nvPr/>
              </p:nvSpPr>
              <p:spPr bwMode="auto">
                <a:xfrm rot="8643414" flipV="1">
                  <a:off x="4321263" y="2340995"/>
                  <a:ext cx="103763" cy="51898"/>
                </a:xfrm>
                <a:custGeom>
                  <a:avLst/>
                  <a:gdLst>
                    <a:gd name="T0" fmla="*/ 0 w 744"/>
                    <a:gd name="T1" fmla="*/ 2147483647 h 284"/>
                    <a:gd name="T2" fmla="*/ 2147483647 w 744"/>
                    <a:gd name="T3" fmla="*/ 2147483647 h 284"/>
                    <a:gd name="T4" fmla="*/ 2147483647 w 744"/>
                    <a:gd name="T5" fmla="*/ 2147483647 h 284"/>
                    <a:gd name="T6" fmla="*/ 2147483647 w 744"/>
                    <a:gd name="T7" fmla="*/ 2147483647 h 284"/>
                    <a:gd name="T8" fmla="*/ 2147483647 w 744"/>
                    <a:gd name="T9" fmla="*/ 2147483647 h 284"/>
                    <a:gd name="T10" fmla="*/ 2147483647 w 744"/>
                    <a:gd name="T11" fmla="*/ 2147483647 h 284"/>
                    <a:gd name="T12" fmla="*/ 2147483647 w 744"/>
                    <a:gd name="T13" fmla="*/ 2147483647 h 284"/>
                    <a:gd name="T14" fmla="*/ 2147483647 w 744"/>
                    <a:gd name="T15" fmla="*/ 2147483647 h 284"/>
                    <a:gd name="T16" fmla="*/ 2147483647 w 744"/>
                    <a:gd name="T17" fmla="*/ 2147483647 h 284"/>
                    <a:gd name="T18" fmla="*/ 2147483647 w 744"/>
                    <a:gd name="T19" fmla="*/ 2147483647 h 284"/>
                    <a:gd name="T20" fmla="*/ 2147483647 w 744"/>
                    <a:gd name="T21" fmla="*/ 2147483647 h 284"/>
                    <a:gd name="T22" fmla="*/ 2147483647 w 744"/>
                    <a:gd name="T23" fmla="*/ 2147483647 h 284"/>
                    <a:gd name="T24" fmla="*/ 2147483647 w 744"/>
                    <a:gd name="T25" fmla="*/ 2147483647 h 284"/>
                    <a:gd name="T26" fmla="*/ 2147483647 w 744"/>
                    <a:gd name="T27" fmla="*/ 2147483647 h 284"/>
                    <a:gd name="T28" fmla="*/ 2147483647 w 744"/>
                    <a:gd name="T29" fmla="*/ 2147483647 h 284"/>
                    <a:gd name="T30" fmla="*/ 2147483647 w 744"/>
                    <a:gd name="T31" fmla="*/ 2147483647 h 284"/>
                    <a:gd name="T32" fmla="*/ 2147483647 w 744"/>
                    <a:gd name="T33" fmla="*/ 2147483647 h 284"/>
                    <a:gd name="T34" fmla="*/ 2147483647 w 744"/>
                    <a:gd name="T35" fmla="*/ 2147483647 h 284"/>
                    <a:gd name="T36" fmla="*/ 2147483647 w 744"/>
                    <a:gd name="T37" fmla="*/ 0 h 284"/>
                    <a:gd name="T38" fmla="*/ 2147483647 w 744"/>
                    <a:gd name="T39" fmla="*/ 2147483647 h 284"/>
                    <a:gd name="T40" fmla="*/ 2147483647 w 744"/>
                    <a:gd name="T41" fmla="*/ 2147483647 h 284"/>
                    <a:gd name="T42" fmla="*/ 2147483647 w 744"/>
                    <a:gd name="T43" fmla="*/ 2147483647 h 284"/>
                    <a:gd name="T44" fmla="*/ 2147483647 w 744"/>
                    <a:gd name="T45" fmla="*/ 2147483647 h 284"/>
                    <a:gd name="T46" fmla="*/ 2147483647 w 744"/>
                    <a:gd name="T47" fmla="*/ 2147483647 h 284"/>
                    <a:gd name="T48" fmla="*/ 2147483647 w 744"/>
                    <a:gd name="T49" fmla="*/ 2147483647 h 284"/>
                    <a:gd name="T50" fmla="*/ 2147483647 w 744"/>
                    <a:gd name="T51" fmla="*/ 2147483647 h 284"/>
                    <a:gd name="T52" fmla="*/ 2147483647 w 744"/>
                    <a:gd name="T53" fmla="*/ 2147483647 h 284"/>
                    <a:gd name="T54" fmla="*/ 0 w 744"/>
                    <a:gd name="T55" fmla="*/ 2147483647 h 284"/>
                    <a:gd name="T56" fmla="*/ 0 w 744"/>
                    <a:gd name="T57" fmla="*/ 2147483647 h 28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44"/>
                    <a:gd name="T88" fmla="*/ 0 h 284"/>
                    <a:gd name="T89" fmla="*/ 744 w 744"/>
                    <a:gd name="T90" fmla="*/ 284 h 28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44" h="284">
                      <a:moveTo>
                        <a:pt x="0" y="281"/>
                      </a:moveTo>
                      <a:lnTo>
                        <a:pt x="13" y="281"/>
                      </a:lnTo>
                      <a:lnTo>
                        <a:pt x="27" y="282"/>
                      </a:lnTo>
                      <a:lnTo>
                        <a:pt x="112" y="284"/>
                      </a:lnTo>
                      <a:lnTo>
                        <a:pt x="200" y="282"/>
                      </a:lnTo>
                      <a:lnTo>
                        <a:pt x="289" y="276"/>
                      </a:lnTo>
                      <a:lnTo>
                        <a:pt x="380" y="266"/>
                      </a:lnTo>
                      <a:lnTo>
                        <a:pt x="468" y="252"/>
                      </a:lnTo>
                      <a:lnTo>
                        <a:pt x="558" y="233"/>
                      </a:lnTo>
                      <a:lnTo>
                        <a:pt x="649" y="209"/>
                      </a:lnTo>
                      <a:lnTo>
                        <a:pt x="744" y="181"/>
                      </a:lnTo>
                      <a:lnTo>
                        <a:pt x="744" y="157"/>
                      </a:lnTo>
                      <a:lnTo>
                        <a:pt x="744" y="135"/>
                      </a:lnTo>
                      <a:lnTo>
                        <a:pt x="744" y="112"/>
                      </a:lnTo>
                      <a:lnTo>
                        <a:pt x="744" y="90"/>
                      </a:lnTo>
                      <a:lnTo>
                        <a:pt x="744" y="66"/>
                      </a:lnTo>
                      <a:lnTo>
                        <a:pt x="744" y="43"/>
                      </a:lnTo>
                      <a:lnTo>
                        <a:pt x="744" y="22"/>
                      </a:lnTo>
                      <a:lnTo>
                        <a:pt x="744" y="0"/>
                      </a:lnTo>
                      <a:lnTo>
                        <a:pt x="649" y="27"/>
                      </a:lnTo>
                      <a:lnTo>
                        <a:pt x="556" y="48"/>
                      </a:lnTo>
                      <a:lnTo>
                        <a:pt x="463" y="67"/>
                      </a:lnTo>
                      <a:lnTo>
                        <a:pt x="374" y="82"/>
                      </a:lnTo>
                      <a:lnTo>
                        <a:pt x="284" y="90"/>
                      </a:lnTo>
                      <a:lnTo>
                        <a:pt x="194" y="93"/>
                      </a:lnTo>
                      <a:lnTo>
                        <a:pt x="104" y="93"/>
                      </a:lnTo>
                      <a:lnTo>
                        <a:pt x="18" y="90"/>
                      </a:lnTo>
                      <a:lnTo>
                        <a:pt x="0" y="281"/>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6" name="Freeform 3131"/>
                <p:cNvSpPr>
                  <a:spLocks noChangeAspect="1"/>
                </p:cNvSpPr>
                <p:nvPr/>
              </p:nvSpPr>
              <p:spPr bwMode="auto">
                <a:xfrm rot="8643414" flipV="1">
                  <a:off x="4556255" y="2023318"/>
                  <a:ext cx="279244" cy="119522"/>
                </a:xfrm>
                <a:custGeom>
                  <a:avLst/>
                  <a:gdLst>
                    <a:gd name="T0" fmla="*/ 2147483647 w 2008"/>
                    <a:gd name="T1" fmla="*/ 2147483647 h 674"/>
                    <a:gd name="T2" fmla="*/ 2147483647 w 2008"/>
                    <a:gd name="T3" fmla="*/ 2147483647 h 674"/>
                    <a:gd name="T4" fmla="*/ 2147483647 w 2008"/>
                    <a:gd name="T5" fmla="*/ 2147483647 h 674"/>
                    <a:gd name="T6" fmla="*/ 2147483647 w 2008"/>
                    <a:gd name="T7" fmla="*/ 2147483647 h 674"/>
                    <a:gd name="T8" fmla="*/ 2147483647 w 2008"/>
                    <a:gd name="T9" fmla="*/ 2147483647 h 674"/>
                    <a:gd name="T10" fmla="*/ 2147483647 w 2008"/>
                    <a:gd name="T11" fmla="*/ 2147483647 h 674"/>
                    <a:gd name="T12" fmla="*/ 2147483647 w 2008"/>
                    <a:gd name="T13" fmla="*/ 2147483647 h 674"/>
                    <a:gd name="T14" fmla="*/ 2147483647 w 2008"/>
                    <a:gd name="T15" fmla="*/ 2147483647 h 674"/>
                    <a:gd name="T16" fmla="*/ 2147483647 w 2008"/>
                    <a:gd name="T17" fmla="*/ 2147483647 h 674"/>
                    <a:gd name="T18" fmla="*/ 2147483647 w 2008"/>
                    <a:gd name="T19" fmla="*/ 0 h 674"/>
                    <a:gd name="T20" fmla="*/ 2147483647 w 2008"/>
                    <a:gd name="T21" fmla="*/ 2147483647 h 674"/>
                    <a:gd name="T22" fmla="*/ 2147483647 w 2008"/>
                    <a:gd name="T23" fmla="*/ 2147483647 h 674"/>
                    <a:gd name="T24" fmla="*/ 2147483647 w 2008"/>
                    <a:gd name="T25" fmla="*/ 2147483647 h 674"/>
                    <a:gd name="T26" fmla="*/ 2147483647 w 2008"/>
                    <a:gd name="T27" fmla="*/ 2147483647 h 674"/>
                    <a:gd name="T28" fmla="*/ 2147483647 w 2008"/>
                    <a:gd name="T29" fmla="*/ 2147483647 h 674"/>
                    <a:gd name="T30" fmla="*/ 2147483647 w 2008"/>
                    <a:gd name="T31" fmla="*/ 2147483647 h 674"/>
                    <a:gd name="T32" fmla="*/ 2147483647 w 2008"/>
                    <a:gd name="T33" fmla="*/ 2147483647 h 674"/>
                    <a:gd name="T34" fmla="*/ 2147483647 w 2008"/>
                    <a:gd name="T35" fmla="*/ 2147483647 h 674"/>
                    <a:gd name="T36" fmla="*/ 2147483647 w 2008"/>
                    <a:gd name="T37" fmla="*/ 2147483647 h 674"/>
                    <a:gd name="T38" fmla="*/ 2147483647 w 2008"/>
                    <a:gd name="T39" fmla="*/ 2147483647 h 674"/>
                    <a:gd name="T40" fmla="*/ 2147483647 w 2008"/>
                    <a:gd name="T41" fmla="*/ 2147483647 h 674"/>
                    <a:gd name="T42" fmla="*/ 2147483647 w 2008"/>
                    <a:gd name="T43" fmla="*/ 2147483647 h 674"/>
                    <a:gd name="T44" fmla="*/ 2147483647 w 2008"/>
                    <a:gd name="T45" fmla="*/ 2147483647 h 674"/>
                    <a:gd name="T46" fmla="*/ 2147483647 w 2008"/>
                    <a:gd name="T47" fmla="*/ 2147483647 h 674"/>
                    <a:gd name="T48" fmla="*/ 2147483647 w 2008"/>
                    <a:gd name="T49" fmla="*/ 2147483647 h 674"/>
                    <a:gd name="T50" fmla="*/ 2147483647 w 2008"/>
                    <a:gd name="T51" fmla="*/ 2147483647 h 674"/>
                    <a:gd name="T52" fmla="*/ 0 w 2008"/>
                    <a:gd name="T53" fmla="*/ 2147483647 h 674"/>
                    <a:gd name="T54" fmla="*/ 2147483647 w 2008"/>
                    <a:gd name="T55" fmla="*/ 2147483647 h 674"/>
                    <a:gd name="T56" fmla="*/ 2147483647 w 2008"/>
                    <a:gd name="T57" fmla="*/ 2147483647 h 674"/>
                    <a:gd name="T58" fmla="*/ 2147483647 w 2008"/>
                    <a:gd name="T59" fmla="*/ 2147483647 h 674"/>
                    <a:gd name="T60" fmla="*/ 2147483647 w 2008"/>
                    <a:gd name="T61" fmla="*/ 2147483647 h 674"/>
                    <a:gd name="T62" fmla="*/ 2147483647 w 2008"/>
                    <a:gd name="T63" fmla="*/ 2147483647 h 674"/>
                    <a:gd name="T64" fmla="*/ 2147483647 w 2008"/>
                    <a:gd name="T65" fmla="*/ 2147483647 h 674"/>
                    <a:gd name="T66" fmla="*/ 2147483647 w 2008"/>
                    <a:gd name="T67" fmla="*/ 2147483647 h 674"/>
                    <a:gd name="T68" fmla="*/ 2147483647 w 2008"/>
                    <a:gd name="T69" fmla="*/ 2147483647 h 674"/>
                    <a:gd name="T70" fmla="*/ 2147483647 w 2008"/>
                    <a:gd name="T71" fmla="*/ 2147483647 h 6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08"/>
                    <a:gd name="T109" fmla="*/ 0 h 674"/>
                    <a:gd name="T110" fmla="*/ 2008 w 2008"/>
                    <a:gd name="T111" fmla="*/ 674 h 67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08" h="674">
                      <a:moveTo>
                        <a:pt x="743" y="554"/>
                      </a:moveTo>
                      <a:lnTo>
                        <a:pt x="900" y="493"/>
                      </a:lnTo>
                      <a:lnTo>
                        <a:pt x="1059" y="432"/>
                      </a:lnTo>
                      <a:lnTo>
                        <a:pt x="1216" y="373"/>
                      </a:lnTo>
                      <a:lnTo>
                        <a:pt x="1373" y="317"/>
                      </a:lnTo>
                      <a:lnTo>
                        <a:pt x="1529" y="267"/>
                      </a:lnTo>
                      <a:lnTo>
                        <a:pt x="1684" y="227"/>
                      </a:lnTo>
                      <a:lnTo>
                        <a:pt x="1837" y="201"/>
                      </a:lnTo>
                      <a:lnTo>
                        <a:pt x="1994" y="191"/>
                      </a:lnTo>
                      <a:lnTo>
                        <a:pt x="2008" y="0"/>
                      </a:lnTo>
                      <a:lnTo>
                        <a:pt x="1850" y="12"/>
                      </a:lnTo>
                      <a:lnTo>
                        <a:pt x="1696" y="40"/>
                      </a:lnTo>
                      <a:lnTo>
                        <a:pt x="1538" y="79"/>
                      </a:lnTo>
                      <a:lnTo>
                        <a:pt x="1381" y="132"/>
                      </a:lnTo>
                      <a:lnTo>
                        <a:pt x="1221" y="188"/>
                      </a:lnTo>
                      <a:lnTo>
                        <a:pt x="1064" y="249"/>
                      </a:lnTo>
                      <a:lnTo>
                        <a:pt x="902" y="312"/>
                      </a:lnTo>
                      <a:lnTo>
                        <a:pt x="743" y="373"/>
                      </a:lnTo>
                      <a:lnTo>
                        <a:pt x="648" y="402"/>
                      </a:lnTo>
                      <a:lnTo>
                        <a:pt x="557" y="427"/>
                      </a:lnTo>
                      <a:lnTo>
                        <a:pt x="466" y="447"/>
                      </a:lnTo>
                      <a:lnTo>
                        <a:pt x="377" y="463"/>
                      </a:lnTo>
                      <a:lnTo>
                        <a:pt x="286" y="474"/>
                      </a:lnTo>
                      <a:lnTo>
                        <a:pt x="196" y="482"/>
                      </a:lnTo>
                      <a:lnTo>
                        <a:pt x="109" y="485"/>
                      </a:lnTo>
                      <a:lnTo>
                        <a:pt x="24" y="485"/>
                      </a:lnTo>
                      <a:lnTo>
                        <a:pt x="0" y="674"/>
                      </a:lnTo>
                      <a:lnTo>
                        <a:pt x="89" y="674"/>
                      </a:lnTo>
                      <a:lnTo>
                        <a:pt x="180" y="673"/>
                      </a:lnTo>
                      <a:lnTo>
                        <a:pt x="271" y="663"/>
                      </a:lnTo>
                      <a:lnTo>
                        <a:pt x="366" y="652"/>
                      </a:lnTo>
                      <a:lnTo>
                        <a:pt x="456" y="633"/>
                      </a:lnTo>
                      <a:lnTo>
                        <a:pt x="551" y="610"/>
                      </a:lnTo>
                      <a:lnTo>
                        <a:pt x="645" y="585"/>
                      </a:lnTo>
                      <a:lnTo>
                        <a:pt x="743" y="554"/>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7" name="Freeform 3132"/>
                <p:cNvSpPr>
                  <a:spLocks noChangeAspect="1"/>
                </p:cNvSpPr>
                <p:nvPr/>
              </p:nvSpPr>
              <p:spPr bwMode="auto">
                <a:xfrm rot="8643414" flipV="1">
                  <a:off x="4817188" y="1979284"/>
                  <a:ext cx="71718" cy="51898"/>
                </a:xfrm>
                <a:custGeom>
                  <a:avLst/>
                  <a:gdLst>
                    <a:gd name="T0" fmla="*/ 2147483647 w 516"/>
                    <a:gd name="T1" fmla="*/ 2147483647 h 293"/>
                    <a:gd name="T2" fmla="*/ 2147483647 w 516"/>
                    <a:gd name="T3" fmla="*/ 2147483647 h 293"/>
                    <a:gd name="T4" fmla="*/ 2147483647 w 516"/>
                    <a:gd name="T5" fmla="*/ 2147483647 h 293"/>
                    <a:gd name="T6" fmla="*/ 2147483647 w 516"/>
                    <a:gd name="T7" fmla="*/ 2147483647 h 293"/>
                    <a:gd name="T8" fmla="*/ 2147483647 w 516"/>
                    <a:gd name="T9" fmla="*/ 2147483647 h 293"/>
                    <a:gd name="T10" fmla="*/ 2147483647 w 516"/>
                    <a:gd name="T11" fmla="*/ 2147483647 h 293"/>
                    <a:gd name="T12" fmla="*/ 2147483647 w 516"/>
                    <a:gd name="T13" fmla="*/ 2147483647 h 293"/>
                    <a:gd name="T14" fmla="*/ 2147483647 w 516"/>
                    <a:gd name="T15" fmla="*/ 2147483647 h 293"/>
                    <a:gd name="T16" fmla="*/ 2147483647 w 516"/>
                    <a:gd name="T17" fmla="*/ 2147483647 h 293"/>
                    <a:gd name="T18" fmla="*/ 2147483647 w 516"/>
                    <a:gd name="T19" fmla="*/ 2147483647 h 293"/>
                    <a:gd name="T20" fmla="*/ 2147483647 w 516"/>
                    <a:gd name="T21" fmla="*/ 2147483647 h 293"/>
                    <a:gd name="T22" fmla="*/ 0 w 516"/>
                    <a:gd name="T23" fmla="*/ 0 h 293"/>
                    <a:gd name="T24" fmla="*/ 0 w 516"/>
                    <a:gd name="T25" fmla="*/ 2147483647 h 293"/>
                    <a:gd name="T26" fmla="*/ 0 w 516"/>
                    <a:gd name="T27" fmla="*/ 2147483647 h 293"/>
                    <a:gd name="T28" fmla="*/ 0 w 516"/>
                    <a:gd name="T29" fmla="*/ 2147483647 h 293"/>
                    <a:gd name="T30" fmla="*/ 0 w 516"/>
                    <a:gd name="T31" fmla="*/ 2147483647 h 293"/>
                    <a:gd name="T32" fmla="*/ 0 w 516"/>
                    <a:gd name="T33" fmla="*/ 2147483647 h 293"/>
                    <a:gd name="T34" fmla="*/ 0 w 516"/>
                    <a:gd name="T35" fmla="*/ 2147483647 h 293"/>
                    <a:gd name="T36" fmla="*/ 0 w 516"/>
                    <a:gd name="T37" fmla="*/ 2147483647 h 293"/>
                    <a:gd name="T38" fmla="*/ 0 w 516"/>
                    <a:gd name="T39" fmla="*/ 2147483647 h 293"/>
                    <a:gd name="T40" fmla="*/ 2147483647 w 516"/>
                    <a:gd name="T41" fmla="*/ 2147483647 h 293"/>
                    <a:gd name="T42" fmla="*/ 2147483647 w 516"/>
                    <a:gd name="T43" fmla="*/ 2147483647 h 293"/>
                    <a:gd name="T44" fmla="*/ 2147483647 w 516"/>
                    <a:gd name="T45" fmla="*/ 2147483647 h 293"/>
                    <a:gd name="T46" fmla="*/ 2147483647 w 516"/>
                    <a:gd name="T47" fmla="*/ 2147483647 h 293"/>
                    <a:gd name="T48" fmla="*/ 2147483647 w 516"/>
                    <a:gd name="T49" fmla="*/ 2147483647 h 293"/>
                    <a:gd name="T50" fmla="*/ 2147483647 w 516"/>
                    <a:gd name="T51" fmla="*/ 2147483647 h 293"/>
                    <a:gd name="T52" fmla="*/ 2147483647 w 516"/>
                    <a:gd name="T53" fmla="*/ 2147483647 h 293"/>
                    <a:gd name="T54" fmla="*/ 2147483647 w 516"/>
                    <a:gd name="T55" fmla="*/ 2147483647 h 293"/>
                    <a:gd name="T56" fmla="*/ 2147483647 w 516"/>
                    <a:gd name="T57" fmla="*/ 2147483647 h 29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6"/>
                    <a:gd name="T88" fmla="*/ 0 h 293"/>
                    <a:gd name="T89" fmla="*/ 516 w 516"/>
                    <a:gd name="T90" fmla="*/ 293 h 29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6" h="293">
                      <a:moveTo>
                        <a:pt x="492" y="293"/>
                      </a:moveTo>
                      <a:lnTo>
                        <a:pt x="516" y="104"/>
                      </a:lnTo>
                      <a:lnTo>
                        <a:pt x="510" y="102"/>
                      </a:lnTo>
                      <a:lnTo>
                        <a:pt x="505" y="102"/>
                      </a:lnTo>
                      <a:lnTo>
                        <a:pt x="439" y="96"/>
                      </a:lnTo>
                      <a:lnTo>
                        <a:pt x="377" y="91"/>
                      </a:lnTo>
                      <a:lnTo>
                        <a:pt x="314" y="80"/>
                      </a:lnTo>
                      <a:lnTo>
                        <a:pt x="250" y="69"/>
                      </a:lnTo>
                      <a:lnTo>
                        <a:pt x="188" y="54"/>
                      </a:lnTo>
                      <a:lnTo>
                        <a:pt x="125" y="38"/>
                      </a:lnTo>
                      <a:lnTo>
                        <a:pt x="61" y="21"/>
                      </a:lnTo>
                      <a:lnTo>
                        <a:pt x="0" y="0"/>
                      </a:lnTo>
                      <a:lnTo>
                        <a:pt x="0" y="24"/>
                      </a:lnTo>
                      <a:lnTo>
                        <a:pt x="0" y="48"/>
                      </a:lnTo>
                      <a:lnTo>
                        <a:pt x="0" y="70"/>
                      </a:lnTo>
                      <a:lnTo>
                        <a:pt x="0" y="96"/>
                      </a:lnTo>
                      <a:lnTo>
                        <a:pt x="0" y="118"/>
                      </a:lnTo>
                      <a:lnTo>
                        <a:pt x="0" y="146"/>
                      </a:lnTo>
                      <a:lnTo>
                        <a:pt x="0" y="170"/>
                      </a:lnTo>
                      <a:lnTo>
                        <a:pt x="0" y="196"/>
                      </a:lnTo>
                      <a:lnTo>
                        <a:pt x="61" y="215"/>
                      </a:lnTo>
                      <a:lnTo>
                        <a:pt x="122" y="232"/>
                      </a:lnTo>
                      <a:lnTo>
                        <a:pt x="184" y="248"/>
                      </a:lnTo>
                      <a:lnTo>
                        <a:pt x="245" y="263"/>
                      </a:lnTo>
                      <a:lnTo>
                        <a:pt x="306" y="273"/>
                      </a:lnTo>
                      <a:lnTo>
                        <a:pt x="367" y="282"/>
                      </a:lnTo>
                      <a:lnTo>
                        <a:pt x="428" y="287"/>
                      </a:lnTo>
                      <a:lnTo>
                        <a:pt x="492" y="2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8" name="Freeform 3133"/>
                <p:cNvSpPr>
                  <a:spLocks noChangeAspect="1"/>
                </p:cNvSpPr>
                <p:nvPr/>
              </p:nvSpPr>
              <p:spPr bwMode="auto">
                <a:xfrm rot="8643414" flipV="1">
                  <a:off x="4368567" y="2175866"/>
                  <a:ext cx="238044" cy="121094"/>
                </a:xfrm>
                <a:custGeom>
                  <a:avLst/>
                  <a:gdLst>
                    <a:gd name="T0" fmla="*/ 2147483647 w 1718"/>
                    <a:gd name="T1" fmla="*/ 2147483647 h 674"/>
                    <a:gd name="T2" fmla="*/ 2147483647 w 1718"/>
                    <a:gd name="T3" fmla="*/ 2147483647 h 674"/>
                    <a:gd name="T4" fmla="*/ 2147483647 w 1718"/>
                    <a:gd name="T5" fmla="*/ 2147483647 h 674"/>
                    <a:gd name="T6" fmla="*/ 2147483647 w 1718"/>
                    <a:gd name="T7" fmla="*/ 2147483647 h 674"/>
                    <a:gd name="T8" fmla="*/ 2147483647 w 1718"/>
                    <a:gd name="T9" fmla="*/ 2147483647 h 674"/>
                    <a:gd name="T10" fmla="*/ 2147483647 w 1718"/>
                    <a:gd name="T11" fmla="*/ 2147483647 h 674"/>
                    <a:gd name="T12" fmla="*/ 2147483647 w 1718"/>
                    <a:gd name="T13" fmla="*/ 0 h 674"/>
                    <a:gd name="T14" fmla="*/ 2147483647 w 1718"/>
                    <a:gd name="T15" fmla="*/ 0 h 674"/>
                    <a:gd name="T16" fmla="*/ 2147483647 w 1718"/>
                    <a:gd name="T17" fmla="*/ 2147483647 h 674"/>
                    <a:gd name="T18" fmla="*/ 2147483647 w 1718"/>
                    <a:gd name="T19" fmla="*/ 2147483647 h 674"/>
                    <a:gd name="T20" fmla="*/ 2147483647 w 1718"/>
                    <a:gd name="T21" fmla="*/ 2147483647 h 674"/>
                    <a:gd name="T22" fmla="*/ 0 w 1718"/>
                    <a:gd name="T23" fmla="*/ 2147483647 h 674"/>
                    <a:gd name="T24" fmla="*/ 2147483647 w 1718"/>
                    <a:gd name="T25" fmla="*/ 2147483647 h 674"/>
                    <a:gd name="T26" fmla="*/ 2147483647 w 1718"/>
                    <a:gd name="T27" fmla="*/ 2147483647 h 674"/>
                    <a:gd name="T28" fmla="*/ 2147483647 w 1718"/>
                    <a:gd name="T29" fmla="*/ 2147483647 h 674"/>
                    <a:gd name="T30" fmla="*/ 2147483647 w 1718"/>
                    <a:gd name="T31" fmla="*/ 2147483647 h 674"/>
                    <a:gd name="T32" fmla="*/ 2147483647 w 1718"/>
                    <a:gd name="T33" fmla="*/ 2147483647 h 674"/>
                    <a:gd name="T34" fmla="*/ 2147483647 w 1718"/>
                    <a:gd name="T35" fmla="*/ 2147483647 h 674"/>
                    <a:gd name="T36" fmla="*/ 2147483647 w 1718"/>
                    <a:gd name="T37" fmla="*/ 2147483647 h 674"/>
                    <a:gd name="T38" fmla="*/ 2147483647 w 1718"/>
                    <a:gd name="T39" fmla="*/ 2147483647 h 674"/>
                    <a:gd name="T40" fmla="*/ 2147483647 w 1718"/>
                    <a:gd name="T41" fmla="*/ 2147483647 h 674"/>
                    <a:gd name="T42" fmla="*/ 2147483647 w 1718"/>
                    <a:gd name="T43" fmla="*/ 2147483647 h 674"/>
                    <a:gd name="T44" fmla="*/ 2147483647 w 1718"/>
                    <a:gd name="T45" fmla="*/ 2147483647 h 674"/>
                    <a:gd name="T46" fmla="*/ 2147483647 w 1718"/>
                    <a:gd name="T47" fmla="*/ 2147483647 h 674"/>
                    <a:gd name="T48" fmla="*/ 2147483647 w 1718"/>
                    <a:gd name="T49" fmla="*/ 2147483647 h 674"/>
                    <a:gd name="T50" fmla="*/ 2147483647 w 1718"/>
                    <a:gd name="T51" fmla="*/ 2147483647 h 674"/>
                    <a:gd name="T52" fmla="*/ 2147483647 w 1718"/>
                    <a:gd name="T53" fmla="*/ 2147483647 h 674"/>
                    <a:gd name="T54" fmla="*/ 2147483647 w 1718"/>
                    <a:gd name="T55" fmla="*/ 2147483647 h 674"/>
                    <a:gd name="T56" fmla="*/ 2147483647 w 1718"/>
                    <a:gd name="T57" fmla="*/ 2147483647 h 674"/>
                    <a:gd name="T58" fmla="*/ 2147483647 w 1718"/>
                    <a:gd name="T59" fmla="*/ 2147483647 h 674"/>
                    <a:gd name="T60" fmla="*/ 2147483647 w 1718"/>
                    <a:gd name="T61" fmla="*/ 2147483647 h 674"/>
                    <a:gd name="T62" fmla="*/ 2147483647 w 1718"/>
                    <a:gd name="T63" fmla="*/ 2147483647 h 674"/>
                    <a:gd name="T64" fmla="*/ 2147483647 w 1718"/>
                    <a:gd name="T65" fmla="*/ 2147483647 h 674"/>
                    <a:gd name="T66" fmla="*/ 2147483647 w 1718"/>
                    <a:gd name="T67" fmla="*/ 2147483647 h 674"/>
                    <a:gd name="T68" fmla="*/ 2147483647 w 1718"/>
                    <a:gd name="T69" fmla="*/ 2147483647 h 674"/>
                    <a:gd name="T70" fmla="*/ 2147483647 w 1718"/>
                    <a:gd name="T71" fmla="*/ 2147483647 h 674"/>
                    <a:gd name="T72" fmla="*/ 2147483647 w 1718"/>
                    <a:gd name="T73" fmla="*/ 2147483647 h 674"/>
                    <a:gd name="T74" fmla="*/ 2147483647 w 1718"/>
                    <a:gd name="T75" fmla="*/ 2147483647 h 674"/>
                    <a:gd name="T76" fmla="*/ 2147483647 w 1718"/>
                    <a:gd name="T77" fmla="*/ 2147483647 h 674"/>
                    <a:gd name="T78" fmla="*/ 2147483647 w 1718"/>
                    <a:gd name="T79" fmla="*/ 2147483647 h 674"/>
                    <a:gd name="T80" fmla="*/ 2147483647 w 1718"/>
                    <a:gd name="T81" fmla="*/ 2147483647 h 674"/>
                    <a:gd name="T82" fmla="*/ 2147483647 w 1718"/>
                    <a:gd name="T83" fmla="*/ 2147483647 h 674"/>
                    <a:gd name="T84" fmla="*/ 2147483647 w 1718"/>
                    <a:gd name="T85" fmla="*/ 2147483647 h 674"/>
                    <a:gd name="T86" fmla="*/ 2147483647 w 1718"/>
                    <a:gd name="T87" fmla="*/ 2147483647 h 674"/>
                    <a:gd name="T88" fmla="*/ 2147483647 w 1718"/>
                    <a:gd name="T89" fmla="*/ 2147483647 h 674"/>
                    <a:gd name="T90" fmla="*/ 2147483647 w 1718"/>
                    <a:gd name="T91" fmla="*/ 2147483647 h 674"/>
                    <a:gd name="T92" fmla="*/ 2147483647 w 1718"/>
                    <a:gd name="T93" fmla="*/ 2147483647 h 674"/>
                    <a:gd name="T94" fmla="*/ 2147483647 w 1718"/>
                    <a:gd name="T95" fmla="*/ 2147483647 h 674"/>
                    <a:gd name="T96" fmla="*/ 2147483647 w 1718"/>
                    <a:gd name="T97" fmla="*/ 2147483647 h 674"/>
                    <a:gd name="T98" fmla="*/ 2147483647 w 1718"/>
                    <a:gd name="T99" fmla="*/ 2147483647 h 674"/>
                    <a:gd name="T100" fmla="*/ 2147483647 w 1718"/>
                    <a:gd name="T101" fmla="*/ 2147483647 h 674"/>
                    <a:gd name="T102" fmla="*/ 2147483647 w 1718"/>
                    <a:gd name="T103" fmla="*/ 2147483647 h 674"/>
                    <a:gd name="T104" fmla="*/ 2147483647 w 1718"/>
                    <a:gd name="T105" fmla="*/ 2147483647 h 674"/>
                    <a:gd name="T106" fmla="*/ 2147483647 w 1718"/>
                    <a:gd name="T107" fmla="*/ 2147483647 h 674"/>
                    <a:gd name="T108" fmla="*/ 2147483647 w 1718"/>
                    <a:gd name="T109" fmla="*/ 2147483647 h 674"/>
                    <a:gd name="T110" fmla="*/ 2147483647 w 1718"/>
                    <a:gd name="T111" fmla="*/ 2147483647 h 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18"/>
                    <a:gd name="T169" fmla="*/ 0 h 674"/>
                    <a:gd name="T170" fmla="*/ 1718 w 1718"/>
                    <a:gd name="T171" fmla="*/ 674 h 67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18" h="674">
                      <a:moveTo>
                        <a:pt x="216" y="14"/>
                      </a:moveTo>
                      <a:lnTo>
                        <a:pt x="191" y="9"/>
                      </a:lnTo>
                      <a:lnTo>
                        <a:pt x="167" y="8"/>
                      </a:lnTo>
                      <a:lnTo>
                        <a:pt x="143" y="3"/>
                      </a:lnTo>
                      <a:lnTo>
                        <a:pt x="119" y="3"/>
                      </a:lnTo>
                      <a:lnTo>
                        <a:pt x="91" y="1"/>
                      </a:lnTo>
                      <a:lnTo>
                        <a:pt x="70" y="0"/>
                      </a:lnTo>
                      <a:lnTo>
                        <a:pt x="43" y="0"/>
                      </a:lnTo>
                      <a:lnTo>
                        <a:pt x="21" y="1"/>
                      </a:lnTo>
                      <a:lnTo>
                        <a:pt x="16" y="1"/>
                      </a:lnTo>
                      <a:lnTo>
                        <a:pt x="14" y="1"/>
                      </a:lnTo>
                      <a:lnTo>
                        <a:pt x="0" y="192"/>
                      </a:lnTo>
                      <a:lnTo>
                        <a:pt x="8" y="191"/>
                      </a:lnTo>
                      <a:lnTo>
                        <a:pt x="19" y="191"/>
                      </a:lnTo>
                      <a:lnTo>
                        <a:pt x="37" y="191"/>
                      </a:lnTo>
                      <a:lnTo>
                        <a:pt x="54" y="191"/>
                      </a:lnTo>
                      <a:lnTo>
                        <a:pt x="72" y="191"/>
                      </a:lnTo>
                      <a:lnTo>
                        <a:pt x="90" y="192"/>
                      </a:lnTo>
                      <a:lnTo>
                        <a:pt x="107" y="192"/>
                      </a:lnTo>
                      <a:lnTo>
                        <a:pt x="125" y="196"/>
                      </a:lnTo>
                      <a:lnTo>
                        <a:pt x="143" y="199"/>
                      </a:lnTo>
                      <a:lnTo>
                        <a:pt x="160" y="202"/>
                      </a:lnTo>
                      <a:lnTo>
                        <a:pt x="292" y="223"/>
                      </a:lnTo>
                      <a:lnTo>
                        <a:pt x="427" y="257"/>
                      </a:lnTo>
                      <a:lnTo>
                        <a:pt x="558" y="297"/>
                      </a:lnTo>
                      <a:lnTo>
                        <a:pt x="690" y="348"/>
                      </a:lnTo>
                      <a:lnTo>
                        <a:pt x="818" y="398"/>
                      </a:lnTo>
                      <a:lnTo>
                        <a:pt x="948" y="452"/>
                      </a:lnTo>
                      <a:lnTo>
                        <a:pt x="1079" y="507"/>
                      </a:lnTo>
                      <a:lnTo>
                        <a:pt x="1212" y="563"/>
                      </a:lnTo>
                      <a:lnTo>
                        <a:pt x="1272" y="584"/>
                      </a:lnTo>
                      <a:lnTo>
                        <a:pt x="1334" y="602"/>
                      </a:lnTo>
                      <a:lnTo>
                        <a:pt x="1394" y="619"/>
                      </a:lnTo>
                      <a:lnTo>
                        <a:pt x="1455" y="634"/>
                      </a:lnTo>
                      <a:lnTo>
                        <a:pt x="1516" y="645"/>
                      </a:lnTo>
                      <a:lnTo>
                        <a:pt x="1576" y="656"/>
                      </a:lnTo>
                      <a:lnTo>
                        <a:pt x="1637" y="666"/>
                      </a:lnTo>
                      <a:lnTo>
                        <a:pt x="1700" y="674"/>
                      </a:lnTo>
                      <a:lnTo>
                        <a:pt x="1718" y="483"/>
                      </a:lnTo>
                      <a:lnTo>
                        <a:pt x="1653" y="475"/>
                      </a:lnTo>
                      <a:lnTo>
                        <a:pt x="1589" y="465"/>
                      </a:lnTo>
                      <a:lnTo>
                        <a:pt x="1525" y="452"/>
                      </a:lnTo>
                      <a:lnTo>
                        <a:pt x="1464" y="441"/>
                      </a:lnTo>
                      <a:lnTo>
                        <a:pt x="1400" y="423"/>
                      </a:lnTo>
                      <a:lnTo>
                        <a:pt x="1337" y="407"/>
                      </a:lnTo>
                      <a:lnTo>
                        <a:pt x="1275" y="385"/>
                      </a:lnTo>
                      <a:lnTo>
                        <a:pt x="1212" y="364"/>
                      </a:lnTo>
                      <a:lnTo>
                        <a:pt x="1086" y="313"/>
                      </a:lnTo>
                      <a:lnTo>
                        <a:pt x="962" y="261"/>
                      </a:lnTo>
                      <a:lnTo>
                        <a:pt x="839" y="207"/>
                      </a:lnTo>
                      <a:lnTo>
                        <a:pt x="715" y="159"/>
                      </a:lnTo>
                      <a:lnTo>
                        <a:pt x="592" y="110"/>
                      </a:lnTo>
                      <a:lnTo>
                        <a:pt x="468" y="70"/>
                      </a:lnTo>
                      <a:lnTo>
                        <a:pt x="343" y="37"/>
                      </a:lnTo>
                      <a:lnTo>
                        <a:pt x="216"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99" name="Freeform 3134"/>
                <p:cNvSpPr>
                  <a:spLocks noChangeAspect="1"/>
                </p:cNvSpPr>
                <p:nvPr/>
              </p:nvSpPr>
              <p:spPr bwMode="auto">
                <a:xfrm rot="8643414" flipV="1">
                  <a:off x="4569989" y="2051626"/>
                  <a:ext cx="277718" cy="89641"/>
                </a:xfrm>
                <a:custGeom>
                  <a:avLst/>
                  <a:gdLst>
                    <a:gd name="T0" fmla="*/ 2147483647 w 1998"/>
                    <a:gd name="T1" fmla="*/ 0 h 507"/>
                    <a:gd name="T2" fmla="*/ 2147483647 w 1998"/>
                    <a:gd name="T3" fmla="*/ 2147483647 h 507"/>
                    <a:gd name="T4" fmla="*/ 2147483647 w 1998"/>
                    <a:gd name="T5" fmla="*/ 2147483647 h 507"/>
                    <a:gd name="T6" fmla="*/ 2147483647 w 1998"/>
                    <a:gd name="T7" fmla="*/ 2147483647 h 507"/>
                    <a:gd name="T8" fmla="*/ 2147483647 w 1998"/>
                    <a:gd name="T9" fmla="*/ 2147483647 h 507"/>
                    <a:gd name="T10" fmla="*/ 2147483647 w 1998"/>
                    <a:gd name="T11" fmla="*/ 2147483647 h 507"/>
                    <a:gd name="T12" fmla="*/ 2147483647 w 1998"/>
                    <a:gd name="T13" fmla="*/ 2147483647 h 507"/>
                    <a:gd name="T14" fmla="*/ 2147483647 w 1998"/>
                    <a:gd name="T15" fmla="*/ 2147483647 h 507"/>
                    <a:gd name="T16" fmla="*/ 2147483647 w 1998"/>
                    <a:gd name="T17" fmla="*/ 2147483647 h 507"/>
                    <a:gd name="T18" fmla="*/ 2147483647 w 1998"/>
                    <a:gd name="T19" fmla="*/ 2147483647 h 507"/>
                    <a:gd name="T20" fmla="*/ 2147483647 w 1998"/>
                    <a:gd name="T21" fmla="*/ 2147483647 h 507"/>
                    <a:gd name="T22" fmla="*/ 2147483647 w 1998"/>
                    <a:gd name="T23" fmla="*/ 2147483647 h 507"/>
                    <a:gd name="T24" fmla="*/ 2147483647 w 1998"/>
                    <a:gd name="T25" fmla="*/ 2147483647 h 507"/>
                    <a:gd name="T26" fmla="*/ 2147483647 w 1998"/>
                    <a:gd name="T27" fmla="*/ 2147483647 h 507"/>
                    <a:gd name="T28" fmla="*/ 2147483647 w 1998"/>
                    <a:gd name="T29" fmla="*/ 2147483647 h 507"/>
                    <a:gd name="T30" fmla="*/ 2147483647 w 1998"/>
                    <a:gd name="T31" fmla="*/ 2147483647 h 507"/>
                    <a:gd name="T32" fmla="*/ 2147483647 w 1998"/>
                    <a:gd name="T33" fmla="*/ 2147483647 h 507"/>
                    <a:gd name="T34" fmla="*/ 0 w 1998"/>
                    <a:gd name="T35" fmla="*/ 2147483647 h 507"/>
                    <a:gd name="T36" fmla="*/ 2147483647 w 1998"/>
                    <a:gd name="T37" fmla="*/ 2147483647 h 507"/>
                    <a:gd name="T38" fmla="*/ 2147483647 w 1998"/>
                    <a:gd name="T39" fmla="*/ 2147483647 h 507"/>
                    <a:gd name="T40" fmla="*/ 2147483647 w 1998"/>
                    <a:gd name="T41" fmla="*/ 2147483647 h 507"/>
                    <a:gd name="T42" fmla="*/ 2147483647 w 1998"/>
                    <a:gd name="T43" fmla="*/ 2147483647 h 507"/>
                    <a:gd name="T44" fmla="*/ 2147483647 w 1998"/>
                    <a:gd name="T45" fmla="*/ 2147483647 h 507"/>
                    <a:gd name="T46" fmla="*/ 2147483647 w 1998"/>
                    <a:gd name="T47" fmla="*/ 2147483647 h 507"/>
                    <a:gd name="T48" fmla="*/ 2147483647 w 1998"/>
                    <a:gd name="T49" fmla="*/ 2147483647 h 507"/>
                    <a:gd name="T50" fmla="*/ 2147483647 w 1998"/>
                    <a:gd name="T51" fmla="*/ 2147483647 h 507"/>
                    <a:gd name="T52" fmla="*/ 2147483647 w 1998"/>
                    <a:gd name="T53" fmla="*/ 2147483647 h 507"/>
                    <a:gd name="T54" fmla="*/ 2147483647 w 1998"/>
                    <a:gd name="T55" fmla="*/ 2147483647 h 507"/>
                    <a:gd name="T56" fmla="*/ 2147483647 w 1998"/>
                    <a:gd name="T57" fmla="*/ 2147483647 h 507"/>
                    <a:gd name="T58" fmla="*/ 2147483647 w 1998"/>
                    <a:gd name="T59" fmla="*/ 2147483647 h 507"/>
                    <a:gd name="T60" fmla="*/ 2147483647 w 1998"/>
                    <a:gd name="T61" fmla="*/ 2147483647 h 507"/>
                    <a:gd name="T62" fmla="*/ 2147483647 w 1998"/>
                    <a:gd name="T63" fmla="*/ 2147483647 h 507"/>
                    <a:gd name="T64" fmla="*/ 2147483647 w 1998"/>
                    <a:gd name="T65" fmla="*/ 2147483647 h 507"/>
                    <a:gd name="T66" fmla="*/ 2147483647 w 1998"/>
                    <a:gd name="T67" fmla="*/ 2147483647 h 507"/>
                    <a:gd name="T68" fmla="*/ 2147483647 w 1998"/>
                    <a:gd name="T69" fmla="*/ 0 h 507"/>
                    <a:gd name="T70" fmla="*/ 2147483647 w 1998"/>
                    <a:gd name="T71" fmla="*/ 0 h 5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98"/>
                    <a:gd name="T109" fmla="*/ 0 h 507"/>
                    <a:gd name="T110" fmla="*/ 1998 w 1998"/>
                    <a:gd name="T111" fmla="*/ 507 h 50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98" h="507">
                      <a:moveTo>
                        <a:pt x="1998" y="0"/>
                      </a:moveTo>
                      <a:lnTo>
                        <a:pt x="1841" y="10"/>
                      </a:lnTo>
                      <a:lnTo>
                        <a:pt x="1688" y="36"/>
                      </a:lnTo>
                      <a:lnTo>
                        <a:pt x="1533" y="76"/>
                      </a:lnTo>
                      <a:lnTo>
                        <a:pt x="1377" y="126"/>
                      </a:lnTo>
                      <a:lnTo>
                        <a:pt x="1220" y="182"/>
                      </a:lnTo>
                      <a:lnTo>
                        <a:pt x="1063" y="241"/>
                      </a:lnTo>
                      <a:lnTo>
                        <a:pt x="904" y="302"/>
                      </a:lnTo>
                      <a:lnTo>
                        <a:pt x="747" y="363"/>
                      </a:lnTo>
                      <a:lnTo>
                        <a:pt x="649" y="394"/>
                      </a:lnTo>
                      <a:lnTo>
                        <a:pt x="555" y="419"/>
                      </a:lnTo>
                      <a:lnTo>
                        <a:pt x="460" y="442"/>
                      </a:lnTo>
                      <a:lnTo>
                        <a:pt x="370" y="461"/>
                      </a:lnTo>
                      <a:lnTo>
                        <a:pt x="275" y="472"/>
                      </a:lnTo>
                      <a:lnTo>
                        <a:pt x="184" y="482"/>
                      </a:lnTo>
                      <a:lnTo>
                        <a:pt x="93" y="483"/>
                      </a:lnTo>
                      <a:lnTo>
                        <a:pt x="4" y="483"/>
                      </a:lnTo>
                      <a:lnTo>
                        <a:pt x="0" y="507"/>
                      </a:lnTo>
                      <a:lnTo>
                        <a:pt x="89" y="507"/>
                      </a:lnTo>
                      <a:lnTo>
                        <a:pt x="182" y="506"/>
                      </a:lnTo>
                      <a:lnTo>
                        <a:pt x="272" y="496"/>
                      </a:lnTo>
                      <a:lnTo>
                        <a:pt x="367" y="485"/>
                      </a:lnTo>
                      <a:lnTo>
                        <a:pt x="458" y="466"/>
                      </a:lnTo>
                      <a:lnTo>
                        <a:pt x="553" y="443"/>
                      </a:lnTo>
                      <a:lnTo>
                        <a:pt x="648" y="418"/>
                      </a:lnTo>
                      <a:lnTo>
                        <a:pt x="747" y="387"/>
                      </a:lnTo>
                      <a:lnTo>
                        <a:pt x="904" y="326"/>
                      </a:lnTo>
                      <a:lnTo>
                        <a:pt x="1063" y="267"/>
                      </a:lnTo>
                      <a:lnTo>
                        <a:pt x="1220" y="206"/>
                      </a:lnTo>
                      <a:lnTo>
                        <a:pt x="1377" y="150"/>
                      </a:lnTo>
                      <a:lnTo>
                        <a:pt x="1531" y="100"/>
                      </a:lnTo>
                      <a:lnTo>
                        <a:pt x="1687" y="60"/>
                      </a:lnTo>
                      <a:lnTo>
                        <a:pt x="1839" y="34"/>
                      </a:lnTo>
                      <a:lnTo>
                        <a:pt x="1995" y="24"/>
                      </a:lnTo>
                      <a:lnTo>
                        <a:pt x="199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0" name="Freeform 3135"/>
                <p:cNvSpPr>
                  <a:spLocks noChangeAspect="1"/>
                </p:cNvSpPr>
                <p:nvPr/>
              </p:nvSpPr>
              <p:spPr bwMode="auto">
                <a:xfrm rot="8643414" flipV="1">
                  <a:off x="4832447" y="2010737"/>
                  <a:ext cx="68667" cy="22017"/>
                </a:xfrm>
                <a:custGeom>
                  <a:avLst/>
                  <a:gdLst>
                    <a:gd name="T0" fmla="*/ 2147483647 w 494"/>
                    <a:gd name="T1" fmla="*/ 2147483647 h 121"/>
                    <a:gd name="T2" fmla="*/ 2147483647 w 494"/>
                    <a:gd name="T3" fmla="*/ 2147483647 h 121"/>
                    <a:gd name="T4" fmla="*/ 2147483647 w 494"/>
                    <a:gd name="T5" fmla="*/ 2147483647 h 121"/>
                    <a:gd name="T6" fmla="*/ 2147483647 w 494"/>
                    <a:gd name="T7" fmla="*/ 2147483647 h 121"/>
                    <a:gd name="T8" fmla="*/ 2147483647 w 494"/>
                    <a:gd name="T9" fmla="*/ 2147483647 h 121"/>
                    <a:gd name="T10" fmla="*/ 2147483647 w 494"/>
                    <a:gd name="T11" fmla="*/ 2147483647 h 121"/>
                    <a:gd name="T12" fmla="*/ 2147483647 w 494"/>
                    <a:gd name="T13" fmla="*/ 2147483647 h 121"/>
                    <a:gd name="T14" fmla="*/ 2147483647 w 494"/>
                    <a:gd name="T15" fmla="*/ 2147483647 h 121"/>
                    <a:gd name="T16" fmla="*/ 2147483647 w 494"/>
                    <a:gd name="T17" fmla="*/ 0 h 121"/>
                    <a:gd name="T18" fmla="*/ 0 w 494"/>
                    <a:gd name="T19" fmla="*/ 2147483647 h 121"/>
                    <a:gd name="T20" fmla="*/ 0 w 494"/>
                    <a:gd name="T21" fmla="*/ 2147483647 h 121"/>
                    <a:gd name="T22" fmla="*/ 2147483647 w 494"/>
                    <a:gd name="T23" fmla="*/ 2147483647 h 121"/>
                    <a:gd name="T24" fmla="*/ 2147483647 w 494"/>
                    <a:gd name="T25" fmla="*/ 2147483647 h 121"/>
                    <a:gd name="T26" fmla="*/ 2147483647 w 494"/>
                    <a:gd name="T27" fmla="*/ 2147483647 h 121"/>
                    <a:gd name="T28" fmla="*/ 2147483647 w 494"/>
                    <a:gd name="T29" fmla="*/ 2147483647 h 121"/>
                    <a:gd name="T30" fmla="*/ 2147483647 w 494"/>
                    <a:gd name="T31" fmla="*/ 2147483647 h 121"/>
                    <a:gd name="T32" fmla="*/ 2147483647 w 494"/>
                    <a:gd name="T33" fmla="*/ 2147483647 h 121"/>
                    <a:gd name="T34" fmla="*/ 2147483647 w 494"/>
                    <a:gd name="T35" fmla="*/ 2147483647 h 121"/>
                    <a:gd name="T36" fmla="*/ 2147483647 w 494"/>
                    <a:gd name="T37" fmla="*/ 2147483647 h 121"/>
                    <a:gd name="T38" fmla="*/ 2147483647 w 494"/>
                    <a:gd name="T39" fmla="*/ 2147483647 h 121"/>
                    <a:gd name="T40" fmla="*/ 2147483647 w 494"/>
                    <a:gd name="T41" fmla="*/ 2147483647 h 1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4"/>
                    <a:gd name="T64" fmla="*/ 0 h 121"/>
                    <a:gd name="T65" fmla="*/ 494 w 494"/>
                    <a:gd name="T66" fmla="*/ 121 h 12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4" h="121">
                      <a:moveTo>
                        <a:pt x="494" y="97"/>
                      </a:moveTo>
                      <a:lnTo>
                        <a:pt x="430" y="91"/>
                      </a:lnTo>
                      <a:lnTo>
                        <a:pt x="369" y="86"/>
                      </a:lnTo>
                      <a:lnTo>
                        <a:pt x="308" y="77"/>
                      </a:lnTo>
                      <a:lnTo>
                        <a:pt x="247" y="67"/>
                      </a:lnTo>
                      <a:lnTo>
                        <a:pt x="186" y="52"/>
                      </a:lnTo>
                      <a:lnTo>
                        <a:pt x="124" y="36"/>
                      </a:lnTo>
                      <a:lnTo>
                        <a:pt x="63" y="19"/>
                      </a:lnTo>
                      <a:lnTo>
                        <a:pt x="2" y="0"/>
                      </a:lnTo>
                      <a:lnTo>
                        <a:pt x="0" y="11"/>
                      </a:lnTo>
                      <a:lnTo>
                        <a:pt x="0" y="24"/>
                      </a:lnTo>
                      <a:lnTo>
                        <a:pt x="61" y="43"/>
                      </a:lnTo>
                      <a:lnTo>
                        <a:pt x="122" y="62"/>
                      </a:lnTo>
                      <a:lnTo>
                        <a:pt x="183" y="77"/>
                      </a:lnTo>
                      <a:lnTo>
                        <a:pt x="246" y="91"/>
                      </a:lnTo>
                      <a:lnTo>
                        <a:pt x="307" y="101"/>
                      </a:lnTo>
                      <a:lnTo>
                        <a:pt x="368" y="110"/>
                      </a:lnTo>
                      <a:lnTo>
                        <a:pt x="429" y="115"/>
                      </a:lnTo>
                      <a:lnTo>
                        <a:pt x="490" y="121"/>
                      </a:lnTo>
                      <a:lnTo>
                        <a:pt x="494"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1" name="Freeform 3136"/>
                <p:cNvSpPr>
                  <a:spLocks noChangeAspect="1"/>
                </p:cNvSpPr>
                <p:nvPr/>
              </p:nvSpPr>
              <p:spPr bwMode="auto">
                <a:xfrm rot="8643414" flipV="1">
                  <a:off x="4333471" y="2370875"/>
                  <a:ext cx="105289" cy="40889"/>
                </a:xfrm>
                <a:custGeom>
                  <a:avLst/>
                  <a:gdLst>
                    <a:gd name="T0" fmla="*/ 2147483647 w 754"/>
                    <a:gd name="T1" fmla="*/ 2147483647 h 228"/>
                    <a:gd name="T2" fmla="*/ 2147483647 w 754"/>
                    <a:gd name="T3" fmla="*/ 2147483647 h 228"/>
                    <a:gd name="T4" fmla="*/ 2147483647 w 754"/>
                    <a:gd name="T5" fmla="*/ 2147483647 h 228"/>
                    <a:gd name="T6" fmla="*/ 0 w 754"/>
                    <a:gd name="T7" fmla="*/ 2147483647 h 228"/>
                    <a:gd name="T8" fmla="*/ 2147483647 w 754"/>
                    <a:gd name="T9" fmla="*/ 2147483647 h 228"/>
                    <a:gd name="T10" fmla="*/ 2147483647 w 754"/>
                    <a:gd name="T11" fmla="*/ 2147483647 h 228"/>
                    <a:gd name="T12" fmla="*/ 2147483647 w 754"/>
                    <a:gd name="T13" fmla="*/ 2147483647 h 228"/>
                    <a:gd name="T14" fmla="*/ 2147483647 w 754"/>
                    <a:gd name="T15" fmla="*/ 2147483647 h 228"/>
                    <a:gd name="T16" fmla="*/ 2147483647 w 754"/>
                    <a:gd name="T17" fmla="*/ 2147483647 h 228"/>
                    <a:gd name="T18" fmla="*/ 2147483647 w 754"/>
                    <a:gd name="T19" fmla="*/ 2147483647 h 228"/>
                    <a:gd name="T20" fmla="*/ 2147483647 w 754"/>
                    <a:gd name="T21" fmla="*/ 2147483647 h 228"/>
                    <a:gd name="T22" fmla="*/ 2147483647 w 754"/>
                    <a:gd name="T23" fmla="*/ 2147483647 h 228"/>
                    <a:gd name="T24" fmla="*/ 2147483647 w 754"/>
                    <a:gd name="T25" fmla="*/ 2147483647 h 228"/>
                    <a:gd name="T26" fmla="*/ 2147483647 w 754"/>
                    <a:gd name="T27" fmla="*/ 2147483647 h 228"/>
                    <a:gd name="T28" fmla="*/ 2147483647 w 754"/>
                    <a:gd name="T29" fmla="*/ 2147483647 h 228"/>
                    <a:gd name="T30" fmla="*/ 2147483647 w 754"/>
                    <a:gd name="T31" fmla="*/ 2147483647 h 228"/>
                    <a:gd name="T32" fmla="*/ 2147483647 w 754"/>
                    <a:gd name="T33" fmla="*/ 2147483647 h 228"/>
                    <a:gd name="T34" fmla="*/ 2147483647 w 754"/>
                    <a:gd name="T35" fmla="*/ 2147483647 h 228"/>
                    <a:gd name="T36" fmla="*/ 2147483647 w 754"/>
                    <a:gd name="T37" fmla="*/ 2147483647 h 228"/>
                    <a:gd name="T38" fmla="*/ 2147483647 w 754"/>
                    <a:gd name="T39" fmla="*/ 2147483647 h 228"/>
                    <a:gd name="T40" fmla="*/ 2147483647 w 754"/>
                    <a:gd name="T41" fmla="*/ 2147483647 h 228"/>
                    <a:gd name="T42" fmla="*/ 2147483647 w 754"/>
                    <a:gd name="T43" fmla="*/ 2147483647 h 228"/>
                    <a:gd name="T44" fmla="*/ 2147483647 w 754"/>
                    <a:gd name="T45" fmla="*/ 2147483647 h 228"/>
                    <a:gd name="T46" fmla="*/ 2147483647 w 754"/>
                    <a:gd name="T47" fmla="*/ 2147483647 h 228"/>
                    <a:gd name="T48" fmla="*/ 2147483647 w 754"/>
                    <a:gd name="T49" fmla="*/ 2147483647 h 228"/>
                    <a:gd name="T50" fmla="*/ 2147483647 w 754"/>
                    <a:gd name="T51" fmla="*/ 2147483647 h 228"/>
                    <a:gd name="T52" fmla="*/ 2147483647 w 754"/>
                    <a:gd name="T53" fmla="*/ 2147483647 h 228"/>
                    <a:gd name="T54" fmla="*/ 2147483647 w 754"/>
                    <a:gd name="T55" fmla="*/ 2147483647 h 228"/>
                    <a:gd name="T56" fmla="*/ 2147483647 w 754"/>
                    <a:gd name="T57" fmla="*/ 2147483647 h 228"/>
                    <a:gd name="T58" fmla="*/ 2147483647 w 754"/>
                    <a:gd name="T59" fmla="*/ 2147483647 h 228"/>
                    <a:gd name="T60" fmla="*/ 2147483647 w 754"/>
                    <a:gd name="T61" fmla="*/ 2147483647 h 228"/>
                    <a:gd name="T62" fmla="*/ 2147483647 w 754"/>
                    <a:gd name="T63" fmla="*/ 0 h 228"/>
                    <a:gd name="T64" fmla="*/ 2147483647 w 754"/>
                    <a:gd name="T65" fmla="*/ 0 h 228"/>
                    <a:gd name="T66" fmla="*/ 2147483647 w 754"/>
                    <a:gd name="T67" fmla="*/ 2147483647 h 228"/>
                    <a:gd name="T68" fmla="*/ 2147483647 w 754"/>
                    <a:gd name="T69" fmla="*/ 2147483647 h 228"/>
                    <a:gd name="T70" fmla="*/ 2147483647 w 754"/>
                    <a:gd name="T71" fmla="*/ 2147483647 h 228"/>
                    <a:gd name="T72" fmla="*/ 2147483647 w 754"/>
                    <a:gd name="T73" fmla="*/ 2147483647 h 228"/>
                    <a:gd name="T74" fmla="*/ 2147483647 w 754"/>
                    <a:gd name="T75" fmla="*/ 2147483647 h 228"/>
                    <a:gd name="T76" fmla="*/ 2147483647 w 754"/>
                    <a:gd name="T77" fmla="*/ 2147483647 h 228"/>
                    <a:gd name="T78" fmla="*/ 2147483647 w 754"/>
                    <a:gd name="T79" fmla="*/ 2147483647 h 228"/>
                    <a:gd name="T80" fmla="*/ 2147483647 w 754"/>
                    <a:gd name="T81" fmla="*/ 2147483647 h 228"/>
                    <a:gd name="T82" fmla="*/ 2147483647 w 754"/>
                    <a:gd name="T83" fmla="*/ 2147483647 h 228"/>
                    <a:gd name="T84" fmla="*/ 2147483647 w 754"/>
                    <a:gd name="T85" fmla="*/ 2147483647 h 2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54"/>
                    <a:gd name="T130" fmla="*/ 0 h 228"/>
                    <a:gd name="T131" fmla="*/ 754 w 754"/>
                    <a:gd name="T132" fmla="*/ 228 h 2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54" h="228">
                      <a:moveTo>
                        <a:pt x="32" y="102"/>
                      </a:moveTo>
                      <a:lnTo>
                        <a:pt x="18" y="101"/>
                      </a:lnTo>
                      <a:lnTo>
                        <a:pt x="5" y="101"/>
                      </a:lnTo>
                      <a:lnTo>
                        <a:pt x="0" y="125"/>
                      </a:lnTo>
                      <a:lnTo>
                        <a:pt x="19" y="126"/>
                      </a:lnTo>
                      <a:lnTo>
                        <a:pt x="40" y="128"/>
                      </a:lnTo>
                      <a:lnTo>
                        <a:pt x="125" y="128"/>
                      </a:lnTo>
                      <a:lnTo>
                        <a:pt x="212" y="128"/>
                      </a:lnTo>
                      <a:lnTo>
                        <a:pt x="300" y="120"/>
                      </a:lnTo>
                      <a:lnTo>
                        <a:pt x="388" y="112"/>
                      </a:lnTo>
                      <a:lnTo>
                        <a:pt x="475" y="94"/>
                      </a:lnTo>
                      <a:lnTo>
                        <a:pt x="566" y="75"/>
                      </a:lnTo>
                      <a:lnTo>
                        <a:pt x="656" y="53"/>
                      </a:lnTo>
                      <a:lnTo>
                        <a:pt x="751" y="25"/>
                      </a:lnTo>
                      <a:lnTo>
                        <a:pt x="751" y="49"/>
                      </a:lnTo>
                      <a:lnTo>
                        <a:pt x="751" y="74"/>
                      </a:lnTo>
                      <a:lnTo>
                        <a:pt x="751" y="98"/>
                      </a:lnTo>
                      <a:lnTo>
                        <a:pt x="751" y="125"/>
                      </a:lnTo>
                      <a:lnTo>
                        <a:pt x="751" y="149"/>
                      </a:lnTo>
                      <a:lnTo>
                        <a:pt x="751" y="175"/>
                      </a:lnTo>
                      <a:lnTo>
                        <a:pt x="751" y="199"/>
                      </a:lnTo>
                      <a:lnTo>
                        <a:pt x="751" y="228"/>
                      </a:lnTo>
                      <a:lnTo>
                        <a:pt x="752" y="226"/>
                      </a:lnTo>
                      <a:lnTo>
                        <a:pt x="754" y="226"/>
                      </a:lnTo>
                      <a:lnTo>
                        <a:pt x="754" y="195"/>
                      </a:lnTo>
                      <a:lnTo>
                        <a:pt x="754" y="167"/>
                      </a:lnTo>
                      <a:lnTo>
                        <a:pt x="754" y="139"/>
                      </a:lnTo>
                      <a:lnTo>
                        <a:pt x="754" y="112"/>
                      </a:lnTo>
                      <a:lnTo>
                        <a:pt x="754" y="83"/>
                      </a:lnTo>
                      <a:lnTo>
                        <a:pt x="754" y="56"/>
                      </a:lnTo>
                      <a:lnTo>
                        <a:pt x="754" y="27"/>
                      </a:lnTo>
                      <a:lnTo>
                        <a:pt x="754" y="0"/>
                      </a:lnTo>
                      <a:lnTo>
                        <a:pt x="751" y="0"/>
                      </a:lnTo>
                      <a:lnTo>
                        <a:pt x="749" y="1"/>
                      </a:lnTo>
                      <a:lnTo>
                        <a:pt x="654" y="29"/>
                      </a:lnTo>
                      <a:lnTo>
                        <a:pt x="563" y="53"/>
                      </a:lnTo>
                      <a:lnTo>
                        <a:pt x="473" y="72"/>
                      </a:lnTo>
                      <a:lnTo>
                        <a:pt x="385" y="86"/>
                      </a:lnTo>
                      <a:lnTo>
                        <a:pt x="294" y="96"/>
                      </a:lnTo>
                      <a:lnTo>
                        <a:pt x="205" y="102"/>
                      </a:lnTo>
                      <a:lnTo>
                        <a:pt x="117" y="104"/>
                      </a:lnTo>
                      <a:lnTo>
                        <a:pt x="32"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2" name="Freeform 3137"/>
                <p:cNvSpPr>
                  <a:spLocks noChangeAspect="1"/>
                </p:cNvSpPr>
                <p:nvPr/>
              </p:nvSpPr>
              <p:spPr bwMode="auto">
                <a:xfrm rot="8643414" flipV="1">
                  <a:off x="4382300" y="2207319"/>
                  <a:ext cx="236518" cy="91214"/>
                </a:xfrm>
                <a:custGeom>
                  <a:avLst/>
                  <a:gdLst>
                    <a:gd name="T0" fmla="*/ 2147483647 w 1703"/>
                    <a:gd name="T1" fmla="*/ 2147483647 h 507"/>
                    <a:gd name="T2" fmla="*/ 2147483647 w 1703"/>
                    <a:gd name="T3" fmla="*/ 2147483647 h 507"/>
                    <a:gd name="T4" fmla="*/ 2147483647 w 1703"/>
                    <a:gd name="T5" fmla="*/ 2147483647 h 507"/>
                    <a:gd name="T6" fmla="*/ 2147483647 w 1703"/>
                    <a:gd name="T7" fmla="*/ 2147483647 h 507"/>
                    <a:gd name="T8" fmla="*/ 2147483647 w 1703"/>
                    <a:gd name="T9" fmla="*/ 2147483647 h 507"/>
                    <a:gd name="T10" fmla="*/ 2147483647 w 1703"/>
                    <a:gd name="T11" fmla="*/ 2147483647 h 507"/>
                    <a:gd name="T12" fmla="*/ 2147483647 w 1703"/>
                    <a:gd name="T13" fmla="*/ 2147483647 h 507"/>
                    <a:gd name="T14" fmla="*/ 2147483647 w 1703"/>
                    <a:gd name="T15" fmla="*/ 2147483647 h 507"/>
                    <a:gd name="T16" fmla="*/ 2147483647 w 1703"/>
                    <a:gd name="T17" fmla="*/ 2147483647 h 507"/>
                    <a:gd name="T18" fmla="*/ 2147483647 w 1703"/>
                    <a:gd name="T19" fmla="*/ 2147483647 h 507"/>
                    <a:gd name="T20" fmla="*/ 2147483647 w 1703"/>
                    <a:gd name="T21" fmla="*/ 2147483647 h 507"/>
                    <a:gd name="T22" fmla="*/ 2147483647 w 1703"/>
                    <a:gd name="T23" fmla="*/ 2147483647 h 507"/>
                    <a:gd name="T24" fmla="*/ 2147483647 w 1703"/>
                    <a:gd name="T25" fmla="*/ 2147483647 h 507"/>
                    <a:gd name="T26" fmla="*/ 2147483647 w 1703"/>
                    <a:gd name="T27" fmla="*/ 2147483647 h 507"/>
                    <a:gd name="T28" fmla="*/ 2147483647 w 1703"/>
                    <a:gd name="T29" fmla="*/ 2147483647 h 507"/>
                    <a:gd name="T30" fmla="*/ 2147483647 w 1703"/>
                    <a:gd name="T31" fmla="*/ 2147483647 h 507"/>
                    <a:gd name="T32" fmla="*/ 2147483647 w 1703"/>
                    <a:gd name="T33" fmla="*/ 2147483647 h 507"/>
                    <a:gd name="T34" fmla="*/ 2147483647 w 1703"/>
                    <a:gd name="T35" fmla="*/ 2147483647 h 507"/>
                    <a:gd name="T36" fmla="*/ 2147483647 w 1703"/>
                    <a:gd name="T37" fmla="*/ 2147483647 h 507"/>
                    <a:gd name="T38" fmla="*/ 2147483647 w 1703"/>
                    <a:gd name="T39" fmla="*/ 2147483647 h 507"/>
                    <a:gd name="T40" fmla="*/ 2147483647 w 1703"/>
                    <a:gd name="T41" fmla="*/ 2147483647 h 507"/>
                    <a:gd name="T42" fmla="*/ 2147483647 w 1703"/>
                    <a:gd name="T43" fmla="*/ 0 h 507"/>
                    <a:gd name="T44" fmla="*/ 2147483647 w 1703"/>
                    <a:gd name="T45" fmla="*/ 0 h 507"/>
                    <a:gd name="T46" fmla="*/ 2147483647 w 1703"/>
                    <a:gd name="T47" fmla="*/ 0 h 507"/>
                    <a:gd name="T48" fmla="*/ 2147483647 w 1703"/>
                    <a:gd name="T49" fmla="*/ 0 h 507"/>
                    <a:gd name="T50" fmla="*/ 2147483647 w 1703"/>
                    <a:gd name="T51" fmla="*/ 0 h 507"/>
                    <a:gd name="T52" fmla="*/ 2147483647 w 1703"/>
                    <a:gd name="T53" fmla="*/ 2147483647 h 507"/>
                    <a:gd name="T54" fmla="*/ 0 w 1703"/>
                    <a:gd name="T55" fmla="*/ 2147483647 h 507"/>
                    <a:gd name="T56" fmla="*/ 2147483647 w 1703"/>
                    <a:gd name="T57" fmla="*/ 2147483647 h 507"/>
                    <a:gd name="T58" fmla="*/ 2147483647 w 1703"/>
                    <a:gd name="T59" fmla="*/ 2147483647 h 507"/>
                    <a:gd name="T60" fmla="*/ 2147483647 w 1703"/>
                    <a:gd name="T61" fmla="*/ 2147483647 h 507"/>
                    <a:gd name="T62" fmla="*/ 2147483647 w 1703"/>
                    <a:gd name="T63" fmla="*/ 2147483647 h 507"/>
                    <a:gd name="T64" fmla="*/ 2147483647 w 1703"/>
                    <a:gd name="T65" fmla="*/ 2147483647 h 507"/>
                    <a:gd name="T66" fmla="*/ 2147483647 w 1703"/>
                    <a:gd name="T67" fmla="*/ 2147483647 h 507"/>
                    <a:gd name="T68" fmla="*/ 2147483647 w 1703"/>
                    <a:gd name="T69" fmla="*/ 2147483647 h 507"/>
                    <a:gd name="T70" fmla="*/ 2147483647 w 1703"/>
                    <a:gd name="T71" fmla="*/ 2147483647 h 507"/>
                    <a:gd name="T72" fmla="*/ 2147483647 w 1703"/>
                    <a:gd name="T73" fmla="*/ 2147483647 h 507"/>
                    <a:gd name="T74" fmla="*/ 2147483647 w 1703"/>
                    <a:gd name="T75" fmla="*/ 2147483647 h 507"/>
                    <a:gd name="T76" fmla="*/ 2147483647 w 1703"/>
                    <a:gd name="T77" fmla="*/ 2147483647 h 507"/>
                    <a:gd name="T78" fmla="*/ 2147483647 w 1703"/>
                    <a:gd name="T79" fmla="*/ 2147483647 h 507"/>
                    <a:gd name="T80" fmla="*/ 2147483647 w 1703"/>
                    <a:gd name="T81" fmla="*/ 2147483647 h 507"/>
                    <a:gd name="T82" fmla="*/ 2147483647 w 1703"/>
                    <a:gd name="T83" fmla="*/ 2147483647 h 507"/>
                    <a:gd name="T84" fmla="*/ 2147483647 w 1703"/>
                    <a:gd name="T85" fmla="*/ 2147483647 h 507"/>
                    <a:gd name="T86" fmla="*/ 2147483647 w 1703"/>
                    <a:gd name="T87" fmla="*/ 2147483647 h 507"/>
                    <a:gd name="T88" fmla="*/ 2147483647 w 1703"/>
                    <a:gd name="T89" fmla="*/ 2147483647 h 507"/>
                    <a:gd name="T90" fmla="*/ 2147483647 w 1703"/>
                    <a:gd name="T91" fmla="*/ 2147483647 h 507"/>
                    <a:gd name="T92" fmla="*/ 2147483647 w 1703"/>
                    <a:gd name="T93" fmla="*/ 2147483647 h 507"/>
                    <a:gd name="T94" fmla="*/ 2147483647 w 1703"/>
                    <a:gd name="T95" fmla="*/ 2147483647 h 507"/>
                    <a:gd name="T96" fmla="*/ 2147483647 w 1703"/>
                    <a:gd name="T97" fmla="*/ 2147483647 h 507"/>
                    <a:gd name="T98" fmla="*/ 2147483647 w 1703"/>
                    <a:gd name="T99" fmla="*/ 2147483647 h 507"/>
                    <a:gd name="T100" fmla="*/ 2147483647 w 1703"/>
                    <a:gd name="T101" fmla="*/ 2147483647 h 507"/>
                    <a:gd name="T102" fmla="*/ 2147483647 w 1703"/>
                    <a:gd name="T103" fmla="*/ 2147483647 h 507"/>
                    <a:gd name="T104" fmla="*/ 2147483647 w 1703"/>
                    <a:gd name="T105" fmla="*/ 2147483647 h 507"/>
                    <a:gd name="T106" fmla="*/ 2147483647 w 1703"/>
                    <a:gd name="T107" fmla="*/ 2147483647 h 507"/>
                    <a:gd name="T108" fmla="*/ 2147483647 w 1703"/>
                    <a:gd name="T109" fmla="*/ 2147483647 h 507"/>
                    <a:gd name="T110" fmla="*/ 2147483647 w 1703"/>
                    <a:gd name="T111" fmla="*/ 2147483647 h 5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03"/>
                    <a:gd name="T169" fmla="*/ 0 h 507"/>
                    <a:gd name="T170" fmla="*/ 1703 w 1703"/>
                    <a:gd name="T171" fmla="*/ 507 h 5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03" h="507">
                      <a:moveTo>
                        <a:pt x="1703" y="483"/>
                      </a:moveTo>
                      <a:lnTo>
                        <a:pt x="1640" y="475"/>
                      </a:lnTo>
                      <a:lnTo>
                        <a:pt x="1579" y="465"/>
                      </a:lnTo>
                      <a:lnTo>
                        <a:pt x="1519" y="454"/>
                      </a:lnTo>
                      <a:lnTo>
                        <a:pt x="1458" y="443"/>
                      </a:lnTo>
                      <a:lnTo>
                        <a:pt x="1397" y="428"/>
                      </a:lnTo>
                      <a:lnTo>
                        <a:pt x="1337" y="411"/>
                      </a:lnTo>
                      <a:lnTo>
                        <a:pt x="1275" y="393"/>
                      </a:lnTo>
                      <a:lnTo>
                        <a:pt x="1215" y="372"/>
                      </a:lnTo>
                      <a:lnTo>
                        <a:pt x="1082" y="316"/>
                      </a:lnTo>
                      <a:lnTo>
                        <a:pt x="951" y="261"/>
                      </a:lnTo>
                      <a:lnTo>
                        <a:pt x="821" y="207"/>
                      </a:lnTo>
                      <a:lnTo>
                        <a:pt x="693" y="157"/>
                      </a:lnTo>
                      <a:lnTo>
                        <a:pt x="561" y="106"/>
                      </a:lnTo>
                      <a:lnTo>
                        <a:pt x="430" y="66"/>
                      </a:lnTo>
                      <a:lnTo>
                        <a:pt x="295" y="32"/>
                      </a:lnTo>
                      <a:lnTo>
                        <a:pt x="163" y="11"/>
                      </a:lnTo>
                      <a:lnTo>
                        <a:pt x="146" y="8"/>
                      </a:lnTo>
                      <a:lnTo>
                        <a:pt x="128" y="5"/>
                      </a:lnTo>
                      <a:lnTo>
                        <a:pt x="110" y="1"/>
                      </a:lnTo>
                      <a:lnTo>
                        <a:pt x="93" y="1"/>
                      </a:lnTo>
                      <a:lnTo>
                        <a:pt x="75" y="0"/>
                      </a:lnTo>
                      <a:lnTo>
                        <a:pt x="57" y="0"/>
                      </a:lnTo>
                      <a:lnTo>
                        <a:pt x="40" y="0"/>
                      </a:lnTo>
                      <a:lnTo>
                        <a:pt x="22" y="0"/>
                      </a:lnTo>
                      <a:lnTo>
                        <a:pt x="11" y="0"/>
                      </a:lnTo>
                      <a:lnTo>
                        <a:pt x="3" y="1"/>
                      </a:lnTo>
                      <a:lnTo>
                        <a:pt x="0" y="25"/>
                      </a:lnTo>
                      <a:lnTo>
                        <a:pt x="11" y="24"/>
                      </a:lnTo>
                      <a:lnTo>
                        <a:pt x="22" y="24"/>
                      </a:lnTo>
                      <a:lnTo>
                        <a:pt x="67" y="24"/>
                      </a:lnTo>
                      <a:lnTo>
                        <a:pt x="112" y="27"/>
                      </a:lnTo>
                      <a:lnTo>
                        <a:pt x="157" y="32"/>
                      </a:lnTo>
                      <a:lnTo>
                        <a:pt x="203" y="38"/>
                      </a:lnTo>
                      <a:lnTo>
                        <a:pt x="245" y="45"/>
                      </a:lnTo>
                      <a:lnTo>
                        <a:pt x="290" y="54"/>
                      </a:lnTo>
                      <a:lnTo>
                        <a:pt x="335" y="66"/>
                      </a:lnTo>
                      <a:lnTo>
                        <a:pt x="378" y="77"/>
                      </a:lnTo>
                      <a:lnTo>
                        <a:pt x="482" y="106"/>
                      </a:lnTo>
                      <a:lnTo>
                        <a:pt x="587" y="141"/>
                      </a:lnTo>
                      <a:lnTo>
                        <a:pt x="691" y="179"/>
                      </a:lnTo>
                      <a:lnTo>
                        <a:pt x="797" y="224"/>
                      </a:lnTo>
                      <a:lnTo>
                        <a:pt x="898" y="265"/>
                      </a:lnTo>
                      <a:lnTo>
                        <a:pt x="1002" y="309"/>
                      </a:lnTo>
                      <a:lnTo>
                        <a:pt x="1108" y="353"/>
                      </a:lnTo>
                      <a:lnTo>
                        <a:pt x="1215" y="396"/>
                      </a:lnTo>
                      <a:lnTo>
                        <a:pt x="1275" y="417"/>
                      </a:lnTo>
                      <a:lnTo>
                        <a:pt x="1334" y="435"/>
                      </a:lnTo>
                      <a:lnTo>
                        <a:pt x="1393" y="452"/>
                      </a:lnTo>
                      <a:lnTo>
                        <a:pt x="1456" y="468"/>
                      </a:lnTo>
                      <a:lnTo>
                        <a:pt x="1515" y="480"/>
                      </a:lnTo>
                      <a:lnTo>
                        <a:pt x="1576" y="491"/>
                      </a:lnTo>
                      <a:lnTo>
                        <a:pt x="1637" y="499"/>
                      </a:lnTo>
                      <a:lnTo>
                        <a:pt x="1698" y="507"/>
                      </a:lnTo>
                      <a:lnTo>
                        <a:pt x="1703" y="4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3" name="Freeform 3138"/>
                <p:cNvSpPr>
                  <a:spLocks noChangeAspect="1"/>
                </p:cNvSpPr>
                <p:nvPr/>
              </p:nvSpPr>
              <p:spPr bwMode="auto">
                <a:xfrm rot="8643414" flipV="1">
                  <a:off x="4296848" y="1752822"/>
                  <a:ext cx="106815" cy="69197"/>
                </a:xfrm>
                <a:custGeom>
                  <a:avLst/>
                  <a:gdLst>
                    <a:gd name="T0" fmla="*/ 2147483647 w 778"/>
                    <a:gd name="T1" fmla="*/ 2147483647 h 389"/>
                    <a:gd name="T2" fmla="*/ 2147483647 w 778"/>
                    <a:gd name="T3" fmla="*/ 0 h 389"/>
                    <a:gd name="T4" fmla="*/ 2147483647 w 778"/>
                    <a:gd name="T5" fmla="*/ 2147483647 h 389"/>
                    <a:gd name="T6" fmla="*/ 2147483647 w 778"/>
                    <a:gd name="T7" fmla="*/ 2147483647 h 389"/>
                    <a:gd name="T8" fmla="*/ 2147483647 w 778"/>
                    <a:gd name="T9" fmla="*/ 2147483647 h 389"/>
                    <a:gd name="T10" fmla="*/ 2147483647 w 778"/>
                    <a:gd name="T11" fmla="*/ 2147483647 h 389"/>
                    <a:gd name="T12" fmla="*/ 2147483647 w 778"/>
                    <a:gd name="T13" fmla="*/ 2147483647 h 389"/>
                    <a:gd name="T14" fmla="*/ 2147483647 w 778"/>
                    <a:gd name="T15" fmla="*/ 2147483647 h 389"/>
                    <a:gd name="T16" fmla="*/ 2147483647 w 778"/>
                    <a:gd name="T17" fmla="*/ 2147483647 h 389"/>
                    <a:gd name="T18" fmla="*/ 0 w 778"/>
                    <a:gd name="T19" fmla="*/ 2147483647 h 389"/>
                    <a:gd name="T20" fmla="*/ 0 w 778"/>
                    <a:gd name="T21" fmla="*/ 2147483647 h 389"/>
                    <a:gd name="T22" fmla="*/ 0 w 778"/>
                    <a:gd name="T23" fmla="*/ 2147483647 h 389"/>
                    <a:gd name="T24" fmla="*/ 0 w 778"/>
                    <a:gd name="T25" fmla="*/ 2147483647 h 389"/>
                    <a:gd name="T26" fmla="*/ 0 w 778"/>
                    <a:gd name="T27" fmla="*/ 2147483647 h 389"/>
                    <a:gd name="T28" fmla="*/ 0 w 778"/>
                    <a:gd name="T29" fmla="*/ 2147483647 h 389"/>
                    <a:gd name="T30" fmla="*/ 0 w 778"/>
                    <a:gd name="T31" fmla="*/ 2147483647 h 389"/>
                    <a:gd name="T32" fmla="*/ 0 w 778"/>
                    <a:gd name="T33" fmla="*/ 2147483647 h 389"/>
                    <a:gd name="T34" fmla="*/ 0 w 778"/>
                    <a:gd name="T35" fmla="*/ 2147483647 h 389"/>
                    <a:gd name="T36" fmla="*/ 2147483647 w 778"/>
                    <a:gd name="T37" fmla="*/ 2147483647 h 389"/>
                    <a:gd name="T38" fmla="*/ 2147483647 w 778"/>
                    <a:gd name="T39" fmla="*/ 2147483647 h 389"/>
                    <a:gd name="T40" fmla="*/ 2147483647 w 778"/>
                    <a:gd name="T41" fmla="*/ 2147483647 h 389"/>
                    <a:gd name="T42" fmla="*/ 2147483647 w 778"/>
                    <a:gd name="T43" fmla="*/ 2147483647 h 389"/>
                    <a:gd name="T44" fmla="*/ 2147483647 w 778"/>
                    <a:gd name="T45" fmla="*/ 2147483647 h 389"/>
                    <a:gd name="T46" fmla="*/ 2147483647 w 778"/>
                    <a:gd name="T47" fmla="*/ 2147483647 h 389"/>
                    <a:gd name="T48" fmla="*/ 2147483647 w 778"/>
                    <a:gd name="T49" fmla="*/ 2147483647 h 389"/>
                    <a:gd name="T50" fmla="*/ 2147483647 w 778"/>
                    <a:gd name="T51" fmla="*/ 2147483647 h 389"/>
                    <a:gd name="T52" fmla="*/ 2147483647 w 778"/>
                    <a:gd name="T53" fmla="*/ 2147483647 h 3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78"/>
                    <a:gd name="T82" fmla="*/ 0 h 389"/>
                    <a:gd name="T83" fmla="*/ 778 w 778"/>
                    <a:gd name="T84" fmla="*/ 389 h 38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78" h="389">
                      <a:moveTo>
                        <a:pt x="762" y="191"/>
                      </a:moveTo>
                      <a:lnTo>
                        <a:pt x="778" y="0"/>
                      </a:lnTo>
                      <a:lnTo>
                        <a:pt x="680" y="8"/>
                      </a:lnTo>
                      <a:lnTo>
                        <a:pt x="584" y="23"/>
                      </a:lnTo>
                      <a:lnTo>
                        <a:pt x="488" y="44"/>
                      </a:lnTo>
                      <a:lnTo>
                        <a:pt x="390" y="69"/>
                      </a:lnTo>
                      <a:lnTo>
                        <a:pt x="293" y="98"/>
                      </a:lnTo>
                      <a:lnTo>
                        <a:pt x="197" y="132"/>
                      </a:lnTo>
                      <a:lnTo>
                        <a:pt x="99" y="167"/>
                      </a:lnTo>
                      <a:lnTo>
                        <a:pt x="0" y="207"/>
                      </a:lnTo>
                      <a:lnTo>
                        <a:pt x="0" y="230"/>
                      </a:lnTo>
                      <a:lnTo>
                        <a:pt x="0" y="252"/>
                      </a:lnTo>
                      <a:lnTo>
                        <a:pt x="0" y="275"/>
                      </a:lnTo>
                      <a:lnTo>
                        <a:pt x="0" y="297"/>
                      </a:lnTo>
                      <a:lnTo>
                        <a:pt x="0" y="320"/>
                      </a:lnTo>
                      <a:lnTo>
                        <a:pt x="0" y="342"/>
                      </a:lnTo>
                      <a:lnTo>
                        <a:pt x="0" y="365"/>
                      </a:lnTo>
                      <a:lnTo>
                        <a:pt x="0" y="389"/>
                      </a:lnTo>
                      <a:lnTo>
                        <a:pt x="96" y="350"/>
                      </a:lnTo>
                      <a:lnTo>
                        <a:pt x="194" y="317"/>
                      </a:lnTo>
                      <a:lnTo>
                        <a:pt x="289" y="283"/>
                      </a:lnTo>
                      <a:lnTo>
                        <a:pt x="383" y="257"/>
                      </a:lnTo>
                      <a:lnTo>
                        <a:pt x="478" y="233"/>
                      </a:lnTo>
                      <a:lnTo>
                        <a:pt x="573" y="214"/>
                      </a:lnTo>
                      <a:lnTo>
                        <a:pt x="667" y="199"/>
                      </a:lnTo>
                      <a:lnTo>
                        <a:pt x="762" y="191"/>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4" name="Freeform 3139"/>
                <p:cNvSpPr>
                  <a:spLocks noChangeAspect="1"/>
                </p:cNvSpPr>
                <p:nvPr/>
              </p:nvSpPr>
              <p:spPr bwMode="auto">
                <a:xfrm rot="8643414" flipV="1">
                  <a:off x="4086271" y="2020173"/>
                  <a:ext cx="70192" cy="39316"/>
                </a:xfrm>
                <a:custGeom>
                  <a:avLst/>
                  <a:gdLst>
                    <a:gd name="T0" fmla="*/ 2147483647 w 506"/>
                    <a:gd name="T1" fmla="*/ 2147483647 h 215"/>
                    <a:gd name="T2" fmla="*/ 2147483647 w 506"/>
                    <a:gd name="T3" fmla="*/ 2147483647 h 215"/>
                    <a:gd name="T4" fmla="*/ 2147483647 w 506"/>
                    <a:gd name="T5" fmla="*/ 2147483647 h 215"/>
                    <a:gd name="T6" fmla="*/ 2147483647 w 506"/>
                    <a:gd name="T7" fmla="*/ 2147483647 h 215"/>
                    <a:gd name="T8" fmla="*/ 2147483647 w 506"/>
                    <a:gd name="T9" fmla="*/ 2147483647 h 215"/>
                    <a:gd name="T10" fmla="*/ 2147483647 w 506"/>
                    <a:gd name="T11" fmla="*/ 2147483647 h 215"/>
                    <a:gd name="T12" fmla="*/ 2147483647 w 506"/>
                    <a:gd name="T13" fmla="*/ 2147483647 h 215"/>
                    <a:gd name="T14" fmla="*/ 2147483647 w 506"/>
                    <a:gd name="T15" fmla="*/ 2147483647 h 215"/>
                    <a:gd name="T16" fmla="*/ 2147483647 w 506"/>
                    <a:gd name="T17" fmla="*/ 2147483647 h 215"/>
                    <a:gd name="T18" fmla="*/ 2147483647 w 506"/>
                    <a:gd name="T19" fmla="*/ 2147483647 h 215"/>
                    <a:gd name="T20" fmla="*/ 2147483647 w 506"/>
                    <a:gd name="T21" fmla="*/ 2147483647 h 215"/>
                    <a:gd name="T22" fmla="*/ 2147483647 w 506"/>
                    <a:gd name="T23" fmla="*/ 2147483647 h 215"/>
                    <a:gd name="T24" fmla="*/ 2147483647 w 506"/>
                    <a:gd name="T25" fmla="*/ 2147483647 h 215"/>
                    <a:gd name="T26" fmla="*/ 2147483647 w 506"/>
                    <a:gd name="T27" fmla="*/ 2147483647 h 215"/>
                    <a:gd name="T28" fmla="*/ 2147483647 w 506"/>
                    <a:gd name="T29" fmla="*/ 2147483647 h 215"/>
                    <a:gd name="T30" fmla="*/ 2147483647 w 506"/>
                    <a:gd name="T31" fmla="*/ 2147483647 h 215"/>
                    <a:gd name="T32" fmla="*/ 2147483647 w 506"/>
                    <a:gd name="T33" fmla="*/ 0 h 215"/>
                    <a:gd name="T34" fmla="*/ 2147483647 w 506"/>
                    <a:gd name="T35" fmla="*/ 2147483647 h 215"/>
                    <a:gd name="T36" fmla="*/ 2147483647 w 506"/>
                    <a:gd name="T37" fmla="*/ 2147483647 h 215"/>
                    <a:gd name="T38" fmla="*/ 2147483647 w 506"/>
                    <a:gd name="T39" fmla="*/ 2147483647 h 215"/>
                    <a:gd name="T40" fmla="*/ 2147483647 w 506"/>
                    <a:gd name="T41" fmla="*/ 2147483647 h 215"/>
                    <a:gd name="T42" fmla="*/ 2147483647 w 506"/>
                    <a:gd name="T43" fmla="*/ 2147483647 h 215"/>
                    <a:gd name="T44" fmla="*/ 2147483647 w 506"/>
                    <a:gd name="T45" fmla="*/ 2147483647 h 215"/>
                    <a:gd name="T46" fmla="*/ 2147483647 w 506"/>
                    <a:gd name="T47" fmla="*/ 2147483647 h 215"/>
                    <a:gd name="T48" fmla="*/ 2147483647 w 506"/>
                    <a:gd name="T49" fmla="*/ 2147483647 h 215"/>
                    <a:gd name="T50" fmla="*/ 0 w 506"/>
                    <a:gd name="T51" fmla="*/ 2147483647 h 215"/>
                    <a:gd name="T52" fmla="*/ 2147483647 w 506"/>
                    <a:gd name="T53" fmla="*/ 2147483647 h 215"/>
                    <a:gd name="T54" fmla="*/ 2147483647 w 506"/>
                    <a:gd name="T55" fmla="*/ 2147483647 h 215"/>
                    <a:gd name="T56" fmla="*/ 2147483647 w 506"/>
                    <a:gd name="T57" fmla="*/ 2147483647 h 215"/>
                    <a:gd name="T58" fmla="*/ 2147483647 w 506"/>
                    <a:gd name="T59" fmla="*/ 2147483647 h 215"/>
                    <a:gd name="T60" fmla="*/ 2147483647 w 506"/>
                    <a:gd name="T61" fmla="*/ 2147483647 h 2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06"/>
                    <a:gd name="T94" fmla="*/ 0 h 215"/>
                    <a:gd name="T95" fmla="*/ 506 w 506"/>
                    <a:gd name="T96" fmla="*/ 215 h 2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06" h="215">
                      <a:moveTo>
                        <a:pt x="53" y="207"/>
                      </a:moveTo>
                      <a:lnTo>
                        <a:pt x="106" y="210"/>
                      </a:lnTo>
                      <a:lnTo>
                        <a:pt x="162" y="215"/>
                      </a:lnTo>
                      <a:lnTo>
                        <a:pt x="219" y="215"/>
                      </a:lnTo>
                      <a:lnTo>
                        <a:pt x="276" y="215"/>
                      </a:lnTo>
                      <a:lnTo>
                        <a:pt x="331" y="208"/>
                      </a:lnTo>
                      <a:lnTo>
                        <a:pt x="389" y="203"/>
                      </a:lnTo>
                      <a:lnTo>
                        <a:pt x="446" y="194"/>
                      </a:lnTo>
                      <a:lnTo>
                        <a:pt x="506" y="184"/>
                      </a:lnTo>
                      <a:lnTo>
                        <a:pt x="504" y="160"/>
                      </a:lnTo>
                      <a:lnTo>
                        <a:pt x="504" y="138"/>
                      </a:lnTo>
                      <a:lnTo>
                        <a:pt x="504" y="114"/>
                      </a:lnTo>
                      <a:lnTo>
                        <a:pt x="504" y="91"/>
                      </a:lnTo>
                      <a:lnTo>
                        <a:pt x="504" y="67"/>
                      </a:lnTo>
                      <a:lnTo>
                        <a:pt x="504" y="45"/>
                      </a:lnTo>
                      <a:lnTo>
                        <a:pt x="504" y="22"/>
                      </a:lnTo>
                      <a:lnTo>
                        <a:pt x="504" y="0"/>
                      </a:lnTo>
                      <a:lnTo>
                        <a:pt x="442" y="9"/>
                      </a:lnTo>
                      <a:lnTo>
                        <a:pt x="379" y="17"/>
                      </a:lnTo>
                      <a:lnTo>
                        <a:pt x="318" y="22"/>
                      </a:lnTo>
                      <a:lnTo>
                        <a:pt x="257" y="25"/>
                      </a:lnTo>
                      <a:lnTo>
                        <a:pt x="196" y="24"/>
                      </a:lnTo>
                      <a:lnTo>
                        <a:pt x="137" y="22"/>
                      </a:lnTo>
                      <a:lnTo>
                        <a:pt x="77" y="16"/>
                      </a:lnTo>
                      <a:lnTo>
                        <a:pt x="20" y="11"/>
                      </a:lnTo>
                      <a:lnTo>
                        <a:pt x="0" y="202"/>
                      </a:lnTo>
                      <a:lnTo>
                        <a:pt x="12" y="202"/>
                      </a:lnTo>
                      <a:lnTo>
                        <a:pt x="28" y="203"/>
                      </a:lnTo>
                      <a:lnTo>
                        <a:pt x="37" y="205"/>
                      </a:lnTo>
                      <a:lnTo>
                        <a:pt x="53" y="207"/>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5" name="Freeform 3140"/>
                <p:cNvSpPr>
                  <a:spLocks noChangeAspect="1"/>
                </p:cNvSpPr>
                <p:nvPr/>
              </p:nvSpPr>
              <p:spPr bwMode="auto">
                <a:xfrm rot="8643414" flipV="1">
                  <a:off x="4342626" y="1812583"/>
                  <a:ext cx="102237" cy="67624"/>
                </a:xfrm>
                <a:custGeom>
                  <a:avLst/>
                  <a:gdLst>
                    <a:gd name="T0" fmla="*/ 2147483647 w 741"/>
                    <a:gd name="T1" fmla="*/ 0 h 371"/>
                    <a:gd name="T2" fmla="*/ 2147483647 w 741"/>
                    <a:gd name="T3" fmla="*/ 2147483647 h 371"/>
                    <a:gd name="T4" fmla="*/ 2147483647 w 741"/>
                    <a:gd name="T5" fmla="*/ 2147483647 h 371"/>
                    <a:gd name="T6" fmla="*/ 2147483647 w 741"/>
                    <a:gd name="T7" fmla="*/ 2147483647 h 371"/>
                    <a:gd name="T8" fmla="*/ 2147483647 w 741"/>
                    <a:gd name="T9" fmla="*/ 2147483647 h 371"/>
                    <a:gd name="T10" fmla="*/ 2147483647 w 741"/>
                    <a:gd name="T11" fmla="*/ 2147483647 h 371"/>
                    <a:gd name="T12" fmla="*/ 2147483647 w 741"/>
                    <a:gd name="T13" fmla="*/ 2147483647 h 371"/>
                    <a:gd name="T14" fmla="*/ 2147483647 w 741"/>
                    <a:gd name="T15" fmla="*/ 2147483647 h 371"/>
                    <a:gd name="T16" fmla="*/ 0 w 741"/>
                    <a:gd name="T17" fmla="*/ 2147483647 h 371"/>
                    <a:gd name="T18" fmla="*/ 0 w 741"/>
                    <a:gd name="T19" fmla="*/ 2147483647 h 371"/>
                    <a:gd name="T20" fmla="*/ 0 w 741"/>
                    <a:gd name="T21" fmla="*/ 2147483647 h 371"/>
                    <a:gd name="T22" fmla="*/ 0 w 741"/>
                    <a:gd name="T23" fmla="*/ 2147483647 h 371"/>
                    <a:gd name="T24" fmla="*/ 0 w 741"/>
                    <a:gd name="T25" fmla="*/ 2147483647 h 371"/>
                    <a:gd name="T26" fmla="*/ 0 w 741"/>
                    <a:gd name="T27" fmla="*/ 2147483647 h 371"/>
                    <a:gd name="T28" fmla="*/ 0 w 741"/>
                    <a:gd name="T29" fmla="*/ 2147483647 h 371"/>
                    <a:gd name="T30" fmla="*/ 0 w 741"/>
                    <a:gd name="T31" fmla="*/ 2147483647 h 371"/>
                    <a:gd name="T32" fmla="*/ 0 w 741"/>
                    <a:gd name="T33" fmla="*/ 2147483647 h 371"/>
                    <a:gd name="T34" fmla="*/ 2147483647 w 741"/>
                    <a:gd name="T35" fmla="*/ 2147483647 h 371"/>
                    <a:gd name="T36" fmla="*/ 2147483647 w 741"/>
                    <a:gd name="T37" fmla="*/ 2147483647 h 371"/>
                    <a:gd name="T38" fmla="*/ 2147483647 w 741"/>
                    <a:gd name="T39" fmla="*/ 2147483647 h 371"/>
                    <a:gd name="T40" fmla="*/ 2147483647 w 741"/>
                    <a:gd name="T41" fmla="*/ 2147483647 h 371"/>
                    <a:gd name="T42" fmla="*/ 2147483647 w 741"/>
                    <a:gd name="T43" fmla="*/ 2147483647 h 371"/>
                    <a:gd name="T44" fmla="*/ 2147483647 w 741"/>
                    <a:gd name="T45" fmla="*/ 2147483647 h 371"/>
                    <a:gd name="T46" fmla="*/ 2147483647 w 741"/>
                    <a:gd name="T47" fmla="*/ 2147483647 h 371"/>
                    <a:gd name="T48" fmla="*/ 2147483647 w 741"/>
                    <a:gd name="T49" fmla="*/ 2147483647 h 371"/>
                    <a:gd name="T50" fmla="*/ 2147483647 w 741"/>
                    <a:gd name="T51" fmla="*/ 0 h 371"/>
                    <a:gd name="T52" fmla="*/ 2147483647 w 741"/>
                    <a:gd name="T53" fmla="*/ 0 h 3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41"/>
                    <a:gd name="T82" fmla="*/ 0 h 371"/>
                    <a:gd name="T83" fmla="*/ 741 w 741"/>
                    <a:gd name="T84" fmla="*/ 371 h 3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41" h="371">
                      <a:moveTo>
                        <a:pt x="741" y="0"/>
                      </a:moveTo>
                      <a:lnTo>
                        <a:pt x="648" y="5"/>
                      </a:lnTo>
                      <a:lnTo>
                        <a:pt x="554" y="20"/>
                      </a:lnTo>
                      <a:lnTo>
                        <a:pt x="463" y="36"/>
                      </a:lnTo>
                      <a:lnTo>
                        <a:pt x="373" y="60"/>
                      </a:lnTo>
                      <a:lnTo>
                        <a:pt x="280" y="87"/>
                      </a:lnTo>
                      <a:lnTo>
                        <a:pt x="187" y="118"/>
                      </a:lnTo>
                      <a:lnTo>
                        <a:pt x="93" y="150"/>
                      </a:lnTo>
                      <a:lnTo>
                        <a:pt x="0" y="190"/>
                      </a:lnTo>
                      <a:lnTo>
                        <a:pt x="0" y="212"/>
                      </a:lnTo>
                      <a:lnTo>
                        <a:pt x="0" y="235"/>
                      </a:lnTo>
                      <a:lnTo>
                        <a:pt x="0" y="257"/>
                      </a:lnTo>
                      <a:lnTo>
                        <a:pt x="0" y="280"/>
                      </a:lnTo>
                      <a:lnTo>
                        <a:pt x="0" y="301"/>
                      </a:lnTo>
                      <a:lnTo>
                        <a:pt x="0" y="323"/>
                      </a:lnTo>
                      <a:lnTo>
                        <a:pt x="0" y="346"/>
                      </a:lnTo>
                      <a:lnTo>
                        <a:pt x="0" y="371"/>
                      </a:lnTo>
                      <a:lnTo>
                        <a:pt x="91" y="334"/>
                      </a:lnTo>
                      <a:lnTo>
                        <a:pt x="184" y="304"/>
                      </a:lnTo>
                      <a:lnTo>
                        <a:pt x="275" y="273"/>
                      </a:lnTo>
                      <a:lnTo>
                        <a:pt x="367" y="249"/>
                      </a:lnTo>
                      <a:lnTo>
                        <a:pt x="455" y="227"/>
                      </a:lnTo>
                      <a:lnTo>
                        <a:pt x="546" y="209"/>
                      </a:lnTo>
                      <a:lnTo>
                        <a:pt x="635" y="196"/>
                      </a:lnTo>
                      <a:lnTo>
                        <a:pt x="726" y="191"/>
                      </a:lnTo>
                      <a:lnTo>
                        <a:pt x="741" y="0"/>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6" name="Freeform 3141"/>
                <p:cNvSpPr>
                  <a:spLocks noChangeAspect="1"/>
                </p:cNvSpPr>
                <p:nvPr/>
              </p:nvSpPr>
              <p:spPr bwMode="auto">
                <a:xfrm rot="8643414" flipV="1">
                  <a:off x="4128997" y="2079934"/>
                  <a:ext cx="76296" cy="39316"/>
                </a:xfrm>
                <a:custGeom>
                  <a:avLst/>
                  <a:gdLst>
                    <a:gd name="T0" fmla="*/ 0 w 547"/>
                    <a:gd name="T1" fmla="*/ 2147483647 h 224"/>
                    <a:gd name="T2" fmla="*/ 2147483647 w 547"/>
                    <a:gd name="T3" fmla="*/ 2147483647 h 224"/>
                    <a:gd name="T4" fmla="*/ 2147483647 w 547"/>
                    <a:gd name="T5" fmla="*/ 2147483647 h 224"/>
                    <a:gd name="T6" fmla="*/ 2147483647 w 547"/>
                    <a:gd name="T7" fmla="*/ 2147483647 h 224"/>
                    <a:gd name="T8" fmla="*/ 2147483647 w 547"/>
                    <a:gd name="T9" fmla="*/ 2147483647 h 224"/>
                    <a:gd name="T10" fmla="*/ 2147483647 w 547"/>
                    <a:gd name="T11" fmla="*/ 2147483647 h 224"/>
                    <a:gd name="T12" fmla="*/ 2147483647 w 547"/>
                    <a:gd name="T13" fmla="*/ 2147483647 h 224"/>
                    <a:gd name="T14" fmla="*/ 2147483647 w 547"/>
                    <a:gd name="T15" fmla="*/ 2147483647 h 224"/>
                    <a:gd name="T16" fmla="*/ 2147483647 w 547"/>
                    <a:gd name="T17" fmla="*/ 2147483647 h 224"/>
                    <a:gd name="T18" fmla="*/ 2147483647 w 547"/>
                    <a:gd name="T19" fmla="*/ 2147483647 h 224"/>
                    <a:gd name="T20" fmla="*/ 2147483647 w 547"/>
                    <a:gd name="T21" fmla="*/ 2147483647 h 224"/>
                    <a:gd name="T22" fmla="*/ 2147483647 w 547"/>
                    <a:gd name="T23" fmla="*/ 2147483647 h 224"/>
                    <a:gd name="T24" fmla="*/ 2147483647 w 547"/>
                    <a:gd name="T25" fmla="*/ 2147483647 h 224"/>
                    <a:gd name="T26" fmla="*/ 2147483647 w 547"/>
                    <a:gd name="T27" fmla="*/ 2147483647 h 224"/>
                    <a:gd name="T28" fmla="*/ 2147483647 w 547"/>
                    <a:gd name="T29" fmla="*/ 2147483647 h 224"/>
                    <a:gd name="T30" fmla="*/ 2147483647 w 547"/>
                    <a:gd name="T31" fmla="*/ 2147483647 h 224"/>
                    <a:gd name="T32" fmla="*/ 2147483647 w 547"/>
                    <a:gd name="T33" fmla="*/ 2147483647 h 224"/>
                    <a:gd name="T34" fmla="*/ 2147483647 w 547"/>
                    <a:gd name="T35" fmla="*/ 2147483647 h 224"/>
                    <a:gd name="T36" fmla="*/ 2147483647 w 547"/>
                    <a:gd name="T37" fmla="*/ 2147483647 h 224"/>
                    <a:gd name="T38" fmla="*/ 2147483647 w 547"/>
                    <a:gd name="T39" fmla="*/ 2147483647 h 224"/>
                    <a:gd name="T40" fmla="*/ 2147483647 w 547"/>
                    <a:gd name="T41" fmla="*/ 0 h 224"/>
                    <a:gd name="T42" fmla="*/ 2147483647 w 547"/>
                    <a:gd name="T43" fmla="*/ 2147483647 h 224"/>
                    <a:gd name="T44" fmla="*/ 2147483647 w 547"/>
                    <a:gd name="T45" fmla="*/ 2147483647 h 224"/>
                    <a:gd name="T46" fmla="*/ 2147483647 w 547"/>
                    <a:gd name="T47" fmla="*/ 2147483647 h 224"/>
                    <a:gd name="T48" fmla="*/ 2147483647 w 547"/>
                    <a:gd name="T49" fmla="*/ 2147483647 h 224"/>
                    <a:gd name="T50" fmla="*/ 2147483647 w 547"/>
                    <a:gd name="T51" fmla="*/ 2147483647 h 224"/>
                    <a:gd name="T52" fmla="*/ 2147483647 w 547"/>
                    <a:gd name="T53" fmla="*/ 2147483647 h 224"/>
                    <a:gd name="T54" fmla="*/ 2147483647 w 547"/>
                    <a:gd name="T55" fmla="*/ 2147483647 h 224"/>
                    <a:gd name="T56" fmla="*/ 2147483647 w 547"/>
                    <a:gd name="T57" fmla="*/ 2147483647 h 224"/>
                    <a:gd name="T58" fmla="*/ 2147483647 w 547"/>
                    <a:gd name="T59" fmla="*/ 2147483647 h 224"/>
                    <a:gd name="T60" fmla="*/ 2147483647 w 547"/>
                    <a:gd name="T61" fmla="*/ 2147483647 h 224"/>
                    <a:gd name="T62" fmla="*/ 2147483647 w 547"/>
                    <a:gd name="T63" fmla="*/ 2147483647 h 224"/>
                    <a:gd name="T64" fmla="*/ 2147483647 w 547"/>
                    <a:gd name="T65" fmla="*/ 2147483647 h 224"/>
                    <a:gd name="T66" fmla="*/ 0 w 547"/>
                    <a:gd name="T67" fmla="*/ 2147483647 h 224"/>
                    <a:gd name="T68" fmla="*/ 0 w 547"/>
                    <a:gd name="T69" fmla="*/ 2147483647 h 2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7"/>
                    <a:gd name="T106" fmla="*/ 0 h 224"/>
                    <a:gd name="T107" fmla="*/ 547 w 547"/>
                    <a:gd name="T108" fmla="*/ 224 h 2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7" h="224">
                      <a:moveTo>
                        <a:pt x="0" y="211"/>
                      </a:moveTo>
                      <a:lnTo>
                        <a:pt x="16" y="212"/>
                      </a:lnTo>
                      <a:lnTo>
                        <a:pt x="33" y="215"/>
                      </a:lnTo>
                      <a:lnTo>
                        <a:pt x="50" y="217"/>
                      </a:lnTo>
                      <a:lnTo>
                        <a:pt x="69" y="220"/>
                      </a:lnTo>
                      <a:lnTo>
                        <a:pt x="125" y="222"/>
                      </a:lnTo>
                      <a:lnTo>
                        <a:pt x="184" y="224"/>
                      </a:lnTo>
                      <a:lnTo>
                        <a:pt x="242" y="224"/>
                      </a:lnTo>
                      <a:lnTo>
                        <a:pt x="303" y="222"/>
                      </a:lnTo>
                      <a:lnTo>
                        <a:pt x="364" y="215"/>
                      </a:lnTo>
                      <a:lnTo>
                        <a:pt x="425" y="209"/>
                      </a:lnTo>
                      <a:lnTo>
                        <a:pt x="486" y="198"/>
                      </a:lnTo>
                      <a:lnTo>
                        <a:pt x="547" y="187"/>
                      </a:lnTo>
                      <a:lnTo>
                        <a:pt x="547" y="163"/>
                      </a:lnTo>
                      <a:lnTo>
                        <a:pt x="547" y="138"/>
                      </a:lnTo>
                      <a:lnTo>
                        <a:pt x="547" y="116"/>
                      </a:lnTo>
                      <a:lnTo>
                        <a:pt x="547" y="94"/>
                      </a:lnTo>
                      <a:lnTo>
                        <a:pt x="547" y="69"/>
                      </a:lnTo>
                      <a:lnTo>
                        <a:pt x="547" y="47"/>
                      </a:lnTo>
                      <a:lnTo>
                        <a:pt x="547" y="23"/>
                      </a:lnTo>
                      <a:lnTo>
                        <a:pt x="547" y="0"/>
                      </a:lnTo>
                      <a:lnTo>
                        <a:pt x="486" y="12"/>
                      </a:lnTo>
                      <a:lnTo>
                        <a:pt x="425" y="23"/>
                      </a:lnTo>
                      <a:lnTo>
                        <a:pt x="364" y="28"/>
                      </a:lnTo>
                      <a:lnTo>
                        <a:pt x="306" y="34"/>
                      </a:lnTo>
                      <a:lnTo>
                        <a:pt x="244" y="34"/>
                      </a:lnTo>
                      <a:lnTo>
                        <a:pt x="187" y="36"/>
                      </a:lnTo>
                      <a:lnTo>
                        <a:pt x="128" y="31"/>
                      </a:lnTo>
                      <a:lnTo>
                        <a:pt x="70" y="28"/>
                      </a:lnTo>
                      <a:lnTo>
                        <a:pt x="54" y="26"/>
                      </a:lnTo>
                      <a:lnTo>
                        <a:pt x="43" y="25"/>
                      </a:lnTo>
                      <a:lnTo>
                        <a:pt x="29" y="23"/>
                      </a:lnTo>
                      <a:lnTo>
                        <a:pt x="17" y="23"/>
                      </a:lnTo>
                      <a:lnTo>
                        <a:pt x="0" y="211"/>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7" name="Freeform 3142"/>
                <p:cNvSpPr>
                  <a:spLocks noChangeAspect="1"/>
                </p:cNvSpPr>
                <p:nvPr/>
              </p:nvSpPr>
              <p:spPr bwMode="auto">
                <a:xfrm rot="8643414" flipV="1">
                  <a:off x="4171723" y="2136550"/>
                  <a:ext cx="82400" cy="42462"/>
                </a:xfrm>
                <a:custGeom>
                  <a:avLst/>
                  <a:gdLst>
                    <a:gd name="T0" fmla="*/ 0 w 592"/>
                    <a:gd name="T1" fmla="*/ 2147483647 h 231"/>
                    <a:gd name="T2" fmla="*/ 2147483647 w 592"/>
                    <a:gd name="T3" fmla="*/ 2147483647 h 231"/>
                    <a:gd name="T4" fmla="*/ 2147483647 w 592"/>
                    <a:gd name="T5" fmla="*/ 2147483647 h 231"/>
                    <a:gd name="T6" fmla="*/ 2147483647 w 592"/>
                    <a:gd name="T7" fmla="*/ 2147483647 h 231"/>
                    <a:gd name="T8" fmla="*/ 2147483647 w 592"/>
                    <a:gd name="T9" fmla="*/ 2147483647 h 231"/>
                    <a:gd name="T10" fmla="*/ 2147483647 w 592"/>
                    <a:gd name="T11" fmla="*/ 2147483647 h 231"/>
                    <a:gd name="T12" fmla="*/ 2147483647 w 592"/>
                    <a:gd name="T13" fmla="*/ 2147483647 h 231"/>
                    <a:gd name="T14" fmla="*/ 2147483647 w 592"/>
                    <a:gd name="T15" fmla="*/ 2147483647 h 231"/>
                    <a:gd name="T16" fmla="*/ 2147483647 w 592"/>
                    <a:gd name="T17" fmla="*/ 2147483647 h 231"/>
                    <a:gd name="T18" fmla="*/ 2147483647 w 592"/>
                    <a:gd name="T19" fmla="*/ 2147483647 h 231"/>
                    <a:gd name="T20" fmla="*/ 2147483647 w 592"/>
                    <a:gd name="T21" fmla="*/ 2147483647 h 231"/>
                    <a:gd name="T22" fmla="*/ 2147483647 w 592"/>
                    <a:gd name="T23" fmla="*/ 2147483647 h 231"/>
                    <a:gd name="T24" fmla="*/ 2147483647 w 592"/>
                    <a:gd name="T25" fmla="*/ 2147483647 h 231"/>
                    <a:gd name="T26" fmla="*/ 2147483647 w 592"/>
                    <a:gd name="T27" fmla="*/ 2147483647 h 231"/>
                    <a:gd name="T28" fmla="*/ 2147483647 w 592"/>
                    <a:gd name="T29" fmla="*/ 2147483647 h 231"/>
                    <a:gd name="T30" fmla="*/ 2147483647 w 592"/>
                    <a:gd name="T31" fmla="*/ 2147483647 h 231"/>
                    <a:gd name="T32" fmla="*/ 2147483647 w 592"/>
                    <a:gd name="T33" fmla="*/ 0 h 231"/>
                    <a:gd name="T34" fmla="*/ 2147483647 w 592"/>
                    <a:gd name="T35" fmla="*/ 2147483647 h 231"/>
                    <a:gd name="T36" fmla="*/ 2147483647 w 592"/>
                    <a:gd name="T37" fmla="*/ 2147483647 h 231"/>
                    <a:gd name="T38" fmla="*/ 2147483647 w 592"/>
                    <a:gd name="T39" fmla="*/ 2147483647 h 231"/>
                    <a:gd name="T40" fmla="*/ 2147483647 w 592"/>
                    <a:gd name="T41" fmla="*/ 2147483647 h 231"/>
                    <a:gd name="T42" fmla="*/ 2147483647 w 592"/>
                    <a:gd name="T43" fmla="*/ 2147483647 h 231"/>
                    <a:gd name="T44" fmla="*/ 2147483647 w 592"/>
                    <a:gd name="T45" fmla="*/ 2147483647 h 231"/>
                    <a:gd name="T46" fmla="*/ 2147483647 w 592"/>
                    <a:gd name="T47" fmla="*/ 2147483647 h 231"/>
                    <a:gd name="T48" fmla="*/ 2147483647 w 592"/>
                    <a:gd name="T49" fmla="*/ 2147483647 h 231"/>
                    <a:gd name="T50" fmla="*/ 2147483647 w 592"/>
                    <a:gd name="T51" fmla="*/ 2147483647 h 231"/>
                    <a:gd name="T52" fmla="*/ 2147483647 w 592"/>
                    <a:gd name="T53" fmla="*/ 2147483647 h 231"/>
                    <a:gd name="T54" fmla="*/ 2147483647 w 592"/>
                    <a:gd name="T55" fmla="*/ 2147483647 h 231"/>
                    <a:gd name="T56" fmla="*/ 2147483647 w 592"/>
                    <a:gd name="T57" fmla="*/ 2147483647 h 231"/>
                    <a:gd name="T58" fmla="*/ 0 w 592"/>
                    <a:gd name="T59" fmla="*/ 2147483647 h 231"/>
                    <a:gd name="T60" fmla="*/ 0 w 592"/>
                    <a:gd name="T61" fmla="*/ 2147483647 h 23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92"/>
                    <a:gd name="T94" fmla="*/ 0 h 231"/>
                    <a:gd name="T95" fmla="*/ 592 w 592"/>
                    <a:gd name="T96" fmla="*/ 231 h 23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92" h="231">
                      <a:moveTo>
                        <a:pt x="0" y="222"/>
                      </a:moveTo>
                      <a:lnTo>
                        <a:pt x="71" y="228"/>
                      </a:lnTo>
                      <a:lnTo>
                        <a:pt x="143" y="231"/>
                      </a:lnTo>
                      <a:lnTo>
                        <a:pt x="215" y="231"/>
                      </a:lnTo>
                      <a:lnTo>
                        <a:pt x="291" y="231"/>
                      </a:lnTo>
                      <a:lnTo>
                        <a:pt x="365" y="223"/>
                      </a:lnTo>
                      <a:lnTo>
                        <a:pt x="440" y="214"/>
                      </a:lnTo>
                      <a:lnTo>
                        <a:pt x="515" y="201"/>
                      </a:lnTo>
                      <a:lnTo>
                        <a:pt x="592" y="185"/>
                      </a:lnTo>
                      <a:lnTo>
                        <a:pt x="592" y="161"/>
                      </a:lnTo>
                      <a:lnTo>
                        <a:pt x="592" y="138"/>
                      </a:lnTo>
                      <a:lnTo>
                        <a:pt x="592" y="114"/>
                      </a:lnTo>
                      <a:lnTo>
                        <a:pt x="592" y="92"/>
                      </a:lnTo>
                      <a:lnTo>
                        <a:pt x="592" y="66"/>
                      </a:lnTo>
                      <a:lnTo>
                        <a:pt x="592" y="44"/>
                      </a:lnTo>
                      <a:lnTo>
                        <a:pt x="592" y="21"/>
                      </a:lnTo>
                      <a:lnTo>
                        <a:pt x="592" y="0"/>
                      </a:lnTo>
                      <a:lnTo>
                        <a:pt x="527" y="13"/>
                      </a:lnTo>
                      <a:lnTo>
                        <a:pt x="462" y="24"/>
                      </a:lnTo>
                      <a:lnTo>
                        <a:pt x="400" y="32"/>
                      </a:lnTo>
                      <a:lnTo>
                        <a:pt x="339" y="40"/>
                      </a:lnTo>
                      <a:lnTo>
                        <a:pt x="278" y="42"/>
                      </a:lnTo>
                      <a:lnTo>
                        <a:pt x="215" y="44"/>
                      </a:lnTo>
                      <a:lnTo>
                        <a:pt x="154" y="42"/>
                      </a:lnTo>
                      <a:lnTo>
                        <a:pt x="95" y="39"/>
                      </a:lnTo>
                      <a:lnTo>
                        <a:pt x="74" y="37"/>
                      </a:lnTo>
                      <a:lnTo>
                        <a:pt x="57" y="36"/>
                      </a:lnTo>
                      <a:lnTo>
                        <a:pt x="37" y="32"/>
                      </a:lnTo>
                      <a:lnTo>
                        <a:pt x="20" y="31"/>
                      </a:lnTo>
                      <a:lnTo>
                        <a:pt x="0" y="222"/>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8" name="Freeform 3143"/>
                <p:cNvSpPr>
                  <a:spLocks noChangeAspect="1"/>
                </p:cNvSpPr>
                <p:nvPr/>
              </p:nvSpPr>
              <p:spPr bwMode="auto">
                <a:xfrm rot="8643414" flipV="1">
                  <a:off x="4389930" y="1873916"/>
                  <a:ext cx="97659" cy="62906"/>
                </a:xfrm>
                <a:custGeom>
                  <a:avLst/>
                  <a:gdLst>
                    <a:gd name="T0" fmla="*/ 2147483647 w 702"/>
                    <a:gd name="T1" fmla="*/ 0 h 351"/>
                    <a:gd name="T2" fmla="*/ 2147483647 w 702"/>
                    <a:gd name="T3" fmla="*/ 2147483647 h 351"/>
                    <a:gd name="T4" fmla="*/ 2147483647 w 702"/>
                    <a:gd name="T5" fmla="*/ 2147483647 h 351"/>
                    <a:gd name="T6" fmla="*/ 2147483647 w 702"/>
                    <a:gd name="T7" fmla="*/ 2147483647 h 351"/>
                    <a:gd name="T8" fmla="*/ 2147483647 w 702"/>
                    <a:gd name="T9" fmla="*/ 2147483647 h 351"/>
                    <a:gd name="T10" fmla="*/ 2147483647 w 702"/>
                    <a:gd name="T11" fmla="*/ 2147483647 h 351"/>
                    <a:gd name="T12" fmla="*/ 2147483647 w 702"/>
                    <a:gd name="T13" fmla="*/ 2147483647 h 351"/>
                    <a:gd name="T14" fmla="*/ 2147483647 w 702"/>
                    <a:gd name="T15" fmla="*/ 2147483647 h 351"/>
                    <a:gd name="T16" fmla="*/ 0 w 702"/>
                    <a:gd name="T17" fmla="*/ 2147483647 h 351"/>
                    <a:gd name="T18" fmla="*/ 0 w 702"/>
                    <a:gd name="T19" fmla="*/ 2147483647 h 351"/>
                    <a:gd name="T20" fmla="*/ 0 w 702"/>
                    <a:gd name="T21" fmla="*/ 2147483647 h 351"/>
                    <a:gd name="T22" fmla="*/ 0 w 702"/>
                    <a:gd name="T23" fmla="*/ 2147483647 h 351"/>
                    <a:gd name="T24" fmla="*/ 0 w 702"/>
                    <a:gd name="T25" fmla="*/ 2147483647 h 351"/>
                    <a:gd name="T26" fmla="*/ 0 w 702"/>
                    <a:gd name="T27" fmla="*/ 2147483647 h 351"/>
                    <a:gd name="T28" fmla="*/ 0 w 702"/>
                    <a:gd name="T29" fmla="*/ 2147483647 h 351"/>
                    <a:gd name="T30" fmla="*/ 0 w 702"/>
                    <a:gd name="T31" fmla="*/ 2147483647 h 351"/>
                    <a:gd name="T32" fmla="*/ 0 w 702"/>
                    <a:gd name="T33" fmla="*/ 2147483647 h 351"/>
                    <a:gd name="T34" fmla="*/ 2147483647 w 702"/>
                    <a:gd name="T35" fmla="*/ 2147483647 h 351"/>
                    <a:gd name="T36" fmla="*/ 2147483647 w 702"/>
                    <a:gd name="T37" fmla="*/ 2147483647 h 351"/>
                    <a:gd name="T38" fmla="*/ 2147483647 w 702"/>
                    <a:gd name="T39" fmla="*/ 2147483647 h 351"/>
                    <a:gd name="T40" fmla="*/ 2147483647 w 702"/>
                    <a:gd name="T41" fmla="*/ 2147483647 h 351"/>
                    <a:gd name="T42" fmla="*/ 2147483647 w 702"/>
                    <a:gd name="T43" fmla="*/ 2147483647 h 351"/>
                    <a:gd name="T44" fmla="*/ 2147483647 w 702"/>
                    <a:gd name="T45" fmla="*/ 2147483647 h 351"/>
                    <a:gd name="T46" fmla="*/ 2147483647 w 702"/>
                    <a:gd name="T47" fmla="*/ 2147483647 h 351"/>
                    <a:gd name="T48" fmla="*/ 2147483647 w 702"/>
                    <a:gd name="T49" fmla="*/ 2147483647 h 351"/>
                    <a:gd name="T50" fmla="*/ 2147483647 w 702"/>
                    <a:gd name="T51" fmla="*/ 0 h 351"/>
                    <a:gd name="T52" fmla="*/ 2147483647 w 702"/>
                    <a:gd name="T53" fmla="*/ 0 h 3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2"/>
                    <a:gd name="T82" fmla="*/ 0 h 351"/>
                    <a:gd name="T83" fmla="*/ 702 w 702"/>
                    <a:gd name="T84" fmla="*/ 351 h 3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2" h="351">
                      <a:moveTo>
                        <a:pt x="702" y="0"/>
                      </a:moveTo>
                      <a:lnTo>
                        <a:pt x="614" y="4"/>
                      </a:lnTo>
                      <a:lnTo>
                        <a:pt x="526" y="16"/>
                      </a:lnTo>
                      <a:lnTo>
                        <a:pt x="439" y="32"/>
                      </a:lnTo>
                      <a:lnTo>
                        <a:pt x="354" y="54"/>
                      </a:lnTo>
                      <a:lnTo>
                        <a:pt x="264" y="77"/>
                      </a:lnTo>
                      <a:lnTo>
                        <a:pt x="178" y="104"/>
                      </a:lnTo>
                      <a:lnTo>
                        <a:pt x="88" y="134"/>
                      </a:lnTo>
                      <a:lnTo>
                        <a:pt x="0" y="170"/>
                      </a:lnTo>
                      <a:lnTo>
                        <a:pt x="0" y="192"/>
                      </a:lnTo>
                      <a:lnTo>
                        <a:pt x="0" y="215"/>
                      </a:lnTo>
                      <a:lnTo>
                        <a:pt x="0" y="237"/>
                      </a:lnTo>
                      <a:lnTo>
                        <a:pt x="0" y="261"/>
                      </a:lnTo>
                      <a:lnTo>
                        <a:pt x="0" y="284"/>
                      </a:lnTo>
                      <a:lnTo>
                        <a:pt x="0" y="306"/>
                      </a:lnTo>
                      <a:lnTo>
                        <a:pt x="0" y="329"/>
                      </a:lnTo>
                      <a:lnTo>
                        <a:pt x="0" y="351"/>
                      </a:lnTo>
                      <a:lnTo>
                        <a:pt x="86" y="317"/>
                      </a:lnTo>
                      <a:lnTo>
                        <a:pt x="173" y="287"/>
                      </a:lnTo>
                      <a:lnTo>
                        <a:pt x="261" y="260"/>
                      </a:lnTo>
                      <a:lnTo>
                        <a:pt x="348" y="239"/>
                      </a:lnTo>
                      <a:lnTo>
                        <a:pt x="431" y="218"/>
                      </a:lnTo>
                      <a:lnTo>
                        <a:pt x="516" y="205"/>
                      </a:lnTo>
                      <a:lnTo>
                        <a:pt x="603" y="194"/>
                      </a:lnTo>
                      <a:lnTo>
                        <a:pt x="688" y="187"/>
                      </a:lnTo>
                      <a:lnTo>
                        <a:pt x="702" y="0"/>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09" name="Freeform 3144"/>
                <p:cNvSpPr>
                  <a:spLocks noChangeAspect="1"/>
                </p:cNvSpPr>
                <p:nvPr/>
              </p:nvSpPr>
              <p:spPr bwMode="auto">
                <a:xfrm rot="8643414" flipV="1">
                  <a:off x="4214449" y="2197883"/>
                  <a:ext cx="88504" cy="44034"/>
                </a:xfrm>
                <a:custGeom>
                  <a:avLst/>
                  <a:gdLst>
                    <a:gd name="T0" fmla="*/ 0 w 637"/>
                    <a:gd name="T1" fmla="*/ 2147483647 h 246"/>
                    <a:gd name="T2" fmla="*/ 2147483647 w 637"/>
                    <a:gd name="T3" fmla="*/ 2147483647 h 246"/>
                    <a:gd name="T4" fmla="*/ 2147483647 w 637"/>
                    <a:gd name="T5" fmla="*/ 2147483647 h 246"/>
                    <a:gd name="T6" fmla="*/ 2147483647 w 637"/>
                    <a:gd name="T7" fmla="*/ 2147483647 h 246"/>
                    <a:gd name="T8" fmla="*/ 2147483647 w 637"/>
                    <a:gd name="T9" fmla="*/ 2147483647 h 246"/>
                    <a:gd name="T10" fmla="*/ 2147483647 w 637"/>
                    <a:gd name="T11" fmla="*/ 2147483647 h 246"/>
                    <a:gd name="T12" fmla="*/ 2147483647 w 637"/>
                    <a:gd name="T13" fmla="*/ 2147483647 h 246"/>
                    <a:gd name="T14" fmla="*/ 2147483647 w 637"/>
                    <a:gd name="T15" fmla="*/ 2147483647 h 246"/>
                    <a:gd name="T16" fmla="*/ 2147483647 w 637"/>
                    <a:gd name="T17" fmla="*/ 2147483647 h 246"/>
                    <a:gd name="T18" fmla="*/ 2147483647 w 637"/>
                    <a:gd name="T19" fmla="*/ 2147483647 h 246"/>
                    <a:gd name="T20" fmla="*/ 2147483647 w 637"/>
                    <a:gd name="T21" fmla="*/ 2147483647 h 246"/>
                    <a:gd name="T22" fmla="*/ 2147483647 w 637"/>
                    <a:gd name="T23" fmla="*/ 2147483647 h 246"/>
                    <a:gd name="T24" fmla="*/ 2147483647 w 637"/>
                    <a:gd name="T25" fmla="*/ 2147483647 h 246"/>
                    <a:gd name="T26" fmla="*/ 2147483647 w 637"/>
                    <a:gd name="T27" fmla="*/ 2147483647 h 246"/>
                    <a:gd name="T28" fmla="*/ 2147483647 w 637"/>
                    <a:gd name="T29" fmla="*/ 2147483647 h 246"/>
                    <a:gd name="T30" fmla="*/ 2147483647 w 637"/>
                    <a:gd name="T31" fmla="*/ 2147483647 h 246"/>
                    <a:gd name="T32" fmla="*/ 2147483647 w 637"/>
                    <a:gd name="T33" fmla="*/ 0 h 246"/>
                    <a:gd name="T34" fmla="*/ 2147483647 w 637"/>
                    <a:gd name="T35" fmla="*/ 2147483647 h 246"/>
                    <a:gd name="T36" fmla="*/ 2147483647 w 637"/>
                    <a:gd name="T37" fmla="*/ 2147483647 h 246"/>
                    <a:gd name="T38" fmla="*/ 2147483647 w 637"/>
                    <a:gd name="T39" fmla="*/ 2147483647 h 246"/>
                    <a:gd name="T40" fmla="*/ 2147483647 w 637"/>
                    <a:gd name="T41" fmla="*/ 2147483647 h 246"/>
                    <a:gd name="T42" fmla="*/ 2147483647 w 637"/>
                    <a:gd name="T43" fmla="*/ 2147483647 h 246"/>
                    <a:gd name="T44" fmla="*/ 2147483647 w 637"/>
                    <a:gd name="T45" fmla="*/ 2147483647 h 246"/>
                    <a:gd name="T46" fmla="*/ 2147483647 w 637"/>
                    <a:gd name="T47" fmla="*/ 2147483647 h 246"/>
                    <a:gd name="T48" fmla="*/ 2147483647 w 637"/>
                    <a:gd name="T49" fmla="*/ 2147483647 h 246"/>
                    <a:gd name="T50" fmla="*/ 2147483647 w 637"/>
                    <a:gd name="T51" fmla="*/ 2147483647 h 246"/>
                    <a:gd name="T52" fmla="*/ 2147483647 w 637"/>
                    <a:gd name="T53" fmla="*/ 2147483647 h 246"/>
                    <a:gd name="T54" fmla="*/ 2147483647 w 637"/>
                    <a:gd name="T55" fmla="*/ 2147483647 h 246"/>
                    <a:gd name="T56" fmla="*/ 2147483647 w 637"/>
                    <a:gd name="T57" fmla="*/ 2147483647 h 246"/>
                    <a:gd name="T58" fmla="*/ 2147483647 w 637"/>
                    <a:gd name="T59" fmla="*/ 2147483647 h 246"/>
                    <a:gd name="T60" fmla="*/ 2147483647 w 637"/>
                    <a:gd name="T61" fmla="*/ 2147483647 h 246"/>
                    <a:gd name="T62" fmla="*/ 2147483647 w 637"/>
                    <a:gd name="T63" fmla="*/ 2147483647 h 246"/>
                    <a:gd name="T64" fmla="*/ 2147483647 w 637"/>
                    <a:gd name="T65" fmla="*/ 2147483647 h 246"/>
                    <a:gd name="T66" fmla="*/ 0 w 637"/>
                    <a:gd name="T67" fmla="*/ 2147483647 h 246"/>
                    <a:gd name="T68" fmla="*/ 0 w 637"/>
                    <a:gd name="T69" fmla="*/ 2147483647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7"/>
                    <a:gd name="T106" fmla="*/ 0 h 246"/>
                    <a:gd name="T107" fmla="*/ 637 w 637"/>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7" h="246">
                      <a:moveTo>
                        <a:pt x="0" y="236"/>
                      </a:moveTo>
                      <a:lnTo>
                        <a:pt x="77" y="241"/>
                      </a:lnTo>
                      <a:lnTo>
                        <a:pt x="156" y="246"/>
                      </a:lnTo>
                      <a:lnTo>
                        <a:pt x="233" y="246"/>
                      </a:lnTo>
                      <a:lnTo>
                        <a:pt x="313" y="244"/>
                      </a:lnTo>
                      <a:lnTo>
                        <a:pt x="390" y="234"/>
                      </a:lnTo>
                      <a:lnTo>
                        <a:pt x="472" y="223"/>
                      </a:lnTo>
                      <a:lnTo>
                        <a:pt x="553" y="205"/>
                      </a:lnTo>
                      <a:lnTo>
                        <a:pt x="637" y="185"/>
                      </a:lnTo>
                      <a:lnTo>
                        <a:pt x="635" y="160"/>
                      </a:lnTo>
                      <a:lnTo>
                        <a:pt x="635" y="138"/>
                      </a:lnTo>
                      <a:lnTo>
                        <a:pt x="635" y="114"/>
                      </a:lnTo>
                      <a:lnTo>
                        <a:pt x="635" y="91"/>
                      </a:lnTo>
                      <a:lnTo>
                        <a:pt x="635" y="67"/>
                      </a:lnTo>
                      <a:lnTo>
                        <a:pt x="635" y="45"/>
                      </a:lnTo>
                      <a:lnTo>
                        <a:pt x="635" y="22"/>
                      </a:lnTo>
                      <a:lnTo>
                        <a:pt x="635" y="0"/>
                      </a:lnTo>
                      <a:lnTo>
                        <a:pt x="566" y="16"/>
                      </a:lnTo>
                      <a:lnTo>
                        <a:pt x="501" y="30"/>
                      </a:lnTo>
                      <a:lnTo>
                        <a:pt x="435" y="40"/>
                      </a:lnTo>
                      <a:lnTo>
                        <a:pt x="371" y="48"/>
                      </a:lnTo>
                      <a:lnTo>
                        <a:pt x="303" y="53"/>
                      </a:lnTo>
                      <a:lnTo>
                        <a:pt x="241" y="56"/>
                      </a:lnTo>
                      <a:lnTo>
                        <a:pt x="175" y="55"/>
                      </a:lnTo>
                      <a:lnTo>
                        <a:pt x="112" y="53"/>
                      </a:lnTo>
                      <a:lnTo>
                        <a:pt x="100" y="51"/>
                      </a:lnTo>
                      <a:lnTo>
                        <a:pt x="88" y="51"/>
                      </a:lnTo>
                      <a:lnTo>
                        <a:pt x="77" y="48"/>
                      </a:lnTo>
                      <a:lnTo>
                        <a:pt x="66" y="48"/>
                      </a:lnTo>
                      <a:lnTo>
                        <a:pt x="53" y="47"/>
                      </a:lnTo>
                      <a:lnTo>
                        <a:pt x="42" y="47"/>
                      </a:lnTo>
                      <a:lnTo>
                        <a:pt x="31" y="45"/>
                      </a:lnTo>
                      <a:lnTo>
                        <a:pt x="19" y="45"/>
                      </a:lnTo>
                      <a:lnTo>
                        <a:pt x="0" y="236"/>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0" name="Freeform 3145"/>
                <p:cNvSpPr>
                  <a:spLocks noChangeAspect="1"/>
                </p:cNvSpPr>
                <p:nvPr/>
              </p:nvSpPr>
              <p:spPr bwMode="auto">
                <a:xfrm rot="8643414" flipV="1">
                  <a:off x="4435707" y="1936822"/>
                  <a:ext cx="93081" cy="59761"/>
                </a:xfrm>
                <a:custGeom>
                  <a:avLst/>
                  <a:gdLst>
                    <a:gd name="T0" fmla="*/ 2147483647 w 666"/>
                    <a:gd name="T1" fmla="*/ 0 h 333"/>
                    <a:gd name="T2" fmla="*/ 2147483647 w 666"/>
                    <a:gd name="T3" fmla="*/ 2147483647 h 333"/>
                    <a:gd name="T4" fmla="*/ 2147483647 w 666"/>
                    <a:gd name="T5" fmla="*/ 2147483647 h 333"/>
                    <a:gd name="T6" fmla="*/ 2147483647 w 666"/>
                    <a:gd name="T7" fmla="*/ 2147483647 h 333"/>
                    <a:gd name="T8" fmla="*/ 2147483647 w 666"/>
                    <a:gd name="T9" fmla="*/ 2147483647 h 333"/>
                    <a:gd name="T10" fmla="*/ 2147483647 w 666"/>
                    <a:gd name="T11" fmla="*/ 2147483647 h 333"/>
                    <a:gd name="T12" fmla="*/ 2147483647 w 666"/>
                    <a:gd name="T13" fmla="*/ 2147483647 h 333"/>
                    <a:gd name="T14" fmla="*/ 2147483647 w 666"/>
                    <a:gd name="T15" fmla="*/ 2147483647 h 333"/>
                    <a:gd name="T16" fmla="*/ 0 w 666"/>
                    <a:gd name="T17" fmla="*/ 2147483647 h 333"/>
                    <a:gd name="T18" fmla="*/ 0 w 666"/>
                    <a:gd name="T19" fmla="*/ 2147483647 h 333"/>
                    <a:gd name="T20" fmla="*/ 0 w 666"/>
                    <a:gd name="T21" fmla="*/ 2147483647 h 333"/>
                    <a:gd name="T22" fmla="*/ 0 w 666"/>
                    <a:gd name="T23" fmla="*/ 2147483647 h 333"/>
                    <a:gd name="T24" fmla="*/ 0 w 666"/>
                    <a:gd name="T25" fmla="*/ 2147483647 h 333"/>
                    <a:gd name="T26" fmla="*/ 0 w 666"/>
                    <a:gd name="T27" fmla="*/ 2147483647 h 333"/>
                    <a:gd name="T28" fmla="*/ 0 w 666"/>
                    <a:gd name="T29" fmla="*/ 2147483647 h 333"/>
                    <a:gd name="T30" fmla="*/ 0 w 666"/>
                    <a:gd name="T31" fmla="*/ 2147483647 h 333"/>
                    <a:gd name="T32" fmla="*/ 0 w 666"/>
                    <a:gd name="T33" fmla="*/ 2147483647 h 333"/>
                    <a:gd name="T34" fmla="*/ 0 w 666"/>
                    <a:gd name="T35" fmla="*/ 2147483647 h 333"/>
                    <a:gd name="T36" fmla="*/ 0 w 666"/>
                    <a:gd name="T37" fmla="*/ 2147483647 h 333"/>
                    <a:gd name="T38" fmla="*/ 2147483647 w 666"/>
                    <a:gd name="T39" fmla="*/ 2147483647 h 333"/>
                    <a:gd name="T40" fmla="*/ 2147483647 w 666"/>
                    <a:gd name="T41" fmla="*/ 2147483647 h 333"/>
                    <a:gd name="T42" fmla="*/ 2147483647 w 666"/>
                    <a:gd name="T43" fmla="*/ 2147483647 h 333"/>
                    <a:gd name="T44" fmla="*/ 2147483647 w 666"/>
                    <a:gd name="T45" fmla="*/ 2147483647 h 333"/>
                    <a:gd name="T46" fmla="*/ 2147483647 w 666"/>
                    <a:gd name="T47" fmla="*/ 2147483647 h 333"/>
                    <a:gd name="T48" fmla="*/ 2147483647 w 666"/>
                    <a:gd name="T49" fmla="*/ 2147483647 h 333"/>
                    <a:gd name="T50" fmla="*/ 2147483647 w 666"/>
                    <a:gd name="T51" fmla="*/ 2147483647 h 333"/>
                    <a:gd name="T52" fmla="*/ 2147483647 w 666"/>
                    <a:gd name="T53" fmla="*/ 2147483647 h 333"/>
                    <a:gd name="T54" fmla="*/ 2147483647 w 666"/>
                    <a:gd name="T55" fmla="*/ 0 h 333"/>
                    <a:gd name="T56" fmla="*/ 2147483647 w 666"/>
                    <a:gd name="T57" fmla="*/ 0 h 33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66"/>
                    <a:gd name="T88" fmla="*/ 0 h 333"/>
                    <a:gd name="T89" fmla="*/ 666 w 666"/>
                    <a:gd name="T90" fmla="*/ 333 h 33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66" h="333">
                      <a:moveTo>
                        <a:pt x="666" y="0"/>
                      </a:moveTo>
                      <a:lnTo>
                        <a:pt x="583" y="3"/>
                      </a:lnTo>
                      <a:lnTo>
                        <a:pt x="501" y="14"/>
                      </a:lnTo>
                      <a:lnTo>
                        <a:pt x="417" y="27"/>
                      </a:lnTo>
                      <a:lnTo>
                        <a:pt x="337" y="46"/>
                      </a:lnTo>
                      <a:lnTo>
                        <a:pt x="252" y="67"/>
                      </a:lnTo>
                      <a:lnTo>
                        <a:pt x="169" y="91"/>
                      </a:lnTo>
                      <a:lnTo>
                        <a:pt x="84" y="118"/>
                      </a:lnTo>
                      <a:lnTo>
                        <a:pt x="0" y="151"/>
                      </a:lnTo>
                      <a:lnTo>
                        <a:pt x="0" y="171"/>
                      </a:lnTo>
                      <a:lnTo>
                        <a:pt x="0" y="192"/>
                      </a:lnTo>
                      <a:lnTo>
                        <a:pt x="0" y="212"/>
                      </a:lnTo>
                      <a:lnTo>
                        <a:pt x="0" y="234"/>
                      </a:lnTo>
                      <a:lnTo>
                        <a:pt x="0" y="255"/>
                      </a:lnTo>
                      <a:lnTo>
                        <a:pt x="0" y="276"/>
                      </a:lnTo>
                      <a:lnTo>
                        <a:pt x="0" y="297"/>
                      </a:lnTo>
                      <a:lnTo>
                        <a:pt x="0" y="319"/>
                      </a:lnTo>
                      <a:lnTo>
                        <a:pt x="0" y="325"/>
                      </a:lnTo>
                      <a:lnTo>
                        <a:pt x="0" y="333"/>
                      </a:lnTo>
                      <a:lnTo>
                        <a:pt x="82" y="301"/>
                      </a:lnTo>
                      <a:lnTo>
                        <a:pt x="166" y="276"/>
                      </a:lnTo>
                      <a:lnTo>
                        <a:pt x="247" y="252"/>
                      </a:lnTo>
                      <a:lnTo>
                        <a:pt x="331" y="232"/>
                      </a:lnTo>
                      <a:lnTo>
                        <a:pt x="408" y="215"/>
                      </a:lnTo>
                      <a:lnTo>
                        <a:pt x="490" y="204"/>
                      </a:lnTo>
                      <a:lnTo>
                        <a:pt x="570" y="194"/>
                      </a:lnTo>
                      <a:lnTo>
                        <a:pt x="652" y="189"/>
                      </a:lnTo>
                      <a:lnTo>
                        <a:pt x="666" y="0"/>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1" name="Freeform 3146"/>
                <p:cNvSpPr>
                  <a:spLocks noChangeAspect="1"/>
                </p:cNvSpPr>
                <p:nvPr/>
              </p:nvSpPr>
              <p:spPr bwMode="auto">
                <a:xfrm rot="8643414" flipV="1">
                  <a:off x="4257174" y="2254499"/>
                  <a:ext cx="94607" cy="48752"/>
                </a:xfrm>
                <a:custGeom>
                  <a:avLst/>
                  <a:gdLst>
                    <a:gd name="T0" fmla="*/ 2147483647 w 679"/>
                    <a:gd name="T1" fmla="*/ 2147483647 h 265"/>
                    <a:gd name="T2" fmla="*/ 0 w 679"/>
                    <a:gd name="T3" fmla="*/ 2147483647 h 265"/>
                    <a:gd name="T4" fmla="*/ 2147483647 w 679"/>
                    <a:gd name="T5" fmla="*/ 2147483647 h 265"/>
                    <a:gd name="T6" fmla="*/ 2147483647 w 679"/>
                    <a:gd name="T7" fmla="*/ 2147483647 h 265"/>
                    <a:gd name="T8" fmla="*/ 2147483647 w 679"/>
                    <a:gd name="T9" fmla="*/ 2147483647 h 265"/>
                    <a:gd name="T10" fmla="*/ 2147483647 w 679"/>
                    <a:gd name="T11" fmla="*/ 2147483647 h 265"/>
                    <a:gd name="T12" fmla="*/ 2147483647 w 679"/>
                    <a:gd name="T13" fmla="*/ 2147483647 h 265"/>
                    <a:gd name="T14" fmla="*/ 2147483647 w 679"/>
                    <a:gd name="T15" fmla="*/ 2147483647 h 265"/>
                    <a:gd name="T16" fmla="*/ 2147483647 w 679"/>
                    <a:gd name="T17" fmla="*/ 2147483647 h 265"/>
                    <a:gd name="T18" fmla="*/ 2147483647 w 679"/>
                    <a:gd name="T19" fmla="*/ 2147483647 h 265"/>
                    <a:gd name="T20" fmla="*/ 2147483647 w 679"/>
                    <a:gd name="T21" fmla="*/ 2147483647 h 265"/>
                    <a:gd name="T22" fmla="*/ 2147483647 w 679"/>
                    <a:gd name="T23" fmla="*/ 2147483647 h 265"/>
                    <a:gd name="T24" fmla="*/ 2147483647 w 679"/>
                    <a:gd name="T25" fmla="*/ 2147483647 h 265"/>
                    <a:gd name="T26" fmla="*/ 2147483647 w 679"/>
                    <a:gd name="T27" fmla="*/ 2147483647 h 265"/>
                    <a:gd name="T28" fmla="*/ 2147483647 w 679"/>
                    <a:gd name="T29" fmla="*/ 2147483647 h 265"/>
                    <a:gd name="T30" fmla="*/ 2147483647 w 679"/>
                    <a:gd name="T31" fmla="*/ 2147483647 h 265"/>
                    <a:gd name="T32" fmla="*/ 2147483647 w 679"/>
                    <a:gd name="T33" fmla="*/ 2147483647 h 265"/>
                    <a:gd name="T34" fmla="*/ 2147483647 w 679"/>
                    <a:gd name="T35" fmla="*/ 2147483647 h 265"/>
                    <a:gd name="T36" fmla="*/ 2147483647 w 679"/>
                    <a:gd name="T37" fmla="*/ 2147483647 h 265"/>
                    <a:gd name="T38" fmla="*/ 2147483647 w 679"/>
                    <a:gd name="T39" fmla="*/ 0 h 265"/>
                    <a:gd name="T40" fmla="*/ 2147483647 w 679"/>
                    <a:gd name="T41" fmla="*/ 2147483647 h 265"/>
                    <a:gd name="T42" fmla="*/ 2147483647 w 679"/>
                    <a:gd name="T43" fmla="*/ 2147483647 h 265"/>
                    <a:gd name="T44" fmla="*/ 2147483647 w 679"/>
                    <a:gd name="T45" fmla="*/ 2147483647 h 265"/>
                    <a:gd name="T46" fmla="*/ 2147483647 w 679"/>
                    <a:gd name="T47" fmla="*/ 2147483647 h 265"/>
                    <a:gd name="T48" fmla="*/ 2147483647 w 679"/>
                    <a:gd name="T49" fmla="*/ 2147483647 h 265"/>
                    <a:gd name="T50" fmla="*/ 2147483647 w 679"/>
                    <a:gd name="T51" fmla="*/ 2147483647 h 265"/>
                    <a:gd name="T52" fmla="*/ 2147483647 w 679"/>
                    <a:gd name="T53" fmla="*/ 2147483647 h 265"/>
                    <a:gd name="T54" fmla="*/ 2147483647 w 679"/>
                    <a:gd name="T55" fmla="*/ 2147483647 h 265"/>
                    <a:gd name="T56" fmla="*/ 2147483647 w 679"/>
                    <a:gd name="T57" fmla="*/ 2147483647 h 26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79"/>
                    <a:gd name="T88" fmla="*/ 0 h 265"/>
                    <a:gd name="T89" fmla="*/ 679 w 679"/>
                    <a:gd name="T90" fmla="*/ 265 h 26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79" h="265">
                      <a:moveTo>
                        <a:pt x="18" y="68"/>
                      </a:moveTo>
                      <a:lnTo>
                        <a:pt x="0" y="260"/>
                      </a:lnTo>
                      <a:lnTo>
                        <a:pt x="2" y="260"/>
                      </a:lnTo>
                      <a:lnTo>
                        <a:pt x="5" y="260"/>
                      </a:lnTo>
                      <a:lnTo>
                        <a:pt x="85" y="263"/>
                      </a:lnTo>
                      <a:lnTo>
                        <a:pt x="167" y="265"/>
                      </a:lnTo>
                      <a:lnTo>
                        <a:pt x="251" y="260"/>
                      </a:lnTo>
                      <a:lnTo>
                        <a:pt x="336" y="254"/>
                      </a:lnTo>
                      <a:lnTo>
                        <a:pt x="419" y="243"/>
                      </a:lnTo>
                      <a:lnTo>
                        <a:pt x="506" y="227"/>
                      </a:lnTo>
                      <a:lnTo>
                        <a:pt x="591" y="206"/>
                      </a:lnTo>
                      <a:lnTo>
                        <a:pt x="679" y="183"/>
                      </a:lnTo>
                      <a:lnTo>
                        <a:pt x="679" y="159"/>
                      </a:lnTo>
                      <a:lnTo>
                        <a:pt x="679" y="137"/>
                      </a:lnTo>
                      <a:lnTo>
                        <a:pt x="679" y="114"/>
                      </a:lnTo>
                      <a:lnTo>
                        <a:pt x="679" y="92"/>
                      </a:lnTo>
                      <a:lnTo>
                        <a:pt x="679" y="68"/>
                      </a:lnTo>
                      <a:lnTo>
                        <a:pt x="679" y="45"/>
                      </a:lnTo>
                      <a:lnTo>
                        <a:pt x="679" y="23"/>
                      </a:lnTo>
                      <a:lnTo>
                        <a:pt x="679" y="0"/>
                      </a:lnTo>
                      <a:lnTo>
                        <a:pt x="592" y="23"/>
                      </a:lnTo>
                      <a:lnTo>
                        <a:pt x="509" y="42"/>
                      </a:lnTo>
                      <a:lnTo>
                        <a:pt x="425" y="56"/>
                      </a:lnTo>
                      <a:lnTo>
                        <a:pt x="344" y="68"/>
                      </a:lnTo>
                      <a:lnTo>
                        <a:pt x="260" y="71"/>
                      </a:lnTo>
                      <a:lnTo>
                        <a:pt x="179" y="72"/>
                      </a:lnTo>
                      <a:lnTo>
                        <a:pt x="97" y="71"/>
                      </a:lnTo>
                      <a:lnTo>
                        <a:pt x="18" y="68"/>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2" name="Freeform 3147"/>
                <p:cNvSpPr>
                  <a:spLocks noChangeAspect="1"/>
                </p:cNvSpPr>
                <p:nvPr/>
              </p:nvSpPr>
              <p:spPr bwMode="auto">
                <a:xfrm rot="8643414" flipV="1">
                  <a:off x="4484537" y="1933677"/>
                  <a:ext cx="274666" cy="121094"/>
                </a:xfrm>
                <a:custGeom>
                  <a:avLst/>
                  <a:gdLst>
                    <a:gd name="T0" fmla="*/ 2147483647 w 1976"/>
                    <a:gd name="T1" fmla="*/ 2147483647 h 674"/>
                    <a:gd name="T2" fmla="*/ 2147483647 w 1976"/>
                    <a:gd name="T3" fmla="*/ 2147483647 h 674"/>
                    <a:gd name="T4" fmla="*/ 2147483647 w 1976"/>
                    <a:gd name="T5" fmla="*/ 2147483647 h 674"/>
                    <a:gd name="T6" fmla="*/ 2147483647 w 1976"/>
                    <a:gd name="T7" fmla="*/ 2147483647 h 674"/>
                    <a:gd name="T8" fmla="*/ 2147483647 w 1976"/>
                    <a:gd name="T9" fmla="*/ 2147483647 h 674"/>
                    <a:gd name="T10" fmla="*/ 2147483647 w 1976"/>
                    <a:gd name="T11" fmla="*/ 2147483647 h 674"/>
                    <a:gd name="T12" fmla="*/ 2147483647 w 1976"/>
                    <a:gd name="T13" fmla="*/ 2147483647 h 674"/>
                    <a:gd name="T14" fmla="*/ 2147483647 w 1976"/>
                    <a:gd name="T15" fmla="*/ 2147483647 h 674"/>
                    <a:gd name="T16" fmla="*/ 2147483647 w 1976"/>
                    <a:gd name="T17" fmla="*/ 2147483647 h 674"/>
                    <a:gd name="T18" fmla="*/ 2147483647 w 1976"/>
                    <a:gd name="T19" fmla="*/ 2147483647 h 674"/>
                    <a:gd name="T20" fmla="*/ 2147483647 w 1976"/>
                    <a:gd name="T21" fmla="*/ 2147483647 h 674"/>
                    <a:gd name="T22" fmla="*/ 2147483647 w 1976"/>
                    <a:gd name="T23" fmla="*/ 0 h 674"/>
                    <a:gd name="T24" fmla="*/ 2147483647 w 1976"/>
                    <a:gd name="T25" fmla="*/ 0 h 674"/>
                    <a:gd name="T26" fmla="*/ 2147483647 w 1976"/>
                    <a:gd name="T27" fmla="*/ 0 h 674"/>
                    <a:gd name="T28" fmla="*/ 2147483647 w 1976"/>
                    <a:gd name="T29" fmla="*/ 0 h 674"/>
                    <a:gd name="T30" fmla="*/ 2147483647 w 1976"/>
                    <a:gd name="T31" fmla="*/ 0 h 674"/>
                    <a:gd name="T32" fmla="*/ 2147483647 w 1976"/>
                    <a:gd name="T33" fmla="*/ 2147483647 h 674"/>
                    <a:gd name="T34" fmla="*/ 2147483647 w 1976"/>
                    <a:gd name="T35" fmla="*/ 2147483647 h 674"/>
                    <a:gd name="T36" fmla="*/ 2147483647 w 1976"/>
                    <a:gd name="T37" fmla="*/ 2147483647 h 674"/>
                    <a:gd name="T38" fmla="*/ 2147483647 w 1976"/>
                    <a:gd name="T39" fmla="*/ 2147483647 h 674"/>
                    <a:gd name="T40" fmla="*/ 2147483647 w 1976"/>
                    <a:gd name="T41" fmla="*/ 2147483647 h 674"/>
                    <a:gd name="T42" fmla="*/ 2147483647 w 1976"/>
                    <a:gd name="T43" fmla="*/ 2147483647 h 674"/>
                    <a:gd name="T44" fmla="*/ 2147483647 w 1976"/>
                    <a:gd name="T45" fmla="*/ 2147483647 h 674"/>
                    <a:gd name="T46" fmla="*/ 2147483647 w 1976"/>
                    <a:gd name="T47" fmla="*/ 2147483647 h 674"/>
                    <a:gd name="T48" fmla="*/ 2147483647 w 1976"/>
                    <a:gd name="T49" fmla="*/ 2147483647 h 674"/>
                    <a:gd name="T50" fmla="*/ 2147483647 w 1976"/>
                    <a:gd name="T51" fmla="*/ 2147483647 h 674"/>
                    <a:gd name="T52" fmla="*/ 2147483647 w 1976"/>
                    <a:gd name="T53" fmla="*/ 2147483647 h 674"/>
                    <a:gd name="T54" fmla="*/ 2147483647 w 1976"/>
                    <a:gd name="T55" fmla="*/ 2147483647 h 674"/>
                    <a:gd name="T56" fmla="*/ 2147483647 w 1976"/>
                    <a:gd name="T57" fmla="*/ 2147483647 h 674"/>
                    <a:gd name="T58" fmla="*/ 2147483647 w 1976"/>
                    <a:gd name="T59" fmla="*/ 2147483647 h 674"/>
                    <a:gd name="T60" fmla="*/ 2147483647 w 1976"/>
                    <a:gd name="T61" fmla="*/ 2147483647 h 674"/>
                    <a:gd name="T62" fmla="*/ 2147483647 w 1976"/>
                    <a:gd name="T63" fmla="*/ 2147483647 h 674"/>
                    <a:gd name="T64" fmla="*/ 0 w 1976"/>
                    <a:gd name="T65" fmla="*/ 2147483647 h 674"/>
                    <a:gd name="T66" fmla="*/ 2147483647 w 1976"/>
                    <a:gd name="T67" fmla="*/ 2147483647 h 674"/>
                    <a:gd name="T68" fmla="*/ 2147483647 w 1976"/>
                    <a:gd name="T69" fmla="*/ 2147483647 h 674"/>
                    <a:gd name="T70" fmla="*/ 2147483647 w 1976"/>
                    <a:gd name="T71" fmla="*/ 2147483647 h 674"/>
                    <a:gd name="T72" fmla="*/ 2147483647 w 1976"/>
                    <a:gd name="T73" fmla="*/ 2147483647 h 674"/>
                    <a:gd name="T74" fmla="*/ 2147483647 w 1976"/>
                    <a:gd name="T75" fmla="*/ 2147483647 h 674"/>
                    <a:gd name="T76" fmla="*/ 2147483647 w 1976"/>
                    <a:gd name="T77" fmla="*/ 2147483647 h 674"/>
                    <a:gd name="T78" fmla="*/ 2147483647 w 1976"/>
                    <a:gd name="T79" fmla="*/ 2147483647 h 674"/>
                    <a:gd name="T80" fmla="*/ 2147483647 w 1976"/>
                    <a:gd name="T81" fmla="*/ 2147483647 h 674"/>
                    <a:gd name="T82" fmla="*/ 2147483647 w 1976"/>
                    <a:gd name="T83" fmla="*/ 2147483647 h 67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76"/>
                    <a:gd name="T127" fmla="*/ 0 h 674"/>
                    <a:gd name="T128" fmla="*/ 1976 w 1976"/>
                    <a:gd name="T129" fmla="*/ 674 h 67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76" h="674">
                      <a:moveTo>
                        <a:pt x="656" y="579"/>
                      </a:moveTo>
                      <a:lnTo>
                        <a:pt x="816" y="518"/>
                      </a:lnTo>
                      <a:lnTo>
                        <a:pt x="978" y="457"/>
                      </a:lnTo>
                      <a:lnTo>
                        <a:pt x="1137" y="393"/>
                      </a:lnTo>
                      <a:lnTo>
                        <a:pt x="1299" y="335"/>
                      </a:lnTo>
                      <a:lnTo>
                        <a:pt x="1456" y="279"/>
                      </a:lnTo>
                      <a:lnTo>
                        <a:pt x="1616" y="236"/>
                      </a:lnTo>
                      <a:lnTo>
                        <a:pt x="1772" y="205"/>
                      </a:lnTo>
                      <a:lnTo>
                        <a:pt x="1931" y="189"/>
                      </a:lnTo>
                      <a:lnTo>
                        <a:pt x="1947" y="189"/>
                      </a:lnTo>
                      <a:lnTo>
                        <a:pt x="1961" y="189"/>
                      </a:lnTo>
                      <a:lnTo>
                        <a:pt x="1976" y="0"/>
                      </a:lnTo>
                      <a:lnTo>
                        <a:pt x="1964" y="0"/>
                      </a:lnTo>
                      <a:lnTo>
                        <a:pt x="1953" y="0"/>
                      </a:lnTo>
                      <a:lnTo>
                        <a:pt x="1942" y="0"/>
                      </a:lnTo>
                      <a:lnTo>
                        <a:pt x="1931" y="0"/>
                      </a:lnTo>
                      <a:lnTo>
                        <a:pt x="1772" y="16"/>
                      </a:lnTo>
                      <a:lnTo>
                        <a:pt x="1616" y="51"/>
                      </a:lnTo>
                      <a:lnTo>
                        <a:pt x="1456" y="96"/>
                      </a:lnTo>
                      <a:lnTo>
                        <a:pt x="1299" y="152"/>
                      </a:lnTo>
                      <a:lnTo>
                        <a:pt x="1137" y="212"/>
                      </a:lnTo>
                      <a:lnTo>
                        <a:pt x="978" y="276"/>
                      </a:lnTo>
                      <a:lnTo>
                        <a:pt x="816" y="337"/>
                      </a:lnTo>
                      <a:lnTo>
                        <a:pt x="656" y="395"/>
                      </a:lnTo>
                      <a:lnTo>
                        <a:pt x="572" y="417"/>
                      </a:lnTo>
                      <a:lnTo>
                        <a:pt x="494" y="438"/>
                      </a:lnTo>
                      <a:lnTo>
                        <a:pt x="412" y="454"/>
                      </a:lnTo>
                      <a:lnTo>
                        <a:pt x="333" y="468"/>
                      </a:lnTo>
                      <a:lnTo>
                        <a:pt x="253" y="475"/>
                      </a:lnTo>
                      <a:lnTo>
                        <a:pt x="176" y="483"/>
                      </a:lnTo>
                      <a:lnTo>
                        <a:pt x="99" y="484"/>
                      </a:lnTo>
                      <a:lnTo>
                        <a:pt x="24" y="484"/>
                      </a:lnTo>
                      <a:lnTo>
                        <a:pt x="0" y="674"/>
                      </a:lnTo>
                      <a:lnTo>
                        <a:pt x="77" y="674"/>
                      </a:lnTo>
                      <a:lnTo>
                        <a:pt x="159" y="672"/>
                      </a:lnTo>
                      <a:lnTo>
                        <a:pt x="239" y="664"/>
                      </a:lnTo>
                      <a:lnTo>
                        <a:pt x="322" y="656"/>
                      </a:lnTo>
                      <a:lnTo>
                        <a:pt x="404" y="642"/>
                      </a:lnTo>
                      <a:lnTo>
                        <a:pt x="487" y="626"/>
                      </a:lnTo>
                      <a:lnTo>
                        <a:pt x="571" y="603"/>
                      </a:lnTo>
                      <a:lnTo>
                        <a:pt x="656" y="579"/>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3" name="Freeform 3148"/>
                <p:cNvSpPr>
                  <a:spLocks noChangeAspect="1"/>
                </p:cNvSpPr>
                <p:nvPr/>
              </p:nvSpPr>
              <p:spPr bwMode="auto">
                <a:xfrm rot="8643414" flipV="1">
                  <a:off x="4299900" y="2312687"/>
                  <a:ext cx="100711" cy="48752"/>
                </a:xfrm>
                <a:custGeom>
                  <a:avLst/>
                  <a:gdLst>
                    <a:gd name="T0" fmla="*/ 0 w 725"/>
                    <a:gd name="T1" fmla="*/ 2147483647 h 278"/>
                    <a:gd name="T2" fmla="*/ 2147483647 w 725"/>
                    <a:gd name="T3" fmla="*/ 2147483647 h 278"/>
                    <a:gd name="T4" fmla="*/ 2147483647 w 725"/>
                    <a:gd name="T5" fmla="*/ 2147483647 h 278"/>
                    <a:gd name="T6" fmla="*/ 2147483647 w 725"/>
                    <a:gd name="T7" fmla="*/ 2147483647 h 278"/>
                    <a:gd name="T8" fmla="*/ 2147483647 w 725"/>
                    <a:gd name="T9" fmla="*/ 2147483647 h 278"/>
                    <a:gd name="T10" fmla="*/ 2147483647 w 725"/>
                    <a:gd name="T11" fmla="*/ 2147483647 h 278"/>
                    <a:gd name="T12" fmla="*/ 2147483647 w 725"/>
                    <a:gd name="T13" fmla="*/ 2147483647 h 278"/>
                    <a:gd name="T14" fmla="*/ 2147483647 w 725"/>
                    <a:gd name="T15" fmla="*/ 2147483647 h 278"/>
                    <a:gd name="T16" fmla="*/ 2147483647 w 725"/>
                    <a:gd name="T17" fmla="*/ 2147483647 h 278"/>
                    <a:gd name="T18" fmla="*/ 2147483647 w 725"/>
                    <a:gd name="T19" fmla="*/ 2147483647 h 278"/>
                    <a:gd name="T20" fmla="*/ 2147483647 w 725"/>
                    <a:gd name="T21" fmla="*/ 2147483647 h 278"/>
                    <a:gd name="T22" fmla="*/ 2147483647 w 725"/>
                    <a:gd name="T23" fmla="*/ 2147483647 h 278"/>
                    <a:gd name="T24" fmla="*/ 2147483647 w 725"/>
                    <a:gd name="T25" fmla="*/ 2147483647 h 278"/>
                    <a:gd name="T26" fmla="*/ 2147483647 w 725"/>
                    <a:gd name="T27" fmla="*/ 2147483647 h 278"/>
                    <a:gd name="T28" fmla="*/ 2147483647 w 725"/>
                    <a:gd name="T29" fmla="*/ 2147483647 h 278"/>
                    <a:gd name="T30" fmla="*/ 2147483647 w 725"/>
                    <a:gd name="T31" fmla="*/ 2147483647 h 278"/>
                    <a:gd name="T32" fmla="*/ 2147483647 w 725"/>
                    <a:gd name="T33" fmla="*/ 2147483647 h 278"/>
                    <a:gd name="T34" fmla="*/ 2147483647 w 725"/>
                    <a:gd name="T35" fmla="*/ 2147483647 h 278"/>
                    <a:gd name="T36" fmla="*/ 2147483647 w 725"/>
                    <a:gd name="T37" fmla="*/ 0 h 278"/>
                    <a:gd name="T38" fmla="*/ 2147483647 w 725"/>
                    <a:gd name="T39" fmla="*/ 2147483647 h 278"/>
                    <a:gd name="T40" fmla="*/ 2147483647 w 725"/>
                    <a:gd name="T41" fmla="*/ 2147483647 h 278"/>
                    <a:gd name="T42" fmla="*/ 2147483647 w 725"/>
                    <a:gd name="T43" fmla="*/ 2147483647 h 278"/>
                    <a:gd name="T44" fmla="*/ 2147483647 w 725"/>
                    <a:gd name="T45" fmla="*/ 2147483647 h 278"/>
                    <a:gd name="T46" fmla="*/ 2147483647 w 725"/>
                    <a:gd name="T47" fmla="*/ 2147483647 h 278"/>
                    <a:gd name="T48" fmla="*/ 2147483647 w 725"/>
                    <a:gd name="T49" fmla="*/ 2147483647 h 278"/>
                    <a:gd name="T50" fmla="*/ 2147483647 w 725"/>
                    <a:gd name="T51" fmla="*/ 2147483647 h 278"/>
                    <a:gd name="T52" fmla="*/ 2147483647 w 725"/>
                    <a:gd name="T53" fmla="*/ 2147483647 h 278"/>
                    <a:gd name="T54" fmla="*/ 2147483647 w 725"/>
                    <a:gd name="T55" fmla="*/ 2147483647 h 278"/>
                    <a:gd name="T56" fmla="*/ 2147483647 w 725"/>
                    <a:gd name="T57" fmla="*/ 2147483647 h 278"/>
                    <a:gd name="T58" fmla="*/ 0 w 725"/>
                    <a:gd name="T59" fmla="*/ 2147483647 h 278"/>
                    <a:gd name="T60" fmla="*/ 0 w 725"/>
                    <a:gd name="T61" fmla="*/ 2147483647 h 27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25"/>
                    <a:gd name="T94" fmla="*/ 0 h 278"/>
                    <a:gd name="T95" fmla="*/ 725 w 725"/>
                    <a:gd name="T96" fmla="*/ 278 h 27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25" h="278">
                      <a:moveTo>
                        <a:pt x="0" y="275"/>
                      </a:moveTo>
                      <a:lnTo>
                        <a:pt x="11" y="275"/>
                      </a:lnTo>
                      <a:lnTo>
                        <a:pt x="23" y="276"/>
                      </a:lnTo>
                      <a:lnTo>
                        <a:pt x="106" y="278"/>
                      </a:lnTo>
                      <a:lnTo>
                        <a:pt x="191" y="278"/>
                      </a:lnTo>
                      <a:lnTo>
                        <a:pt x="278" y="272"/>
                      </a:lnTo>
                      <a:lnTo>
                        <a:pt x="366" y="265"/>
                      </a:lnTo>
                      <a:lnTo>
                        <a:pt x="454" y="249"/>
                      </a:lnTo>
                      <a:lnTo>
                        <a:pt x="542" y="233"/>
                      </a:lnTo>
                      <a:lnTo>
                        <a:pt x="632" y="211"/>
                      </a:lnTo>
                      <a:lnTo>
                        <a:pt x="725" y="185"/>
                      </a:lnTo>
                      <a:lnTo>
                        <a:pt x="725" y="159"/>
                      </a:lnTo>
                      <a:lnTo>
                        <a:pt x="725" y="137"/>
                      </a:lnTo>
                      <a:lnTo>
                        <a:pt x="725" y="114"/>
                      </a:lnTo>
                      <a:lnTo>
                        <a:pt x="725" y="92"/>
                      </a:lnTo>
                      <a:lnTo>
                        <a:pt x="725" y="68"/>
                      </a:lnTo>
                      <a:lnTo>
                        <a:pt x="725" y="45"/>
                      </a:lnTo>
                      <a:lnTo>
                        <a:pt x="725" y="23"/>
                      </a:lnTo>
                      <a:lnTo>
                        <a:pt x="725" y="0"/>
                      </a:lnTo>
                      <a:lnTo>
                        <a:pt x="635" y="26"/>
                      </a:lnTo>
                      <a:lnTo>
                        <a:pt x="545" y="48"/>
                      </a:lnTo>
                      <a:lnTo>
                        <a:pt x="459" y="65"/>
                      </a:lnTo>
                      <a:lnTo>
                        <a:pt x="375" y="77"/>
                      </a:lnTo>
                      <a:lnTo>
                        <a:pt x="290" y="85"/>
                      </a:lnTo>
                      <a:lnTo>
                        <a:pt x="207" y="90"/>
                      </a:lnTo>
                      <a:lnTo>
                        <a:pt x="124" y="89"/>
                      </a:lnTo>
                      <a:lnTo>
                        <a:pt x="42" y="87"/>
                      </a:lnTo>
                      <a:lnTo>
                        <a:pt x="31" y="85"/>
                      </a:lnTo>
                      <a:lnTo>
                        <a:pt x="19" y="85"/>
                      </a:lnTo>
                      <a:lnTo>
                        <a:pt x="0" y="275"/>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4" name="Freeform 3149"/>
                <p:cNvSpPr>
                  <a:spLocks noChangeAspect="1"/>
                </p:cNvSpPr>
                <p:nvPr/>
              </p:nvSpPr>
              <p:spPr bwMode="auto">
                <a:xfrm rot="8643414" flipV="1">
                  <a:off x="4531840" y="1991865"/>
                  <a:ext cx="277718" cy="121094"/>
                </a:xfrm>
                <a:custGeom>
                  <a:avLst/>
                  <a:gdLst>
                    <a:gd name="T0" fmla="*/ 2147483647 w 1998"/>
                    <a:gd name="T1" fmla="*/ 2147483647 h 677"/>
                    <a:gd name="T2" fmla="*/ 2147483647 w 1998"/>
                    <a:gd name="T3" fmla="*/ 2147483647 h 677"/>
                    <a:gd name="T4" fmla="*/ 2147483647 w 1998"/>
                    <a:gd name="T5" fmla="*/ 2147483647 h 677"/>
                    <a:gd name="T6" fmla="*/ 2147483647 w 1998"/>
                    <a:gd name="T7" fmla="*/ 2147483647 h 677"/>
                    <a:gd name="T8" fmla="*/ 2147483647 w 1998"/>
                    <a:gd name="T9" fmla="*/ 2147483647 h 677"/>
                    <a:gd name="T10" fmla="*/ 2147483647 w 1998"/>
                    <a:gd name="T11" fmla="*/ 2147483647 h 677"/>
                    <a:gd name="T12" fmla="*/ 2147483647 w 1998"/>
                    <a:gd name="T13" fmla="*/ 2147483647 h 677"/>
                    <a:gd name="T14" fmla="*/ 2147483647 w 1998"/>
                    <a:gd name="T15" fmla="*/ 2147483647 h 677"/>
                    <a:gd name="T16" fmla="*/ 2147483647 w 1998"/>
                    <a:gd name="T17" fmla="*/ 2147483647 h 677"/>
                    <a:gd name="T18" fmla="*/ 2147483647 w 1998"/>
                    <a:gd name="T19" fmla="*/ 2147483647 h 677"/>
                    <a:gd name="T20" fmla="*/ 2147483647 w 1998"/>
                    <a:gd name="T21" fmla="*/ 0 h 677"/>
                    <a:gd name="T22" fmla="*/ 2147483647 w 1998"/>
                    <a:gd name="T23" fmla="*/ 2147483647 h 677"/>
                    <a:gd name="T24" fmla="*/ 2147483647 w 1998"/>
                    <a:gd name="T25" fmla="*/ 2147483647 h 677"/>
                    <a:gd name="T26" fmla="*/ 2147483647 w 1998"/>
                    <a:gd name="T27" fmla="*/ 2147483647 h 677"/>
                    <a:gd name="T28" fmla="*/ 2147483647 w 1998"/>
                    <a:gd name="T29" fmla="*/ 2147483647 h 677"/>
                    <a:gd name="T30" fmla="*/ 2147483647 w 1998"/>
                    <a:gd name="T31" fmla="*/ 2147483647 h 677"/>
                    <a:gd name="T32" fmla="*/ 2147483647 w 1998"/>
                    <a:gd name="T33" fmla="*/ 2147483647 h 677"/>
                    <a:gd name="T34" fmla="*/ 2147483647 w 1998"/>
                    <a:gd name="T35" fmla="*/ 2147483647 h 677"/>
                    <a:gd name="T36" fmla="*/ 2147483647 w 1998"/>
                    <a:gd name="T37" fmla="*/ 2147483647 h 677"/>
                    <a:gd name="T38" fmla="*/ 2147483647 w 1998"/>
                    <a:gd name="T39" fmla="*/ 2147483647 h 677"/>
                    <a:gd name="T40" fmla="*/ 2147483647 w 1998"/>
                    <a:gd name="T41" fmla="*/ 2147483647 h 677"/>
                    <a:gd name="T42" fmla="*/ 2147483647 w 1998"/>
                    <a:gd name="T43" fmla="*/ 2147483647 h 677"/>
                    <a:gd name="T44" fmla="*/ 2147483647 w 1998"/>
                    <a:gd name="T45" fmla="*/ 2147483647 h 677"/>
                    <a:gd name="T46" fmla="*/ 2147483647 w 1998"/>
                    <a:gd name="T47" fmla="*/ 2147483647 h 677"/>
                    <a:gd name="T48" fmla="*/ 2147483647 w 1998"/>
                    <a:gd name="T49" fmla="*/ 2147483647 h 677"/>
                    <a:gd name="T50" fmla="*/ 2147483647 w 1998"/>
                    <a:gd name="T51" fmla="*/ 2147483647 h 677"/>
                    <a:gd name="T52" fmla="*/ 2147483647 w 1998"/>
                    <a:gd name="T53" fmla="*/ 2147483647 h 677"/>
                    <a:gd name="T54" fmla="*/ 2147483647 w 1998"/>
                    <a:gd name="T55" fmla="*/ 2147483647 h 677"/>
                    <a:gd name="T56" fmla="*/ 0 w 1998"/>
                    <a:gd name="T57" fmla="*/ 2147483647 h 677"/>
                    <a:gd name="T58" fmla="*/ 2147483647 w 1998"/>
                    <a:gd name="T59" fmla="*/ 2147483647 h 677"/>
                    <a:gd name="T60" fmla="*/ 2147483647 w 1998"/>
                    <a:gd name="T61" fmla="*/ 2147483647 h 677"/>
                    <a:gd name="T62" fmla="*/ 2147483647 w 1998"/>
                    <a:gd name="T63" fmla="*/ 2147483647 h 677"/>
                    <a:gd name="T64" fmla="*/ 2147483647 w 1998"/>
                    <a:gd name="T65" fmla="*/ 2147483647 h 677"/>
                    <a:gd name="T66" fmla="*/ 2147483647 w 1998"/>
                    <a:gd name="T67" fmla="*/ 2147483647 h 677"/>
                    <a:gd name="T68" fmla="*/ 2147483647 w 1998"/>
                    <a:gd name="T69" fmla="*/ 2147483647 h 677"/>
                    <a:gd name="T70" fmla="*/ 2147483647 w 1998"/>
                    <a:gd name="T71" fmla="*/ 2147483647 h 677"/>
                    <a:gd name="T72" fmla="*/ 2147483647 w 1998"/>
                    <a:gd name="T73" fmla="*/ 2147483647 h 677"/>
                    <a:gd name="T74" fmla="*/ 2147483647 w 1998"/>
                    <a:gd name="T75" fmla="*/ 2147483647 h 67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98"/>
                    <a:gd name="T115" fmla="*/ 0 h 677"/>
                    <a:gd name="T116" fmla="*/ 1998 w 1998"/>
                    <a:gd name="T117" fmla="*/ 677 h 67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98" h="677">
                      <a:moveTo>
                        <a:pt x="715" y="565"/>
                      </a:moveTo>
                      <a:lnTo>
                        <a:pt x="874" y="502"/>
                      </a:lnTo>
                      <a:lnTo>
                        <a:pt x="1036" y="441"/>
                      </a:lnTo>
                      <a:lnTo>
                        <a:pt x="1195" y="380"/>
                      </a:lnTo>
                      <a:lnTo>
                        <a:pt x="1355" y="324"/>
                      </a:lnTo>
                      <a:lnTo>
                        <a:pt x="1512" y="271"/>
                      </a:lnTo>
                      <a:lnTo>
                        <a:pt x="1669" y="229"/>
                      </a:lnTo>
                      <a:lnTo>
                        <a:pt x="1825" y="202"/>
                      </a:lnTo>
                      <a:lnTo>
                        <a:pt x="1982" y="191"/>
                      </a:lnTo>
                      <a:lnTo>
                        <a:pt x="1998" y="1"/>
                      </a:lnTo>
                      <a:lnTo>
                        <a:pt x="1993" y="0"/>
                      </a:lnTo>
                      <a:lnTo>
                        <a:pt x="1987" y="1"/>
                      </a:lnTo>
                      <a:lnTo>
                        <a:pt x="1828" y="16"/>
                      </a:lnTo>
                      <a:lnTo>
                        <a:pt x="1672" y="45"/>
                      </a:lnTo>
                      <a:lnTo>
                        <a:pt x="1514" y="86"/>
                      </a:lnTo>
                      <a:lnTo>
                        <a:pt x="1356" y="141"/>
                      </a:lnTo>
                      <a:lnTo>
                        <a:pt x="1195" y="199"/>
                      </a:lnTo>
                      <a:lnTo>
                        <a:pt x="1036" y="260"/>
                      </a:lnTo>
                      <a:lnTo>
                        <a:pt x="874" y="322"/>
                      </a:lnTo>
                      <a:lnTo>
                        <a:pt x="715" y="382"/>
                      </a:lnTo>
                      <a:lnTo>
                        <a:pt x="624" y="409"/>
                      </a:lnTo>
                      <a:lnTo>
                        <a:pt x="535" y="431"/>
                      </a:lnTo>
                      <a:lnTo>
                        <a:pt x="447" y="451"/>
                      </a:lnTo>
                      <a:lnTo>
                        <a:pt x="364" y="467"/>
                      </a:lnTo>
                      <a:lnTo>
                        <a:pt x="276" y="478"/>
                      </a:lnTo>
                      <a:lnTo>
                        <a:pt x="191" y="486"/>
                      </a:lnTo>
                      <a:lnTo>
                        <a:pt x="107" y="488"/>
                      </a:lnTo>
                      <a:lnTo>
                        <a:pt x="24" y="488"/>
                      </a:lnTo>
                      <a:lnTo>
                        <a:pt x="0" y="677"/>
                      </a:lnTo>
                      <a:lnTo>
                        <a:pt x="85" y="677"/>
                      </a:lnTo>
                      <a:lnTo>
                        <a:pt x="173" y="674"/>
                      </a:lnTo>
                      <a:lnTo>
                        <a:pt x="261" y="666"/>
                      </a:lnTo>
                      <a:lnTo>
                        <a:pt x="351" y="654"/>
                      </a:lnTo>
                      <a:lnTo>
                        <a:pt x="439" y="638"/>
                      </a:lnTo>
                      <a:lnTo>
                        <a:pt x="529" y="619"/>
                      </a:lnTo>
                      <a:lnTo>
                        <a:pt x="620" y="592"/>
                      </a:lnTo>
                      <a:lnTo>
                        <a:pt x="715" y="565"/>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5" name="Freeform 3150"/>
                <p:cNvSpPr>
                  <a:spLocks noChangeAspect="1"/>
                </p:cNvSpPr>
                <p:nvPr/>
              </p:nvSpPr>
              <p:spPr bwMode="auto">
                <a:xfrm rot="8643414" flipV="1">
                  <a:off x="4582196" y="2051626"/>
                  <a:ext cx="280770" cy="125812"/>
                </a:xfrm>
                <a:custGeom>
                  <a:avLst/>
                  <a:gdLst>
                    <a:gd name="T0" fmla="*/ 2147483647 w 2021"/>
                    <a:gd name="T1" fmla="*/ 2147483647 h 699"/>
                    <a:gd name="T2" fmla="*/ 2147483647 w 2021"/>
                    <a:gd name="T3" fmla="*/ 2147483647 h 699"/>
                    <a:gd name="T4" fmla="*/ 2147483647 w 2021"/>
                    <a:gd name="T5" fmla="*/ 2147483647 h 699"/>
                    <a:gd name="T6" fmla="*/ 2147483647 w 2021"/>
                    <a:gd name="T7" fmla="*/ 2147483647 h 699"/>
                    <a:gd name="T8" fmla="*/ 2147483647 w 2021"/>
                    <a:gd name="T9" fmla="*/ 2147483647 h 699"/>
                    <a:gd name="T10" fmla="*/ 2147483647 w 2021"/>
                    <a:gd name="T11" fmla="*/ 2147483647 h 699"/>
                    <a:gd name="T12" fmla="*/ 2147483647 w 2021"/>
                    <a:gd name="T13" fmla="*/ 2147483647 h 699"/>
                    <a:gd name="T14" fmla="*/ 2147483647 w 2021"/>
                    <a:gd name="T15" fmla="*/ 2147483647 h 699"/>
                    <a:gd name="T16" fmla="*/ 2147483647 w 2021"/>
                    <a:gd name="T17" fmla="*/ 2147483647 h 699"/>
                    <a:gd name="T18" fmla="*/ 0 w 2021"/>
                    <a:gd name="T19" fmla="*/ 2147483647 h 699"/>
                    <a:gd name="T20" fmla="*/ 2147483647 w 2021"/>
                    <a:gd name="T21" fmla="*/ 2147483647 h 699"/>
                    <a:gd name="T22" fmla="*/ 2147483647 w 2021"/>
                    <a:gd name="T23" fmla="*/ 2147483647 h 699"/>
                    <a:gd name="T24" fmla="*/ 2147483647 w 2021"/>
                    <a:gd name="T25" fmla="*/ 2147483647 h 699"/>
                    <a:gd name="T26" fmla="*/ 2147483647 w 2021"/>
                    <a:gd name="T27" fmla="*/ 2147483647 h 699"/>
                    <a:gd name="T28" fmla="*/ 2147483647 w 2021"/>
                    <a:gd name="T29" fmla="*/ 2147483647 h 699"/>
                    <a:gd name="T30" fmla="*/ 2147483647 w 2021"/>
                    <a:gd name="T31" fmla="*/ 2147483647 h 699"/>
                    <a:gd name="T32" fmla="*/ 2147483647 w 2021"/>
                    <a:gd name="T33" fmla="*/ 2147483647 h 699"/>
                    <a:gd name="T34" fmla="*/ 2147483647 w 2021"/>
                    <a:gd name="T35" fmla="*/ 2147483647 h 699"/>
                    <a:gd name="T36" fmla="*/ 2147483647 w 2021"/>
                    <a:gd name="T37" fmla="*/ 2147483647 h 699"/>
                    <a:gd name="T38" fmla="*/ 2147483647 w 2021"/>
                    <a:gd name="T39" fmla="*/ 2147483647 h 699"/>
                    <a:gd name="T40" fmla="*/ 2147483647 w 2021"/>
                    <a:gd name="T41" fmla="*/ 2147483647 h 699"/>
                    <a:gd name="T42" fmla="*/ 2147483647 w 2021"/>
                    <a:gd name="T43" fmla="*/ 2147483647 h 699"/>
                    <a:gd name="T44" fmla="*/ 2147483647 w 2021"/>
                    <a:gd name="T45" fmla="*/ 2147483647 h 699"/>
                    <a:gd name="T46" fmla="*/ 2147483647 w 2021"/>
                    <a:gd name="T47" fmla="*/ 2147483647 h 699"/>
                    <a:gd name="T48" fmla="*/ 2147483647 w 2021"/>
                    <a:gd name="T49" fmla="*/ 2147483647 h 699"/>
                    <a:gd name="T50" fmla="*/ 2147483647 w 2021"/>
                    <a:gd name="T51" fmla="*/ 2147483647 h 699"/>
                    <a:gd name="T52" fmla="*/ 2147483647 w 2021"/>
                    <a:gd name="T53" fmla="*/ 0 h 699"/>
                    <a:gd name="T54" fmla="*/ 2147483647 w 2021"/>
                    <a:gd name="T55" fmla="*/ 2147483647 h 699"/>
                    <a:gd name="T56" fmla="*/ 2147483647 w 2021"/>
                    <a:gd name="T57" fmla="*/ 2147483647 h 699"/>
                    <a:gd name="T58" fmla="*/ 2147483647 w 2021"/>
                    <a:gd name="T59" fmla="*/ 2147483647 h 699"/>
                    <a:gd name="T60" fmla="*/ 2147483647 w 2021"/>
                    <a:gd name="T61" fmla="*/ 2147483647 h 699"/>
                    <a:gd name="T62" fmla="*/ 2147483647 w 2021"/>
                    <a:gd name="T63" fmla="*/ 2147483647 h 699"/>
                    <a:gd name="T64" fmla="*/ 2147483647 w 2021"/>
                    <a:gd name="T65" fmla="*/ 2147483647 h 699"/>
                    <a:gd name="T66" fmla="*/ 2147483647 w 2021"/>
                    <a:gd name="T67" fmla="*/ 2147483647 h 699"/>
                    <a:gd name="T68" fmla="*/ 2147483647 w 2021"/>
                    <a:gd name="T69" fmla="*/ 2147483647 h 699"/>
                    <a:gd name="T70" fmla="*/ 2147483647 w 2021"/>
                    <a:gd name="T71" fmla="*/ 2147483647 h 6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21"/>
                    <a:gd name="T109" fmla="*/ 0 h 699"/>
                    <a:gd name="T110" fmla="*/ 2021 w 2021"/>
                    <a:gd name="T111" fmla="*/ 699 h 69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21" h="699">
                      <a:moveTo>
                        <a:pt x="773" y="363"/>
                      </a:moveTo>
                      <a:lnTo>
                        <a:pt x="674" y="394"/>
                      </a:lnTo>
                      <a:lnTo>
                        <a:pt x="579" y="419"/>
                      </a:lnTo>
                      <a:lnTo>
                        <a:pt x="484" y="442"/>
                      </a:lnTo>
                      <a:lnTo>
                        <a:pt x="393" y="461"/>
                      </a:lnTo>
                      <a:lnTo>
                        <a:pt x="298" y="472"/>
                      </a:lnTo>
                      <a:lnTo>
                        <a:pt x="208" y="482"/>
                      </a:lnTo>
                      <a:lnTo>
                        <a:pt x="115" y="483"/>
                      </a:lnTo>
                      <a:lnTo>
                        <a:pt x="26" y="483"/>
                      </a:lnTo>
                      <a:lnTo>
                        <a:pt x="0" y="699"/>
                      </a:lnTo>
                      <a:lnTo>
                        <a:pt x="103" y="699"/>
                      </a:lnTo>
                      <a:lnTo>
                        <a:pt x="208" y="692"/>
                      </a:lnTo>
                      <a:lnTo>
                        <a:pt x="314" y="679"/>
                      </a:lnTo>
                      <a:lnTo>
                        <a:pt x="420" y="660"/>
                      </a:lnTo>
                      <a:lnTo>
                        <a:pt x="526" y="636"/>
                      </a:lnTo>
                      <a:lnTo>
                        <a:pt x="635" y="607"/>
                      </a:lnTo>
                      <a:lnTo>
                        <a:pt x="746" y="573"/>
                      </a:lnTo>
                      <a:lnTo>
                        <a:pt x="858" y="533"/>
                      </a:lnTo>
                      <a:lnTo>
                        <a:pt x="1002" y="474"/>
                      </a:lnTo>
                      <a:lnTo>
                        <a:pt x="1148" y="419"/>
                      </a:lnTo>
                      <a:lnTo>
                        <a:pt x="1294" y="365"/>
                      </a:lnTo>
                      <a:lnTo>
                        <a:pt x="1439" y="317"/>
                      </a:lnTo>
                      <a:lnTo>
                        <a:pt x="1580" y="272"/>
                      </a:lnTo>
                      <a:lnTo>
                        <a:pt x="1722" y="240"/>
                      </a:lnTo>
                      <a:lnTo>
                        <a:pt x="1862" y="217"/>
                      </a:lnTo>
                      <a:lnTo>
                        <a:pt x="2005" y="212"/>
                      </a:lnTo>
                      <a:lnTo>
                        <a:pt x="2021" y="0"/>
                      </a:lnTo>
                      <a:lnTo>
                        <a:pt x="1865" y="10"/>
                      </a:lnTo>
                      <a:lnTo>
                        <a:pt x="1713" y="36"/>
                      </a:lnTo>
                      <a:lnTo>
                        <a:pt x="1557" y="76"/>
                      </a:lnTo>
                      <a:lnTo>
                        <a:pt x="1403" y="126"/>
                      </a:lnTo>
                      <a:lnTo>
                        <a:pt x="1246" y="182"/>
                      </a:lnTo>
                      <a:lnTo>
                        <a:pt x="1089" y="243"/>
                      </a:lnTo>
                      <a:lnTo>
                        <a:pt x="930" y="302"/>
                      </a:lnTo>
                      <a:lnTo>
                        <a:pt x="773" y="363"/>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6" name="Freeform 3151"/>
                <p:cNvSpPr>
                  <a:spLocks noChangeAspect="1"/>
                </p:cNvSpPr>
                <p:nvPr/>
              </p:nvSpPr>
              <p:spPr bwMode="auto">
                <a:xfrm rot="8643414" flipV="1">
                  <a:off x="4344152" y="2372448"/>
                  <a:ext cx="106815" cy="56616"/>
                </a:xfrm>
                <a:custGeom>
                  <a:avLst/>
                  <a:gdLst>
                    <a:gd name="T0" fmla="*/ 2147483647 w 772"/>
                    <a:gd name="T1" fmla="*/ 2147483647 h 317"/>
                    <a:gd name="T2" fmla="*/ 2147483647 w 772"/>
                    <a:gd name="T3" fmla="*/ 2147483647 h 317"/>
                    <a:gd name="T4" fmla="*/ 2147483647 w 772"/>
                    <a:gd name="T5" fmla="*/ 2147483647 h 317"/>
                    <a:gd name="T6" fmla="*/ 2147483647 w 772"/>
                    <a:gd name="T7" fmla="*/ 2147483647 h 317"/>
                    <a:gd name="T8" fmla="*/ 2147483647 w 772"/>
                    <a:gd name="T9" fmla="*/ 2147483647 h 317"/>
                    <a:gd name="T10" fmla="*/ 2147483647 w 772"/>
                    <a:gd name="T11" fmla="*/ 2147483647 h 317"/>
                    <a:gd name="T12" fmla="*/ 2147483647 w 772"/>
                    <a:gd name="T13" fmla="*/ 2147483647 h 317"/>
                    <a:gd name="T14" fmla="*/ 2147483647 w 772"/>
                    <a:gd name="T15" fmla="*/ 2147483647 h 317"/>
                    <a:gd name="T16" fmla="*/ 2147483647 w 772"/>
                    <a:gd name="T17" fmla="*/ 0 h 317"/>
                    <a:gd name="T18" fmla="*/ 2147483647 w 772"/>
                    <a:gd name="T19" fmla="*/ 2147483647 h 317"/>
                    <a:gd name="T20" fmla="*/ 2147483647 w 772"/>
                    <a:gd name="T21" fmla="*/ 2147483647 h 317"/>
                    <a:gd name="T22" fmla="*/ 2147483647 w 772"/>
                    <a:gd name="T23" fmla="*/ 2147483647 h 317"/>
                    <a:gd name="T24" fmla="*/ 2147483647 w 772"/>
                    <a:gd name="T25" fmla="*/ 2147483647 h 317"/>
                    <a:gd name="T26" fmla="*/ 2147483647 w 772"/>
                    <a:gd name="T27" fmla="*/ 2147483647 h 317"/>
                    <a:gd name="T28" fmla="*/ 2147483647 w 772"/>
                    <a:gd name="T29" fmla="*/ 2147483647 h 317"/>
                    <a:gd name="T30" fmla="*/ 2147483647 w 772"/>
                    <a:gd name="T31" fmla="*/ 2147483647 h 317"/>
                    <a:gd name="T32" fmla="*/ 2147483647 w 772"/>
                    <a:gd name="T33" fmla="*/ 2147483647 h 317"/>
                    <a:gd name="T34" fmla="*/ 2147483647 w 772"/>
                    <a:gd name="T35" fmla="*/ 2147483647 h 317"/>
                    <a:gd name="T36" fmla="*/ 2147483647 w 772"/>
                    <a:gd name="T37" fmla="*/ 2147483647 h 317"/>
                    <a:gd name="T38" fmla="*/ 0 w 772"/>
                    <a:gd name="T39" fmla="*/ 2147483647 h 317"/>
                    <a:gd name="T40" fmla="*/ 2147483647 w 772"/>
                    <a:gd name="T41" fmla="*/ 2147483647 h 317"/>
                    <a:gd name="T42" fmla="*/ 2147483647 w 772"/>
                    <a:gd name="T43" fmla="*/ 2147483647 h 317"/>
                    <a:gd name="T44" fmla="*/ 2147483647 w 772"/>
                    <a:gd name="T45" fmla="*/ 2147483647 h 317"/>
                    <a:gd name="T46" fmla="*/ 2147483647 w 772"/>
                    <a:gd name="T47" fmla="*/ 2147483647 h 317"/>
                    <a:gd name="T48" fmla="*/ 2147483647 w 772"/>
                    <a:gd name="T49" fmla="*/ 2147483647 h 317"/>
                    <a:gd name="T50" fmla="*/ 2147483647 w 772"/>
                    <a:gd name="T51" fmla="*/ 2147483647 h 317"/>
                    <a:gd name="T52" fmla="*/ 2147483647 w 772"/>
                    <a:gd name="T53" fmla="*/ 2147483647 h 317"/>
                    <a:gd name="T54" fmla="*/ 2147483647 w 772"/>
                    <a:gd name="T55" fmla="*/ 2147483647 h 317"/>
                    <a:gd name="T56" fmla="*/ 2147483647 w 772"/>
                    <a:gd name="T57" fmla="*/ 2147483647 h 31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72"/>
                    <a:gd name="T88" fmla="*/ 0 h 317"/>
                    <a:gd name="T89" fmla="*/ 772 w 772"/>
                    <a:gd name="T90" fmla="*/ 317 h 31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72" h="317">
                      <a:moveTo>
                        <a:pt x="772" y="203"/>
                      </a:moveTo>
                      <a:lnTo>
                        <a:pt x="772" y="174"/>
                      </a:lnTo>
                      <a:lnTo>
                        <a:pt x="772" y="150"/>
                      </a:lnTo>
                      <a:lnTo>
                        <a:pt x="772" y="124"/>
                      </a:lnTo>
                      <a:lnTo>
                        <a:pt x="772" y="100"/>
                      </a:lnTo>
                      <a:lnTo>
                        <a:pt x="772" y="73"/>
                      </a:lnTo>
                      <a:lnTo>
                        <a:pt x="772" y="49"/>
                      </a:lnTo>
                      <a:lnTo>
                        <a:pt x="772" y="24"/>
                      </a:lnTo>
                      <a:lnTo>
                        <a:pt x="772" y="0"/>
                      </a:lnTo>
                      <a:lnTo>
                        <a:pt x="677" y="28"/>
                      </a:lnTo>
                      <a:lnTo>
                        <a:pt x="587" y="50"/>
                      </a:lnTo>
                      <a:lnTo>
                        <a:pt x="496" y="69"/>
                      </a:lnTo>
                      <a:lnTo>
                        <a:pt x="409" y="87"/>
                      </a:lnTo>
                      <a:lnTo>
                        <a:pt x="321" y="95"/>
                      </a:lnTo>
                      <a:lnTo>
                        <a:pt x="233" y="103"/>
                      </a:lnTo>
                      <a:lnTo>
                        <a:pt x="146" y="103"/>
                      </a:lnTo>
                      <a:lnTo>
                        <a:pt x="61" y="103"/>
                      </a:lnTo>
                      <a:lnTo>
                        <a:pt x="40" y="101"/>
                      </a:lnTo>
                      <a:lnTo>
                        <a:pt x="21" y="100"/>
                      </a:lnTo>
                      <a:lnTo>
                        <a:pt x="0" y="312"/>
                      </a:lnTo>
                      <a:lnTo>
                        <a:pt x="93" y="317"/>
                      </a:lnTo>
                      <a:lnTo>
                        <a:pt x="186" y="315"/>
                      </a:lnTo>
                      <a:lnTo>
                        <a:pt x="281" y="309"/>
                      </a:lnTo>
                      <a:lnTo>
                        <a:pt x="377" y="297"/>
                      </a:lnTo>
                      <a:lnTo>
                        <a:pt x="472" y="281"/>
                      </a:lnTo>
                      <a:lnTo>
                        <a:pt x="571" y="259"/>
                      </a:lnTo>
                      <a:lnTo>
                        <a:pt x="671" y="231"/>
                      </a:lnTo>
                      <a:lnTo>
                        <a:pt x="772" y="203"/>
                      </a:lnTo>
                      <a:close/>
                    </a:path>
                  </a:pathLst>
                </a:custGeom>
                <a:solidFill>
                  <a:srgbClr val="F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7" name="Freeform 3152"/>
                <p:cNvSpPr>
                  <a:spLocks noChangeAspect="1"/>
                </p:cNvSpPr>
                <p:nvPr/>
              </p:nvSpPr>
              <p:spPr bwMode="auto">
                <a:xfrm rot="8643414" flipV="1">
                  <a:off x="4394507" y="2205746"/>
                  <a:ext cx="238044" cy="124240"/>
                </a:xfrm>
                <a:custGeom>
                  <a:avLst/>
                  <a:gdLst>
                    <a:gd name="T0" fmla="*/ 2147483647 w 1714"/>
                    <a:gd name="T1" fmla="*/ 2147483647 h 695"/>
                    <a:gd name="T2" fmla="*/ 2147483647 w 1714"/>
                    <a:gd name="T3" fmla="*/ 2147483647 h 695"/>
                    <a:gd name="T4" fmla="*/ 2147483647 w 1714"/>
                    <a:gd name="T5" fmla="*/ 2147483647 h 695"/>
                    <a:gd name="T6" fmla="*/ 2147483647 w 1714"/>
                    <a:gd name="T7" fmla="*/ 2147483647 h 695"/>
                    <a:gd name="T8" fmla="*/ 2147483647 w 1714"/>
                    <a:gd name="T9" fmla="*/ 2147483647 h 695"/>
                    <a:gd name="T10" fmla="*/ 2147483647 w 1714"/>
                    <a:gd name="T11" fmla="*/ 2147483647 h 695"/>
                    <a:gd name="T12" fmla="*/ 2147483647 w 1714"/>
                    <a:gd name="T13" fmla="*/ 2147483647 h 695"/>
                    <a:gd name="T14" fmla="*/ 2147483647 w 1714"/>
                    <a:gd name="T15" fmla="*/ 2147483647 h 695"/>
                    <a:gd name="T16" fmla="*/ 2147483647 w 1714"/>
                    <a:gd name="T17" fmla="*/ 2147483647 h 695"/>
                    <a:gd name="T18" fmla="*/ 2147483647 w 1714"/>
                    <a:gd name="T19" fmla="*/ 2147483647 h 695"/>
                    <a:gd name="T20" fmla="*/ 2147483647 w 1714"/>
                    <a:gd name="T21" fmla="*/ 2147483647 h 695"/>
                    <a:gd name="T22" fmla="*/ 2147483647 w 1714"/>
                    <a:gd name="T23" fmla="*/ 2147483647 h 695"/>
                    <a:gd name="T24" fmla="*/ 2147483647 w 1714"/>
                    <a:gd name="T25" fmla="*/ 2147483647 h 695"/>
                    <a:gd name="T26" fmla="*/ 2147483647 w 1714"/>
                    <a:gd name="T27" fmla="*/ 2147483647 h 695"/>
                    <a:gd name="T28" fmla="*/ 2147483647 w 1714"/>
                    <a:gd name="T29" fmla="*/ 2147483647 h 695"/>
                    <a:gd name="T30" fmla="*/ 2147483647 w 1714"/>
                    <a:gd name="T31" fmla="*/ 2147483647 h 695"/>
                    <a:gd name="T32" fmla="*/ 2147483647 w 1714"/>
                    <a:gd name="T33" fmla="*/ 2147483647 h 695"/>
                    <a:gd name="T34" fmla="*/ 2147483647 w 1714"/>
                    <a:gd name="T35" fmla="*/ 2147483647 h 695"/>
                    <a:gd name="T36" fmla="*/ 2147483647 w 1714"/>
                    <a:gd name="T37" fmla="*/ 2147483647 h 695"/>
                    <a:gd name="T38" fmla="*/ 2147483647 w 1714"/>
                    <a:gd name="T39" fmla="*/ 2147483647 h 695"/>
                    <a:gd name="T40" fmla="*/ 2147483647 w 1714"/>
                    <a:gd name="T41" fmla="*/ 2147483647 h 695"/>
                    <a:gd name="T42" fmla="*/ 2147483647 w 1714"/>
                    <a:gd name="T43" fmla="*/ 2147483647 h 695"/>
                    <a:gd name="T44" fmla="*/ 2147483647 w 1714"/>
                    <a:gd name="T45" fmla="*/ 2147483647 h 695"/>
                    <a:gd name="T46" fmla="*/ 2147483647 w 1714"/>
                    <a:gd name="T47" fmla="*/ 0 h 695"/>
                    <a:gd name="T48" fmla="*/ 2147483647 w 1714"/>
                    <a:gd name="T49" fmla="*/ 0 h 695"/>
                    <a:gd name="T50" fmla="*/ 2147483647 w 1714"/>
                    <a:gd name="T51" fmla="*/ 0 h 695"/>
                    <a:gd name="T52" fmla="*/ 2147483647 w 1714"/>
                    <a:gd name="T53" fmla="*/ 2147483647 h 695"/>
                    <a:gd name="T54" fmla="*/ 0 w 1714"/>
                    <a:gd name="T55" fmla="*/ 2147483647 h 695"/>
                    <a:gd name="T56" fmla="*/ 2147483647 w 1714"/>
                    <a:gd name="T57" fmla="*/ 2147483647 h 695"/>
                    <a:gd name="T58" fmla="*/ 2147483647 w 1714"/>
                    <a:gd name="T59" fmla="*/ 2147483647 h 695"/>
                    <a:gd name="T60" fmla="*/ 2147483647 w 1714"/>
                    <a:gd name="T61" fmla="*/ 2147483647 h 695"/>
                    <a:gd name="T62" fmla="*/ 2147483647 w 1714"/>
                    <a:gd name="T63" fmla="*/ 2147483647 h 695"/>
                    <a:gd name="T64" fmla="*/ 2147483647 w 1714"/>
                    <a:gd name="T65" fmla="*/ 2147483647 h 695"/>
                    <a:gd name="T66" fmla="*/ 2147483647 w 1714"/>
                    <a:gd name="T67" fmla="*/ 2147483647 h 695"/>
                    <a:gd name="T68" fmla="*/ 2147483647 w 1714"/>
                    <a:gd name="T69" fmla="*/ 2147483647 h 695"/>
                    <a:gd name="T70" fmla="*/ 2147483647 w 1714"/>
                    <a:gd name="T71" fmla="*/ 2147483647 h 695"/>
                    <a:gd name="T72" fmla="*/ 2147483647 w 1714"/>
                    <a:gd name="T73" fmla="*/ 2147483647 h 695"/>
                    <a:gd name="T74" fmla="*/ 2147483647 w 1714"/>
                    <a:gd name="T75" fmla="*/ 2147483647 h 695"/>
                    <a:gd name="T76" fmla="*/ 2147483647 w 1714"/>
                    <a:gd name="T77" fmla="*/ 2147483647 h 695"/>
                    <a:gd name="T78" fmla="*/ 2147483647 w 1714"/>
                    <a:gd name="T79" fmla="*/ 2147483647 h 695"/>
                    <a:gd name="T80" fmla="*/ 2147483647 w 1714"/>
                    <a:gd name="T81" fmla="*/ 2147483647 h 695"/>
                    <a:gd name="T82" fmla="*/ 2147483647 w 1714"/>
                    <a:gd name="T83" fmla="*/ 2147483647 h 695"/>
                    <a:gd name="T84" fmla="*/ 2147483647 w 1714"/>
                    <a:gd name="T85" fmla="*/ 2147483647 h 695"/>
                    <a:gd name="T86" fmla="*/ 2147483647 w 1714"/>
                    <a:gd name="T87" fmla="*/ 2147483647 h 695"/>
                    <a:gd name="T88" fmla="*/ 2147483647 w 1714"/>
                    <a:gd name="T89" fmla="*/ 2147483647 h 695"/>
                    <a:gd name="T90" fmla="*/ 2147483647 w 1714"/>
                    <a:gd name="T91" fmla="*/ 2147483647 h 695"/>
                    <a:gd name="T92" fmla="*/ 2147483647 w 1714"/>
                    <a:gd name="T93" fmla="*/ 2147483647 h 695"/>
                    <a:gd name="T94" fmla="*/ 2147483647 w 1714"/>
                    <a:gd name="T95" fmla="*/ 2147483647 h 695"/>
                    <a:gd name="T96" fmla="*/ 2147483647 w 1714"/>
                    <a:gd name="T97" fmla="*/ 2147483647 h 695"/>
                    <a:gd name="T98" fmla="*/ 2147483647 w 1714"/>
                    <a:gd name="T99" fmla="*/ 2147483647 h 695"/>
                    <a:gd name="T100" fmla="*/ 2147483647 w 1714"/>
                    <a:gd name="T101" fmla="*/ 2147483647 h 695"/>
                    <a:gd name="T102" fmla="*/ 2147483647 w 1714"/>
                    <a:gd name="T103" fmla="*/ 2147483647 h 695"/>
                    <a:gd name="T104" fmla="*/ 2147483647 w 1714"/>
                    <a:gd name="T105" fmla="*/ 2147483647 h 695"/>
                    <a:gd name="T106" fmla="*/ 2147483647 w 1714"/>
                    <a:gd name="T107" fmla="*/ 2147483647 h 69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14"/>
                    <a:gd name="T163" fmla="*/ 0 h 695"/>
                    <a:gd name="T164" fmla="*/ 1714 w 1714"/>
                    <a:gd name="T165" fmla="*/ 695 h 69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14" h="695">
                      <a:moveTo>
                        <a:pt x="1714" y="483"/>
                      </a:moveTo>
                      <a:lnTo>
                        <a:pt x="1653" y="475"/>
                      </a:lnTo>
                      <a:lnTo>
                        <a:pt x="1592" y="467"/>
                      </a:lnTo>
                      <a:lnTo>
                        <a:pt x="1531" y="456"/>
                      </a:lnTo>
                      <a:lnTo>
                        <a:pt x="1472" y="444"/>
                      </a:lnTo>
                      <a:lnTo>
                        <a:pt x="1409" y="428"/>
                      </a:lnTo>
                      <a:lnTo>
                        <a:pt x="1350" y="411"/>
                      </a:lnTo>
                      <a:lnTo>
                        <a:pt x="1291" y="393"/>
                      </a:lnTo>
                      <a:lnTo>
                        <a:pt x="1231" y="372"/>
                      </a:lnTo>
                      <a:lnTo>
                        <a:pt x="1124" y="329"/>
                      </a:lnTo>
                      <a:lnTo>
                        <a:pt x="1018" y="285"/>
                      </a:lnTo>
                      <a:lnTo>
                        <a:pt x="914" y="241"/>
                      </a:lnTo>
                      <a:lnTo>
                        <a:pt x="813" y="200"/>
                      </a:lnTo>
                      <a:lnTo>
                        <a:pt x="707" y="155"/>
                      </a:lnTo>
                      <a:lnTo>
                        <a:pt x="603" y="117"/>
                      </a:lnTo>
                      <a:lnTo>
                        <a:pt x="498" y="82"/>
                      </a:lnTo>
                      <a:lnTo>
                        <a:pt x="394" y="53"/>
                      </a:lnTo>
                      <a:lnTo>
                        <a:pt x="351" y="42"/>
                      </a:lnTo>
                      <a:lnTo>
                        <a:pt x="306" y="30"/>
                      </a:lnTo>
                      <a:lnTo>
                        <a:pt x="261" y="21"/>
                      </a:lnTo>
                      <a:lnTo>
                        <a:pt x="219" y="14"/>
                      </a:lnTo>
                      <a:lnTo>
                        <a:pt x="173" y="8"/>
                      </a:lnTo>
                      <a:lnTo>
                        <a:pt x="128" y="3"/>
                      </a:lnTo>
                      <a:lnTo>
                        <a:pt x="83" y="0"/>
                      </a:lnTo>
                      <a:lnTo>
                        <a:pt x="38" y="0"/>
                      </a:lnTo>
                      <a:lnTo>
                        <a:pt x="27" y="0"/>
                      </a:lnTo>
                      <a:lnTo>
                        <a:pt x="16" y="1"/>
                      </a:lnTo>
                      <a:lnTo>
                        <a:pt x="0" y="213"/>
                      </a:lnTo>
                      <a:lnTo>
                        <a:pt x="11" y="213"/>
                      </a:lnTo>
                      <a:lnTo>
                        <a:pt x="22" y="213"/>
                      </a:lnTo>
                      <a:lnTo>
                        <a:pt x="33" y="213"/>
                      </a:lnTo>
                      <a:lnTo>
                        <a:pt x="45" y="213"/>
                      </a:lnTo>
                      <a:lnTo>
                        <a:pt x="56" y="213"/>
                      </a:lnTo>
                      <a:lnTo>
                        <a:pt x="69" y="213"/>
                      </a:lnTo>
                      <a:lnTo>
                        <a:pt x="80" y="213"/>
                      </a:lnTo>
                      <a:lnTo>
                        <a:pt x="93" y="215"/>
                      </a:lnTo>
                      <a:lnTo>
                        <a:pt x="240" y="229"/>
                      </a:lnTo>
                      <a:lnTo>
                        <a:pt x="389" y="263"/>
                      </a:lnTo>
                      <a:lnTo>
                        <a:pt x="534" y="306"/>
                      </a:lnTo>
                      <a:lnTo>
                        <a:pt x="680" y="363"/>
                      </a:lnTo>
                      <a:lnTo>
                        <a:pt x="819" y="420"/>
                      </a:lnTo>
                      <a:lnTo>
                        <a:pt x="965" y="483"/>
                      </a:lnTo>
                      <a:lnTo>
                        <a:pt x="1109" y="542"/>
                      </a:lnTo>
                      <a:lnTo>
                        <a:pt x="1255" y="600"/>
                      </a:lnTo>
                      <a:lnTo>
                        <a:pt x="1310" y="618"/>
                      </a:lnTo>
                      <a:lnTo>
                        <a:pt x="1365" y="634"/>
                      </a:lnTo>
                      <a:lnTo>
                        <a:pt x="1419" y="648"/>
                      </a:lnTo>
                      <a:lnTo>
                        <a:pt x="1475" y="661"/>
                      </a:lnTo>
                      <a:lnTo>
                        <a:pt x="1530" y="671"/>
                      </a:lnTo>
                      <a:lnTo>
                        <a:pt x="1583" y="682"/>
                      </a:lnTo>
                      <a:lnTo>
                        <a:pt x="1639" y="688"/>
                      </a:lnTo>
                      <a:lnTo>
                        <a:pt x="1693" y="695"/>
                      </a:lnTo>
                      <a:lnTo>
                        <a:pt x="1714" y="48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8" name="Freeform 3153"/>
                <p:cNvSpPr>
                  <a:spLocks noChangeAspect="1"/>
                </p:cNvSpPr>
                <p:nvPr/>
              </p:nvSpPr>
              <p:spPr bwMode="auto">
                <a:xfrm rot="8643414" flipV="1">
                  <a:off x="4844655" y="2010737"/>
                  <a:ext cx="68667" cy="56616"/>
                </a:xfrm>
                <a:custGeom>
                  <a:avLst/>
                  <a:gdLst>
                    <a:gd name="T0" fmla="*/ 2147483647 w 490"/>
                    <a:gd name="T1" fmla="*/ 2147483647 h 313"/>
                    <a:gd name="T2" fmla="*/ 2147483647 w 490"/>
                    <a:gd name="T3" fmla="*/ 2147483647 h 313"/>
                    <a:gd name="T4" fmla="*/ 2147483647 w 490"/>
                    <a:gd name="T5" fmla="*/ 2147483647 h 313"/>
                    <a:gd name="T6" fmla="*/ 2147483647 w 490"/>
                    <a:gd name="T7" fmla="*/ 2147483647 h 313"/>
                    <a:gd name="T8" fmla="*/ 2147483647 w 490"/>
                    <a:gd name="T9" fmla="*/ 2147483647 h 313"/>
                    <a:gd name="T10" fmla="*/ 2147483647 w 490"/>
                    <a:gd name="T11" fmla="*/ 2147483647 h 313"/>
                    <a:gd name="T12" fmla="*/ 2147483647 w 490"/>
                    <a:gd name="T13" fmla="*/ 2147483647 h 313"/>
                    <a:gd name="T14" fmla="*/ 2147483647 w 490"/>
                    <a:gd name="T15" fmla="*/ 2147483647 h 313"/>
                    <a:gd name="T16" fmla="*/ 0 w 490"/>
                    <a:gd name="T17" fmla="*/ 0 h 313"/>
                    <a:gd name="T18" fmla="*/ 0 w 490"/>
                    <a:gd name="T19" fmla="*/ 2147483647 h 313"/>
                    <a:gd name="T20" fmla="*/ 0 w 490"/>
                    <a:gd name="T21" fmla="*/ 2147483647 h 313"/>
                    <a:gd name="T22" fmla="*/ 0 w 490"/>
                    <a:gd name="T23" fmla="*/ 2147483647 h 313"/>
                    <a:gd name="T24" fmla="*/ 0 w 490"/>
                    <a:gd name="T25" fmla="*/ 2147483647 h 313"/>
                    <a:gd name="T26" fmla="*/ 0 w 490"/>
                    <a:gd name="T27" fmla="*/ 2147483647 h 313"/>
                    <a:gd name="T28" fmla="*/ 0 w 490"/>
                    <a:gd name="T29" fmla="*/ 2147483647 h 313"/>
                    <a:gd name="T30" fmla="*/ 0 w 490"/>
                    <a:gd name="T31" fmla="*/ 2147483647 h 313"/>
                    <a:gd name="T32" fmla="*/ 0 w 490"/>
                    <a:gd name="T33" fmla="*/ 2147483647 h 313"/>
                    <a:gd name="T34" fmla="*/ 2147483647 w 490"/>
                    <a:gd name="T35" fmla="*/ 2147483647 h 313"/>
                    <a:gd name="T36" fmla="*/ 2147483647 w 490"/>
                    <a:gd name="T37" fmla="*/ 2147483647 h 313"/>
                    <a:gd name="T38" fmla="*/ 2147483647 w 490"/>
                    <a:gd name="T39" fmla="*/ 2147483647 h 313"/>
                    <a:gd name="T40" fmla="*/ 2147483647 w 490"/>
                    <a:gd name="T41" fmla="*/ 2147483647 h 313"/>
                    <a:gd name="T42" fmla="*/ 2147483647 w 490"/>
                    <a:gd name="T43" fmla="*/ 2147483647 h 313"/>
                    <a:gd name="T44" fmla="*/ 2147483647 w 490"/>
                    <a:gd name="T45" fmla="*/ 2147483647 h 313"/>
                    <a:gd name="T46" fmla="*/ 2147483647 w 490"/>
                    <a:gd name="T47" fmla="*/ 2147483647 h 313"/>
                    <a:gd name="T48" fmla="*/ 2147483647 w 490"/>
                    <a:gd name="T49" fmla="*/ 2147483647 h 313"/>
                    <a:gd name="T50" fmla="*/ 2147483647 w 490"/>
                    <a:gd name="T51" fmla="*/ 2147483647 h 313"/>
                    <a:gd name="T52" fmla="*/ 2147483647 w 490"/>
                    <a:gd name="T53" fmla="*/ 2147483647 h 313"/>
                    <a:gd name="T54" fmla="*/ 2147483647 w 490"/>
                    <a:gd name="T55" fmla="*/ 2147483647 h 313"/>
                    <a:gd name="T56" fmla="*/ 2147483647 w 490"/>
                    <a:gd name="T57" fmla="*/ 2147483647 h 313"/>
                    <a:gd name="T58" fmla="*/ 2147483647 w 490"/>
                    <a:gd name="T59" fmla="*/ 2147483647 h 313"/>
                    <a:gd name="T60" fmla="*/ 2147483647 w 490"/>
                    <a:gd name="T61" fmla="*/ 2147483647 h 313"/>
                    <a:gd name="T62" fmla="*/ 2147483647 w 490"/>
                    <a:gd name="T63" fmla="*/ 2147483647 h 313"/>
                    <a:gd name="T64" fmla="*/ 2147483647 w 490"/>
                    <a:gd name="T65" fmla="*/ 2147483647 h 313"/>
                    <a:gd name="T66" fmla="*/ 2147483647 w 490"/>
                    <a:gd name="T67" fmla="*/ 2147483647 h 313"/>
                    <a:gd name="T68" fmla="*/ 2147483647 w 490"/>
                    <a:gd name="T69" fmla="*/ 2147483647 h 3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90"/>
                    <a:gd name="T106" fmla="*/ 0 h 313"/>
                    <a:gd name="T107" fmla="*/ 490 w 490"/>
                    <a:gd name="T108" fmla="*/ 313 h 3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90" h="313">
                      <a:moveTo>
                        <a:pt x="490" y="97"/>
                      </a:moveTo>
                      <a:lnTo>
                        <a:pt x="429" y="91"/>
                      </a:lnTo>
                      <a:lnTo>
                        <a:pt x="368" y="86"/>
                      </a:lnTo>
                      <a:lnTo>
                        <a:pt x="307" y="77"/>
                      </a:lnTo>
                      <a:lnTo>
                        <a:pt x="246" y="67"/>
                      </a:lnTo>
                      <a:lnTo>
                        <a:pt x="183" y="53"/>
                      </a:lnTo>
                      <a:lnTo>
                        <a:pt x="122" y="38"/>
                      </a:lnTo>
                      <a:lnTo>
                        <a:pt x="61" y="19"/>
                      </a:lnTo>
                      <a:lnTo>
                        <a:pt x="0" y="0"/>
                      </a:lnTo>
                      <a:lnTo>
                        <a:pt x="0" y="27"/>
                      </a:lnTo>
                      <a:lnTo>
                        <a:pt x="0" y="54"/>
                      </a:lnTo>
                      <a:lnTo>
                        <a:pt x="0" y="80"/>
                      </a:lnTo>
                      <a:lnTo>
                        <a:pt x="0" y="109"/>
                      </a:lnTo>
                      <a:lnTo>
                        <a:pt x="0" y="134"/>
                      </a:lnTo>
                      <a:lnTo>
                        <a:pt x="0" y="163"/>
                      </a:lnTo>
                      <a:lnTo>
                        <a:pt x="0" y="191"/>
                      </a:lnTo>
                      <a:lnTo>
                        <a:pt x="0" y="219"/>
                      </a:lnTo>
                      <a:lnTo>
                        <a:pt x="12" y="223"/>
                      </a:lnTo>
                      <a:lnTo>
                        <a:pt x="25" y="226"/>
                      </a:lnTo>
                      <a:lnTo>
                        <a:pt x="37" y="231"/>
                      </a:lnTo>
                      <a:lnTo>
                        <a:pt x="52" y="235"/>
                      </a:lnTo>
                      <a:lnTo>
                        <a:pt x="63" y="239"/>
                      </a:lnTo>
                      <a:lnTo>
                        <a:pt x="76" y="244"/>
                      </a:lnTo>
                      <a:lnTo>
                        <a:pt x="89" y="247"/>
                      </a:lnTo>
                      <a:lnTo>
                        <a:pt x="105" y="253"/>
                      </a:lnTo>
                      <a:lnTo>
                        <a:pt x="148" y="263"/>
                      </a:lnTo>
                      <a:lnTo>
                        <a:pt x="193" y="274"/>
                      </a:lnTo>
                      <a:lnTo>
                        <a:pt x="238" y="284"/>
                      </a:lnTo>
                      <a:lnTo>
                        <a:pt x="283" y="293"/>
                      </a:lnTo>
                      <a:lnTo>
                        <a:pt x="328" y="300"/>
                      </a:lnTo>
                      <a:lnTo>
                        <a:pt x="373" y="305"/>
                      </a:lnTo>
                      <a:lnTo>
                        <a:pt x="417" y="308"/>
                      </a:lnTo>
                      <a:lnTo>
                        <a:pt x="464" y="313"/>
                      </a:lnTo>
                      <a:lnTo>
                        <a:pt x="490" y="9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19" name="Freeform 3154"/>
                <p:cNvSpPr>
                  <a:spLocks noChangeAspect="1"/>
                </p:cNvSpPr>
                <p:nvPr/>
              </p:nvSpPr>
              <p:spPr bwMode="auto">
                <a:xfrm rot="8643414" flipV="1">
                  <a:off x="4466226" y="1672616"/>
                  <a:ext cx="178533" cy="317676"/>
                </a:xfrm>
                <a:custGeom>
                  <a:avLst/>
                  <a:gdLst>
                    <a:gd name="T0" fmla="*/ 2147483647 w 1294"/>
                    <a:gd name="T1" fmla="*/ 2147483647 h 1777"/>
                    <a:gd name="T2" fmla="*/ 2147483647 w 1294"/>
                    <a:gd name="T3" fmla="*/ 2147483647 h 1777"/>
                    <a:gd name="T4" fmla="*/ 2147483647 w 1294"/>
                    <a:gd name="T5" fmla="*/ 2147483647 h 1777"/>
                    <a:gd name="T6" fmla="*/ 2147483647 w 1294"/>
                    <a:gd name="T7" fmla="*/ 2147483647 h 1777"/>
                    <a:gd name="T8" fmla="*/ 2147483647 w 1294"/>
                    <a:gd name="T9" fmla="*/ 2147483647 h 1777"/>
                    <a:gd name="T10" fmla="*/ 0 w 1294"/>
                    <a:gd name="T11" fmla="*/ 2147483647 h 1777"/>
                    <a:gd name="T12" fmla="*/ 2147483647 w 1294"/>
                    <a:gd name="T13" fmla="*/ 2147483647 h 1777"/>
                    <a:gd name="T14" fmla="*/ 2147483647 w 1294"/>
                    <a:gd name="T15" fmla="*/ 2147483647 h 1777"/>
                    <a:gd name="T16" fmla="*/ 2147483647 w 1294"/>
                    <a:gd name="T17" fmla="*/ 2147483647 h 1777"/>
                    <a:gd name="T18" fmla="*/ 2147483647 w 1294"/>
                    <a:gd name="T19" fmla="*/ 2147483647 h 1777"/>
                    <a:gd name="T20" fmla="*/ 2147483647 w 1294"/>
                    <a:gd name="T21" fmla="*/ 2147483647 h 1777"/>
                    <a:gd name="T22" fmla="*/ 2147483647 w 1294"/>
                    <a:gd name="T23" fmla="*/ 2147483647 h 1777"/>
                    <a:gd name="T24" fmla="*/ 2147483647 w 1294"/>
                    <a:gd name="T25" fmla="*/ 2147483647 h 1777"/>
                    <a:gd name="T26" fmla="*/ 2147483647 w 1294"/>
                    <a:gd name="T27" fmla="*/ 2147483647 h 1777"/>
                    <a:gd name="T28" fmla="*/ 2147483647 w 1294"/>
                    <a:gd name="T29" fmla="*/ 2147483647 h 1777"/>
                    <a:gd name="T30" fmla="*/ 2147483647 w 1294"/>
                    <a:gd name="T31" fmla="*/ 2147483647 h 1777"/>
                    <a:gd name="T32" fmla="*/ 2147483647 w 1294"/>
                    <a:gd name="T33" fmla="*/ 2147483647 h 1777"/>
                    <a:gd name="T34" fmla="*/ 2147483647 w 1294"/>
                    <a:gd name="T35" fmla="*/ 2147483647 h 1777"/>
                    <a:gd name="T36" fmla="*/ 2147483647 w 1294"/>
                    <a:gd name="T37" fmla="*/ 2147483647 h 1777"/>
                    <a:gd name="T38" fmla="*/ 2147483647 w 1294"/>
                    <a:gd name="T39" fmla="*/ 2147483647 h 1777"/>
                    <a:gd name="T40" fmla="*/ 2147483647 w 1294"/>
                    <a:gd name="T41" fmla="*/ 2147483647 h 1777"/>
                    <a:gd name="T42" fmla="*/ 2147483647 w 1294"/>
                    <a:gd name="T43" fmla="*/ 2147483647 h 1777"/>
                    <a:gd name="T44" fmla="*/ 2147483647 w 1294"/>
                    <a:gd name="T45" fmla="*/ 2147483647 h 1777"/>
                    <a:gd name="T46" fmla="*/ 2147483647 w 1294"/>
                    <a:gd name="T47" fmla="*/ 2147483647 h 1777"/>
                    <a:gd name="T48" fmla="*/ 2147483647 w 1294"/>
                    <a:gd name="T49" fmla="*/ 2147483647 h 1777"/>
                    <a:gd name="T50" fmla="*/ 2147483647 w 1294"/>
                    <a:gd name="T51" fmla="*/ 2147483647 h 1777"/>
                    <a:gd name="T52" fmla="*/ 2147483647 w 1294"/>
                    <a:gd name="T53" fmla="*/ 2147483647 h 1777"/>
                    <a:gd name="T54" fmla="*/ 2147483647 w 1294"/>
                    <a:gd name="T55" fmla="*/ 2147483647 h 1777"/>
                    <a:gd name="T56" fmla="*/ 2147483647 w 1294"/>
                    <a:gd name="T57" fmla="*/ 2147483647 h 1777"/>
                    <a:gd name="T58" fmla="*/ 2147483647 w 1294"/>
                    <a:gd name="T59" fmla="*/ 2147483647 h 1777"/>
                    <a:gd name="T60" fmla="*/ 2147483647 w 1294"/>
                    <a:gd name="T61" fmla="*/ 2147483647 h 1777"/>
                    <a:gd name="T62" fmla="*/ 2147483647 w 1294"/>
                    <a:gd name="T63" fmla="*/ 2147483647 h 1777"/>
                    <a:gd name="T64" fmla="*/ 2147483647 w 1294"/>
                    <a:gd name="T65" fmla="*/ 2147483647 h 1777"/>
                    <a:gd name="T66" fmla="*/ 2147483647 w 1294"/>
                    <a:gd name="T67" fmla="*/ 2147483647 h 1777"/>
                    <a:gd name="T68" fmla="*/ 2147483647 w 1294"/>
                    <a:gd name="T69" fmla="*/ 2147483647 h 1777"/>
                    <a:gd name="T70" fmla="*/ 2147483647 w 1294"/>
                    <a:gd name="T71" fmla="*/ 2147483647 h 1777"/>
                    <a:gd name="T72" fmla="*/ 2147483647 w 1294"/>
                    <a:gd name="T73" fmla="*/ 2147483647 h 1777"/>
                    <a:gd name="T74" fmla="*/ 2147483647 w 1294"/>
                    <a:gd name="T75" fmla="*/ 2147483647 h 1777"/>
                    <a:gd name="T76" fmla="*/ 2147483647 w 1294"/>
                    <a:gd name="T77" fmla="*/ 2147483647 h 1777"/>
                    <a:gd name="T78" fmla="*/ 2147483647 w 1294"/>
                    <a:gd name="T79" fmla="*/ 2147483647 h 1777"/>
                    <a:gd name="T80" fmla="*/ 2147483647 w 1294"/>
                    <a:gd name="T81" fmla="*/ 2147483647 h 1777"/>
                    <a:gd name="T82" fmla="*/ 2147483647 w 1294"/>
                    <a:gd name="T83" fmla="*/ 2147483647 h 1777"/>
                    <a:gd name="T84" fmla="*/ 2147483647 w 1294"/>
                    <a:gd name="T85" fmla="*/ 2147483647 h 1777"/>
                    <a:gd name="T86" fmla="*/ 2147483647 w 1294"/>
                    <a:gd name="T87" fmla="*/ 2147483647 h 1777"/>
                    <a:gd name="T88" fmla="*/ 2147483647 w 1294"/>
                    <a:gd name="T89" fmla="*/ 2147483647 h 1777"/>
                    <a:gd name="T90" fmla="*/ 2147483647 w 1294"/>
                    <a:gd name="T91" fmla="*/ 2147483647 h 1777"/>
                    <a:gd name="T92" fmla="*/ 2147483647 w 1294"/>
                    <a:gd name="T93" fmla="*/ 2147483647 h 1777"/>
                    <a:gd name="T94" fmla="*/ 2147483647 w 1294"/>
                    <a:gd name="T95" fmla="*/ 2147483647 h 1777"/>
                    <a:gd name="T96" fmla="*/ 2147483647 w 1294"/>
                    <a:gd name="T97" fmla="*/ 2147483647 h 1777"/>
                    <a:gd name="T98" fmla="*/ 2147483647 w 1294"/>
                    <a:gd name="T99" fmla="*/ 2147483647 h 1777"/>
                    <a:gd name="T100" fmla="*/ 2147483647 w 1294"/>
                    <a:gd name="T101" fmla="*/ 2147483647 h 1777"/>
                    <a:gd name="T102" fmla="*/ 2147483647 w 1294"/>
                    <a:gd name="T103" fmla="*/ 0 h 1777"/>
                    <a:gd name="T104" fmla="*/ 2147483647 w 1294"/>
                    <a:gd name="T105" fmla="*/ 2147483647 h 1777"/>
                    <a:gd name="T106" fmla="*/ 2147483647 w 1294"/>
                    <a:gd name="T107" fmla="*/ 2147483647 h 1777"/>
                    <a:gd name="T108" fmla="*/ 2147483647 w 1294"/>
                    <a:gd name="T109" fmla="*/ 2147483647 h 1777"/>
                    <a:gd name="T110" fmla="*/ 2147483647 w 1294"/>
                    <a:gd name="T111" fmla="*/ 2147483647 h 1777"/>
                    <a:gd name="T112" fmla="*/ 2147483647 w 1294"/>
                    <a:gd name="T113" fmla="*/ 2147483647 h 1777"/>
                    <a:gd name="T114" fmla="*/ 2147483647 w 1294"/>
                    <a:gd name="T115" fmla="*/ 2147483647 h 1777"/>
                    <a:gd name="T116" fmla="*/ 2147483647 w 1294"/>
                    <a:gd name="T117" fmla="*/ 2147483647 h 1777"/>
                    <a:gd name="T118" fmla="*/ 2147483647 w 1294"/>
                    <a:gd name="T119" fmla="*/ 2147483647 h 1777"/>
                    <a:gd name="T120" fmla="*/ 2147483647 w 1294"/>
                    <a:gd name="T121" fmla="*/ 2147483647 h 17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94"/>
                    <a:gd name="T184" fmla="*/ 0 h 1777"/>
                    <a:gd name="T185" fmla="*/ 1294 w 1294"/>
                    <a:gd name="T186" fmla="*/ 1777 h 177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94" h="1777">
                      <a:moveTo>
                        <a:pt x="297" y="1737"/>
                      </a:moveTo>
                      <a:lnTo>
                        <a:pt x="263" y="1742"/>
                      </a:lnTo>
                      <a:lnTo>
                        <a:pt x="231" y="1745"/>
                      </a:lnTo>
                      <a:lnTo>
                        <a:pt x="197" y="1747"/>
                      </a:lnTo>
                      <a:lnTo>
                        <a:pt x="164" y="1750"/>
                      </a:lnTo>
                      <a:lnTo>
                        <a:pt x="130" y="1750"/>
                      </a:lnTo>
                      <a:lnTo>
                        <a:pt x="96" y="1753"/>
                      </a:lnTo>
                      <a:lnTo>
                        <a:pt x="63" y="1753"/>
                      </a:lnTo>
                      <a:lnTo>
                        <a:pt x="32" y="1753"/>
                      </a:lnTo>
                      <a:lnTo>
                        <a:pt x="18" y="1753"/>
                      </a:lnTo>
                      <a:lnTo>
                        <a:pt x="3" y="1753"/>
                      </a:lnTo>
                      <a:lnTo>
                        <a:pt x="0" y="1777"/>
                      </a:lnTo>
                      <a:lnTo>
                        <a:pt x="8" y="1777"/>
                      </a:lnTo>
                      <a:lnTo>
                        <a:pt x="15" y="1777"/>
                      </a:lnTo>
                      <a:lnTo>
                        <a:pt x="48" y="1777"/>
                      </a:lnTo>
                      <a:lnTo>
                        <a:pt x="84" y="1777"/>
                      </a:lnTo>
                      <a:lnTo>
                        <a:pt x="119" y="1775"/>
                      </a:lnTo>
                      <a:lnTo>
                        <a:pt x="154" y="1775"/>
                      </a:lnTo>
                      <a:lnTo>
                        <a:pt x="188" y="1771"/>
                      </a:lnTo>
                      <a:lnTo>
                        <a:pt x="225" y="1769"/>
                      </a:lnTo>
                      <a:lnTo>
                        <a:pt x="260" y="1766"/>
                      </a:lnTo>
                      <a:lnTo>
                        <a:pt x="297" y="1761"/>
                      </a:lnTo>
                      <a:lnTo>
                        <a:pt x="416" y="1735"/>
                      </a:lnTo>
                      <a:lnTo>
                        <a:pt x="539" y="1705"/>
                      </a:lnTo>
                      <a:lnTo>
                        <a:pt x="658" y="1666"/>
                      </a:lnTo>
                      <a:lnTo>
                        <a:pt x="780" y="1625"/>
                      </a:lnTo>
                      <a:lnTo>
                        <a:pt x="900" y="1578"/>
                      </a:lnTo>
                      <a:lnTo>
                        <a:pt x="1023" y="1530"/>
                      </a:lnTo>
                      <a:lnTo>
                        <a:pt x="1145" y="1482"/>
                      </a:lnTo>
                      <a:lnTo>
                        <a:pt x="1270" y="1437"/>
                      </a:lnTo>
                      <a:lnTo>
                        <a:pt x="1282" y="1430"/>
                      </a:lnTo>
                      <a:lnTo>
                        <a:pt x="1294" y="1427"/>
                      </a:lnTo>
                      <a:lnTo>
                        <a:pt x="1294" y="1421"/>
                      </a:lnTo>
                      <a:lnTo>
                        <a:pt x="1294" y="1417"/>
                      </a:lnTo>
                      <a:lnTo>
                        <a:pt x="1294" y="1409"/>
                      </a:lnTo>
                      <a:lnTo>
                        <a:pt x="1294" y="1403"/>
                      </a:lnTo>
                      <a:lnTo>
                        <a:pt x="1294" y="1381"/>
                      </a:lnTo>
                      <a:lnTo>
                        <a:pt x="1294" y="1360"/>
                      </a:lnTo>
                      <a:lnTo>
                        <a:pt x="1294" y="1339"/>
                      </a:lnTo>
                      <a:lnTo>
                        <a:pt x="1294" y="1318"/>
                      </a:lnTo>
                      <a:lnTo>
                        <a:pt x="1294" y="1296"/>
                      </a:lnTo>
                      <a:lnTo>
                        <a:pt x="1294" y="1276"/>
                      </a:lnTo>
                      <a:lnTo>
                        <a:pt x="1294" y="1255"/>
                      </a:lnTo>
                      <a:lnTo>
                        <a:pt x="1294" y="1235"/>
                      </a:lnTo>
                      <a:lnTo>
                        <a:pt x="1294" y="1222"/>
                      </a:lnTo>
                      <a:lnTo>
                        <a:pt x="1294" y="1210"/>
                      </a:lnTo>
                      <a:lnTo>
                        <a:pt x="1293" y="1186"/>
                      </a:lnTo>
                      <a:lnTo>
                        <a:pt x="1293" y="1164"/>
                      </a:lnTo>
                      <a:lnTo>
                        <a:pt x="1293" y="1141"/>
                      </a:lnTo>
                      <a:lnTo>
                        <a:pt x="1293" y="1119"/>
                      </a:lnTo>
                      <a:lnTo>
                        <a:pt x="1293" y="1097"/>
                      </a:lnTo>
                      <a:lnTo>
                        <a:pt x="1293" y="1074"/>
                      </a:lnTo>
                      <a:lnTo>
                        <a:pt x="1293" y="1052"/>
                      </a:lnTo>
                      <a:lnTo>
                        <a:pt x="1293" y="1029"/>
                      </a:lnTo>
                      <a:lnTo>
                        <a:pt x="1293" y="1016"/>
                      </a:lnTo>
                      <a:lnTo>
                        <a:pt x="1293" y="1005"/>
                      </a:lnTo>
                      <a:lnTo>
                        <a:pt x="1293" y="983"/>
                      </a:lnTo>
                      <a:lnTo>
                        <a:pt x="1293" y="960"/>
                      </a:lnTo>
                      <a:lnTo>
                        <a:pt x="1293" y="938"/>
                      </a:lnTo>
                      <a:lnTo>
                        <a:pt x="1293" y="915"/>
                      </a:lnTo>
                      <a:lnTo>
                        <a:pt x="1293" y="891"/>
                      </a:lnTo>
                      <a:lnTo>
                        <a:pt x="1293" y="869"/>
                      </a:lnTo>
                      <a:lnTo>
                        <a:pt x="1293" y="846"/>
                      </a:lnTo>
                      <a:lnTo>
                        <a:pt x="1293" y="824"/>
                      </a:lnTo>
                      <a:lnTo>
                        <a:pt x="1293" y="811"/>
                      </a:lnTo>
                      <a:lnTo>
                        <a:pt x="1293" y="800"/>
                      </a:lnTo>
                      <a:lnTo>
                        <a:pt x="1290" y="776"/>
                      </a:lnTo>
                      <a:lnTo>
                        <a:pt x="1290" y="753"/>
                      </a:lnTo>
                      <a:lnTo>
                        <a:pt x="1290" y="731"/>
                      </a:lnTo>
                      <a:lnTo>
                        <a:pt x="1290" y="708"/>
                      </a:lnTo>
                      <a:lnTo>
                        <a:pt x="1290" y="686"/>
                      </a:lnTo>
                      <a:lnTo>
                        <a:pt x="1290" y="663"/>
                      </a:lnTo>
                      <a:lnTo>
                        <a:pt x="1290" y="641"/>
                      </a:lnTo>
                      <a:lnTo>
                        <a:pt x="1290" y="618"/>
                      </a:lnTo>
                      <a:lnTo>
                        <a:pt x="1290" y="605"/>
                      </a:lnTo>
                      <a:lnTo>
                        <a:pt x="1290" y="594"/>
                      </a:lnTo>
                      <a:lnTo>
                        <a:pt x="1290" y="569"/>
                      </a:lnTo>
                      <a:lnTo>
                        <a:pt x="1290" y="546"/>
                      </a:lnTo>
                      <a:lnTo>
                        <a:pt x="1290" y="524"/>
                      </a:lnTo>
                      <a:lnTo>
                        <a:pt x="1290" y="503"/>
                      </a:lnTo>
                      <a:lnTo>
                        <a:pt x="1290" y="480"/>
                      </a:lnTo>
                      <a:lnTo>
                        <a:pt x="1290" y="458"/>
                      </a:lnTo>
                      <a:lnTo>
                        <a:pt x="1290" y="435"/>
                      </a:lnTo>
                      <a:lnTo>
                        <a:pt x="1290" y="413"/>
                      </a:lnTo>
                      <a:lnTo>
                        <a:pt x="1290" y="398"/>
                      </a:lnTo>
                      <a:lnTo>
                        <a:pt x="1290" y="387"/>
                      </a:lnTo>
                      <a:lnTo>
                        <a:pt x="1288" y="363"/>
                      </a:lnTo>
                      <a:lnTo>
                        <a:pt x="1288" y="341"/>
                      </a:lnTo>
                      <a:lnTo>
                        <a:pt x="1288" y="318"/>
                      </a:lnTo>
                      <a:lnTo>
                        <a:pt x="1288" y="296"/>
                      </a:lnTo>
                      <a:lnTo>
                        <a:pt x="1288" y="273"/>
                      </a:lnTo>
                      <a:lnTo>
                        <a:pt x="1288" y="251"/>
                      </a:lnTo>
                      <a:lnTo>
                        <a:pt x="1288" y="228"/>
                      </a:lnTo>
                      <a:lnTo>
                        <a:pt x="1288" y="207"/>
                      </a:lnTo>
                      <a:lnTo>
                        <a:pt x="1288" y="193"/>
                      </a:lnTo>
                      <a:lnTo>
                        <a:pt x="1288" y="182"/>
                      </a:lnTo>
                      <a:lnTo>
                        <a:pt x="1288" y="158"/>
                      </a:lnTo>
                      <a:lnTo>
                        <a:pt x="1288" y="135"/>
                      </a:lnTo>
                      <a:lnTo>
                        <a:pt x="1288" y="113"/>
                      </a:lnTo>
                      <a:lnTo>
                        <a:pt x="1288" y="90"/>
                      </a:lnTo>
                      <a:lnTo>
                        <a:pt x="1288" y="68"/>
                      </a:lnTo>
                      <a:lnTo>
                        <a:pt x="1288" y="45"/>
                      </a:lnTo>
                      <a:lnTo>
                        <a:pt x="1288" y="23"/>
                      </a:lnTo>
                      <a:lnTo>
                        <a:pt x="1288" y="0"/>
                      </a:lnTo>
                      <a:lnTo>
                        <a:pt x="1274" y="5"/>
                      </a:lnTo>
                      <a:lnTo>
                        <a:pt x="1262" y="10"/>
                      </a:lnTo>
                      <a:lnTo>
                        <a:pt x="1262" y="187"/>
                      </a:lnTo>
                      <a:lnTo>
                        <a:pt x="1262" y="361"/>
                      </a:lnTo>
                      <a:lnTo>
                        <a:pt x="1262" y="535"/>
                      </a:lnTo>
                      <a:lnTo>
                        <a:pt x="1264" y="711"/>
                      </a:lnTo>
                      <a:lnTo>
                        <a:pt x="1264" y="885"/>
                      </a:lnTo>
                      <a:lnTo>
                        <a:pt x="1266" y="1060"/>
                      </a:lnTo>
                      <a:lnTo>
                        <a:pt x="1266" y="1233"/>
                      </a:lnTo>
                      <a:lnTo>
                        <a:pt x="1267" y="1413"/>
                      </a:lnTo>
                      <a:lnTo>
                        <a:pt x="1144" y="1459"/>
                      </a:lnTo>
                      <a:lnTo>
                        <a:pt x="1022" y="1507"/>
                      </a:lnTo>
                      <a:lnTo>
                        <a:pt x="900" y="1554"/>
                      </a:lnTo>
                      <a:lnTo>
                        <a:pt x="780" y="1602"/>
                      </a:lnTo>
                      <a:lnTo>
                        <a:pt x="658" y="1644"/>
                      </a:lnTo>
                      <a:lnTo>
                        <a:pt x="539" y="1681"/>
                      </a:lnTo>
                      <a:lnTo>
                        <a:pt x="416" y="1711"/>
                      </a:lnTo>
                      <a:lnTo>
                        <a:pt x="297" y="17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0" name="Freeform 3155"/>
                <p:cNvSpPr>
                  <a:spLocks noChangeAspect="1"/>
                </p:cNvSpPr>
                <p:nvPr/>
              </p:nvSpPr>
              <p:spPr bwMode="auto">
                <a:xfrm rot="8643414" flipV="1">
                  <a:off x="4701218" y="1851899"/>
                  <a:ext cx="86978" cy="31453"/>
                </a:xfrm>
                <a:custGeom>
                  <a:avLst/>
                  <a:gdLst>
                    <a:gd name="T0" fmla="*/ 2147483647 w 627"/>
                    <a:gd name="T1" fmla="*/ 2147483647 h 177"/>
                    <a:gd name="T2" fmla="*/ 2147483647 w 627"/>
                    <a:gd name="T3" fmla="*/ 2147483647 h 177"/>
                    <a:gd name="T4" fmla="*/ 2147483647 w 627"/>
                    <a:gd name="T5" fmla="*/ 2147483647 h 177"/>
                    <a:gd name="T6" fmla="*/ 2147483647 w 627"/>
                    <a:gd name="T7" fmla="*/ 2147483647 h 177"/>
                    <a:gd name="T8" fmla="*/ 2147483647 w 627"/>
                    <a:gd name="T9" fmla="*/ 2147483647 h 177"/>
                    <a:gd name="T10" fmla="*/ 2147483647 w 627"/>
                    <a:gd name="T11" fmla="*/ 2147483647 h 177"/>
                    <a:gd name="T12" fmla="*/ 2147483647 w 627"/>
                    <a:gd name="T13" fmla="*/ 2147483647 h 177"/>
                    <a:gd name="T14" fmla="*/ 2147483647 w 627"/>
                    <a:gd name="T15" fmla="*/ 2147483647 h 177"/>
                    <a:gd name="T16" fmla="*/ 0 w 627"/>
                    <a:gd name="T17" fmla="*/ 0 h 177"/>
                    <a:gd name="T18" fmla="*/ 0 w 627"/>
                    <a:gd name="T19" fmla="*/ 2147483647 h 177"/>
                    <a:gd name="T20" fmla="*/ 0 w 627"/>
                    <a:gd name="T21" fmla="*/ 2147483647 h 177"/>
                    <a:gd name="T22" fmla="*/ 2147483647 w 627"/>
                    <a:gd name="T23" fmla="*/ 2147483647 h 177"/>
                    <a:gd name="T24" fmla="*/ 2147483647 w 627"/>
                    <a:gd name="T25" fmla="*/ 2147483647 h 177"/>
                    <a:gd name="T26" fmla="*/ 2147483647 w 627"/>
                    <a:gd name="T27" fmla="*/ 2147483647 h 177"/>
                    <a:gd name="T28" fmla="*/ 2147483647 w 627"/>
                    <a:gd name="T29" fmla="*/ 2147483647 h 177"/>
                    <a:gd name="T30" fmla="*/ 2147483647 w 627"/>
                    <a:gd name="T31" fmla="*/ 2147483647 h 177"/>
                    <a:gd name="T32" fmla="*/ 2147483647 w 627"/>
                    <a:gd name="T33" fmla="*/ 2147483647 h 177"/>
                    <a:gd name="T34" fmla="*/ 2147483647 w 627"/>
                    <a:gd name="T35" fmla="*/ 2147483647 h 177"/>
                    <a:gd name="T36" fmla="*/ 2147483647 w 627"/>
                    <a:gd name="T37" fmla="*/ 2147483647 h 177"/>
                    <a:gd name="T38" fmla="*/ 2147483647 w 627"/>
                    <a:gd name="T39" fmla="*/ 2147483647 h 177"/>
                    <a:gd name="T40" fmla="*/ 2147483647 w 627"/>
                    <a:gd name="T41" fmla="*/ 2147483647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27"/>
                    <a:gd name="T64" fmla="*/ 0 h 177"/>
                    <a:gd name="T65" fmla="*/ 627 w 627"/>
                    <a:gd name="T66" fmla="*/ 177 h 1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27" h="177">
                      <a:moveTo>
                        <a:pt x="627" y="153"/>
                      </a:moveTo>
                      <a:lnTo>
                        <a:pt x="549" y="145"/>
                      </a:lnTo>
                      <a:lnTo>
                        <a:pt x="469" y="135"/>
                      </a:lnTo>
                      <a:lnTo>
                        <a:pt x="390" y="121"/>
                      </a:lnTo>
                      <a:lnTo>
                        <a:pt x="313" y="103"/>
                      </a:lnTo>
                      <a:lnTo>
                        <a:pt x="234" y="81"/>
                      </a:lnTo>
                      <a:lnTo>
                        <a:pt x="157" y="57"/>
                      </a:lnTo>
                      <a:lnTo>
                        <a:pt x="79" y="29"/>
                      </a:lnTo>
                      <a:lnTo>
                        <a:pt x="0" y="0"/>
                      </a:lnTo>
                      <a:lnTo>
                        <a:pt x="0" y="12"/>
                      </a:lnTo>
                      <a:lnTo>
                        <a:pt x="0" y="25"/>
                      </a:lnTo>
                      <a:lnTo>
                        <a:pt x="77" y="53"/>
                      </a:lnTo>
                      <a:lnTo>
                        <a:pt x="154" y="81"/>
                      </a:lnTo>
                      <a:lnTo>
                        <a:pt x="233" y="105"/>
                      </a:lnTo>
                      <a:lnTo>
                        <a:pt x="311" y="127"/>
                      </a:lnTo>
                      <a:lnTo>
                        <a:pt x="388" y="145"/>
                      </a:lnTo>
                      <a:lnTo>
                        <a:pt x="467" y="159"/>
                      </a:lnTo>
                      <a:lnTo>
                        <a:pt x="544" y="169"/>
                      </a:lnTo>
                      <a:lnTo>
                        <a:pt x="624" y="177"/>
                      </a:lnTo>
                      <a:lnTo>
                        <a:pt x="627" y="1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1" name="Freeform 3156"/>
                <p:cNvSpPr>
                  <a:spLocks noChangeAspect="1"/>
                </p:cNvSpPr>
                <p:nvPr/>
              </p:nvSpPr>
              <p:spPr bwMode="auto">
                <a:xfrm rot="8643414" flipV="1">
                  <a:off x="4687485" y="1866053"/>
                  <a:ext cx="1526" cy="7863"/>
                </a:xfrm>
                <a:custGeom>
                  <a:avLst/>
                  <a:gdLst>
                    <a:gd name="T0" fmla="*/ 2147483647 w 13"/>
                    <a:gd name="T1" fmla="*/ 2147483647 h 46"/>
                    <a:gd name="T2" fmla="*/ 2147483647 w 13"/>
                    <a:gd name="T3" fmla="*/ 0 h 46"/>
                    <a:gd name="T4" fmla="*/ 2147483647 w 13"/>
                    <a:gd name="T5" fmla="*/ 2147483647 h 46"/>
                    <a:gd name="T6" fmla="*/ 0 w 13"/>
                    <a:gd name="T7" fmla="*/ 2147483647 h 46"/>
                    <a:gd name="T8" fmla="*/ 2147483647 w 13"/>
                    <a:gd name="T9" fmla="*/ 2147483647 h 46"/>
                    <a:gd name="T10" fmla="*/ 2147483647 w 13"/>
                    <a:gd name="T11" fmla="*/ 2147483647 h 46"/>
                    <a:gd name="T12" fmla="*/ 2147483647 w 13"/>
                    <a:gd name="T13" fmla="*/ 2147483647 h 46"/>
                    <a:gd name="T14" fmla="*/ 0 60000 65536"/>
                    <a:gd name="T15" fmla="*/ 0 60000 65536"/>
                    <a:gd name="T16" fmla="*/ 0 60000 65536"/>
                    <a:gd name="T17" fmla="*/ 0 60000 65536"/>
                    <a:gd name="T18" fmla="*/ 0 60000 65536"/>
                    <a:gd name="T19" fmla="*/ 0 60000 65536"/>
                    <a:gd name="T20" fmla="*/ 0 60000 65536"/>
                    <a:gd name="T21" fmla="*/ 0 w 13"/>
                    <a:gd name="T22" fmla="*/ 0 h 46"/>
                    <a:gd name="T23" fmla="*/ 13 w 13"/>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46">
                      <a:moveTo>
                        <a:pt x="8" y="46"/>
                      </a:moveTo>
                      <a:lnTo>
                        <a:pt x="13" y="0"/>
                      </a:lnTo>
                      <a:lnTo>
                        <a:pt x="7" y="3"/>
                      </a:lnTo>
                      <a:lnTo>
                        <a:pt x="0" y="11"/>
                      </a:lnTo>
                      <a:lnTo>
                        <a:pt x="2" y="27"/>
                      </a:lnTo>
                      <a:lnTo>
                        <a:pt x="8" y="46"/>
                      </a:lnTo>
                      <a:close/>
                    </a:path>
                  </a:pathLst>
                </a:custGeom>
                <a:solidFill>
                  <a:srgbClr val="0000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2" name="Freeform 3157"/>
                <p:cNvSpPr>
                  <a:spLocks noChangeAspect="1" noEditPoints="1"/>
                </p:cNvSpPr>
                <p:nvPr/>
              </p:nvSpPr>
              <p:spPr bwMode="auto">
                <a:xfrm rot="8643414" flipV="1">
                  <a:off x="4469278" y="1672616"/>
                  <a:ext cx="175481" cy="312958"/>
                </a:xfrm>
                <a:custGeom>
                  <a:avLst/>
                  <a:gdLst>
                    <a:gd name="T0" fmla="*/ 2147483647 w 1264"/>
                    <a:gd name="T1" fmla="*/ 2147483647 h 1743"/>
                    <a:gd name="T2" fmla="*/ 2147483647 w 1264"/>
                    <a:gd name="T3" fmla="*/ 2147483647 h 1743"/>
                    <a:gd name="T4" fmla="*/ 2147483647 w 1264"/>
                    <a:gd name="T5" fmla="*/ 2147483647 h 1743"/>
                    <a:gd name="T6" fmla="*/ 2147483647 w 1264"/>
                    <a:gd name="T7" fmla="*/ 2147483647 h 1743"/>
                    <a:gd name="T8" fmla="*/ 2147483647 w 1264"/>
                    <a:gd name="T9" fmla="*/ 2147483647 h 1743"/>
                    <a:gd name="T10" fmla="*/ 2147483647 w 1264"/>
                    <a:gd name="T11" fmla="*/ 2147483647 h 1743"/>
                    <a:gd name="T12" fmla="*/ 2147483647 w 1264"/>
                    <a:gd name="T13" fmla="*/ 2147483647 h 1743"/>
                    <a:gd name="T14" fmla="*/ 2147483647 w 1264"/>
                    <a:gd name="T15" fmla="*/ 2147483647 h 1743"/>
                    <a:gd name="T16" fmla="*/ 2147483647 w 1264"/>
                    <a:gd name="T17" fmla="*/ 2147483647 h 1743"/>
                    <a:gd name="T18" fmla="*/ 2147483647 w 1264"/>
                    <a:gd name="T19" fmla="*/ 2147483647 h 1743"/>
                    <a:gd name="T20" fmla="*/ 2147483647 w 1264"/>
                    <a:gd name="T21" fmla="*/ 2147483647 h 1743"/>
                    <a:gd name="T22" fmla="*/ 2147483647 w 1264"/>
                    <a:gd name="T23" fmla="*/ 2147483647 h 1743"/>
                    <a:gd name="T24" fmla="*/ 2147483647 w 1264"/>
                    <a:gd name="T25" fmla="*/ 2147483647 h 1743"/>
                    <a:gd name="T26" fmla="*/ 2147483647 w 1264"/>
                    <a:gd name="T27" fmla="*/ 2147483647 h 1743"/>
                    <a:gd name="T28" fmla="*/ 2147483647 w 1264"/>
                    <a:gd name="T29" fmla="*/ 0 h 1743"/>
                    <a:gd name="T30" fmla="*/ 2147483647 w 1264"/>
                    <a:gd name="T31" fmla="*/ 2147483647 h 1743"/>
                    <a:gd name="T32" fmla="*/ 2147483647 w 1264"/>
                    <a:gd name="T33" fmla="*/ 2147483647 h 1743"/>
                    <a:gd name="T34" fmla="*/ 2147483647 w 1264"/>
                    <a:gd name="T35" fmla="*/ 2147483647 h 1743"/>
                    <a:gd name="T36" fmla="*/ 2147483647 w 1264"/>
                    <a:gd name="T37" fmla="*/ 2147483647 h 1743"/>
                    <a:gd name="T38" fmla="*/ 2147483647 w 1264"/>
                    <a:gd name="T39" fmla="*/ 2147483647 h 1743"/>
                    <a:gd name="T40" fmla="*/ 2147483647 w 1264"/>
                    <a:gd name="T41" fmla="*/ 2147483647 h 1743"/>
                    <a:gd name="T42" fmla="*/ 2147483647 w 1264"/>
                    <a:gd name="T43" fmla="*/ 2147483647 h 1743"/>
                    <a:gd name="T44" fmla="*/ 2147483647 w 1264"/>
                    <a:gd name="T45" fmla="*/ 2147483647 h 1743"/>
                    <a:gd name="T46" fmla="*/ 2147483647 w 1264"/>
                    <a:gd name="T47" fmla="*/ 2147483647 h 1743"/>
                    <a:gd name="T48" fmla="*/ 2147483647 w 1264"/>
                    <a:gd name="T49" fmla="*/ 2147483647 h 1743"/>
                    <a:gd name="T50" fmla="*/ 2147483647 w 1264"/>
                    <a:gd name="T51" fmla="*/ 2147483647 h 1743"/>
                    <a:gd name="T52" fmla="*/ 2147483647 w 1264"/>
                    <a:gd name="T53" fmla="*/ 2147483647 h 1743"/>
                    <a:gd name="T54" fmla="*/ 2147483647 w 1264"/>
                    <a:gd name="T55" fmla="*/ 2147483647 h 1743"/>
                    <a:gd name="T56" fmla="*/ 2147483647 w 1264"/>
                    <a:gd name="T57" fmla="*/ 2147483647 h 1743"/>
                    <a:gd name="T58" fmla="*/ 2147483647 w 1264"/>
                    <a:gd name="T59" fmla="*/ 2147483647 h 1743"/>
                    <a:gd name="T60" fmla="*/ 2147483647 w 1264"/>
                    <a:gd name="T61" fmla="*/ 2147483647 h 1743"/>
                    <a:gd name="T62" fmla="*/ 2147483647 w 1264"/>
                    <a:gd name="T63" fmla="*/ 2147483647 h 1743"/>
                    <a:gd name="T64" fmla="*/ 2147483647 w 1264"/>
                    <a:gd name="T65" fmla="*/ 2147483647 h 1743"/>
                    <a:gd name="T66" fmla="*/ 2147483647 w 1264"/>
                    <a:gd name="T67" fmla="*/ 2147483647 h 1743"/>
                    <a:gd name="T68" fmla="*/ 2147483647 w 1264"/>
                    <a:gd name="T69" fmla="*/ 2147483647 h 1743"/>
                    <a:gd name="T70" fmla="*/ 2147483647 w 1264"/>
                    <a:gd name="T71" fmla="*/ 2147483647 h 1743"/>
                    <a:gd name="T72" fmla="*/ 2147483647 w 1264"/>
                    <a:gd name="T73" fmla="*/ 2147483647 h 1743"/>
                    <a:gd name="T74" fmla="*/ 2147483647 w 1264"/>
                    <a:gd name="T75" fmla="*/ 2147483647 h 1743"/>
                    <a:gd name="T76" fmla="*/ 2147483647 w 1264"/>
                    <a:gd name="T77" fmla="*/ 2147483647 h 1743"/>
                    <a:gd name="T78" fmla="*/ 2147483647 w 1264"/>
                    <a:gd name="T79" fmla="*/ 2147483647 h 1743"/>
                    <a:gd name="T80" fmla="*/ 2147483647 w 1264"/>
                    <a:gd name="T81" fmla="*/ 2147483647 h 1743"/>
                    <a:gd name="T82" fmla="*/ 2147483647 w 1264"/>
                    <a:gd name="T83" fmla="*/ 2147483647 h 1743"/>
                    <a:gd name="T84" fmla="*/ 2147483647 w 1264"/>
                    <a:gd name="T85" fmla="*/ 2147483647 h 1743"/>
                    <a:gd name="T86" fmla="*/ 2147483647 w 1264"/>
                    <a:gd name="T87" fmla="*/ 2147483647 h 1743"/>
                    <a:gd name="T88" fmla="*/ 2147483647 w 1264"/>
                    <a:gd name="T89" fmla="*/ 2147483647 h 1743"/>
                    <a:gd name="T90" fmla="*/ 2147483647 w 1264"/>
                    <a:gd name="T91" fmla="*/ 2147483647 h 1743"/>
                    <a:gd name="T92" fmla="*/ 2147483647 w 1264"/>
                    <a:gd name="T93" fmla="*/ 2147483647 h 1743"/>
                    <a:gd name="T94" fmla="*/ 2147483647 w 1264"/>
                    <a:gd name="T95" fmla="*/ 2147483647 h 1743"/>
                    <a:gd name="T96" fmla="*/ 2147483647 w 1264"/>
                    <a:gd name="T97" fmla="*/ 2147483647 h 1743"/>
                    <a:gd name="T98" fmla="*/ 2147483647 w 1264"/>
                    <a:gd name="T99" fmla="*/ 2147483647 h 1743"/>
                    <a:gd name="T100" fmla="*/ 2147483647 w 1264"/>
                    <a:gd name="T101" fmla="*/ 2147483647 h 1743"/>
                    <a:gd name="T102" fmla="*/ 2147483647 w 1264"/>
                    <a:gd name="T103" fmla="*/ 2147483647 h 1743"/>
                    <a:gd name="T104" fmla="*/ 2147483647 w 1264"/>
                    <a:gd name="T105" fmla="*/ 2147483647 h 1743"/>
                    <a:gd name="T106" fmla="*/ 2147483647 w 1264"/>
                    <a:gd name="T107" fmla="*/ 2147483647 h 1743"/>
                    <a:gd name="T108" fmla="*/ 2147483647 w 1264"/>
                    <a:gd name="T109" fmla="*/ 2147483647 h 1743"/>
                    <a:gd name="T110" fmla="*/ 2147483647 w 1264"/>
                    <a:gd name="T111" fmla="*/ 2147483647 h 1743"/>
                    <a:gd name="T112" fmla="*/ 2147483647 w 1264"/>
                    <a:gd name="T113" fmla="*/ 2147483647 h 1743"/>
                    <a:gd name="T114" fmla="*/ 2147483647 w 1264"/>
                    <a:gd name="T115" fmla="*/ 2147483647 h 1743"/>
                    <a:gd name="T116" fmla="*/ 2147483647 w 1264"/>
                    <a:gd name="T117" fmla="*/ 2147483647 h 174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64"/>
                    <a:gd name="T178" fmla="*/ 0 h 1743"/>
                    <a:gd name="T179" fmla="*/ 1264 w 1264"/>
                    <a:gd name="T180" fmla="*/ 1743 h 174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64" h="1743">
                      <a:moveTo>
                        <a:pt x="218" y="364"/>
                      </a:moveTo>
                      <a:lnTo>
                        <a:pt x="231" y="366"/>
                      </a:lnTo>
                      <a:lnTo>
                        <a:pt x="246" y="369"/>
                      </a:lnTo>
                      <a:lnTo>
                        <a:pt x="235" y="376"/>
                      </a:lnTo>
                      <a:lnTo>
                        <a:pt x="225" y="385"/>
                      </a:lnTo>
                      <a:lnTo>
                        <a:pt x="207" y="403"/>
                      </a:lnTo>
                      <a:lnTo>
                        <a:pt x="188" y="419"/>
                      </a:lnTo>
                      <a:lnTo>
                        <a:pt x="190" y="430"/>
                      </a:lnTo>
                      <a:lnTo>
                        <a:pt x="193" y="441"/>
                      </a:lnTo>
                      <a:lnTo>
                        <a:pt x="194" y="453"/>
                      </a:lnTo>
                      <a:lnTo>
                        <a:pt x="198" y="464"/>
                      </a:lnTo>
                      <a:lnTo>
                        <a:pt x="199" y="475"/>
                      </a:lnTo>
                      <a:lnTo>
                        <a:pt x="201" y="488"/>
                      </a:lnTo>
                      <a:lnTo>
                        <a:pt x="190" y="483"/>
                      </a:lnTo>
                      <a:lnTo>
                        <a:pt x="182" y="477"/>
                      </a:lnTo>
                      <a:lnTo>
                        <a:pt x="172" y="473"/>
                      </a:lnTo>
                      <a:lnTo>
                        <a:pt x="164" y="470"/>
                      </a:lnTo>
                      <a:lnTo>
                        <a:pt x="145" y="624"/>
                      </a:lnTo>
                      <a:lnTo>
                        <a:pt x="149" y="634"/>
                      </a:lnTo>
                      <a:lnTo>
                        <a:pt x="154" y="645"/>
                      </a:lnTo>
                      <a:lnTo>
                        <a:pt x="161" y="656"/>
                      </a:lnTo>
                      <a:lnTo>
                        <a:pt x="169" y="668"/>
                      </a:lnTo>
                      <a:lnTo>
                        <a:pt x="180" y="668"/>
                      </a:lnTo>
                      <a:lnTo>
                        <a:pt x="193" y="669"/>
                      </a:lnTo>
                      <a:lnTo>
                        <a:pt x="206" y="671"/>
                      </a:lnTo>
                      <a:lnTo>
                        <a:pt x="218" y="672"/>
                      </a:lnTo>
                      <a:lnTo>
                        <a:pt x="231" y="672"/>
                      </a:lnTo>
                      <a:lnTo>
                        <a:pt x="246" y="676"/>
                      </a:lnTo>
                      <a:lnTo>
                        <a:pt x="235" y="684"/>
                      </a:lnTo>
                      <a:lnTo>
                        <a:pt x="225" y="693"/>
                      </a:lnTo>
                      <a:lnTo>
                        <a:pt x="207" y="711"/>
                      </a:lnTo>
                      <a:lnTo>
                        <a:pt x="188" y="727"/>
                      </a:lnTo>
                      <a:lnTo>
                        <a:pt x="190" y="738"/>
                      </a:lnTo>
                      <a:lnTo>
                        <a:pt x="193" y="749"/>
                      </a:lnTo>
                      <a:lnTo>
                        <a:pt x="194" y="761"/>
                      </a:lnTo>
                      <a:lnTo>
                        <a:pt x="198" y="772"/>
                      </a:lnTo>
                      <a:lnTo>
                        <a:pt x="199" y="783"/>
                      </a:lnTo>
                      <a:lnTo>
                        <a:pt x="201" y="796"/>
                      </a:lnTo>
                      <a:lnTo>
                        <a:pt x="190" y="791"/>
                      </a:lnTo>
                      <a:lnTo>
                        <a:pt x="182" y="788"/>
                      </a:lnTo>
                      <a:lnTo>
                        <a:pt x="169" y="780"/>
                      </a:lnTo>
                      <a:lnTo>
                        <a:pt x="158" y="774"/>
                      </a:lnTo>
                      <a:lnTo>
                        <a:pt x="145" y="769"/>
                      </a:lnTo>
                      <a:lnTo>
                        <a:pt x="133" y="762"/>
                      </a:lnTo>
                      <a:lnTo>
                        <a:pt x="129" y="766"/>
                      </a:lnTo>
                      <a:lnTo>
                        <a:pt x="125" y="767"/>
                      </a:lnTo>
                      <a:lnTo>
                        <a:pt x="101" y="965"/>
                      </a:lnTo>
                      <a:lnTo>
                        <a:pt x="106" y="953"/>
                      </a:lnTo>
                      <a:lnTo>
                        <a:pt x="113" y="944"/>
                      </a:lnTo>
                      <a:lnTo>
                        <a:pt x="117" y="936"/>
                      </a:lnTo>
                      <a:lnTo>
                        <a:pt x="124" y="926"/>
                      </a:lnTo>
                      <a:lnTo>
                        <a:pt x="127" y="916"/>
                      </a:lnTo>
                      <a:lnTo>
                        <a:pt x="133" y="907"/>
                      </a:lnTo>
                      <a:lnTo>
                        <a:pt x="138" y="916"/>
                      </a:lnTo>
                      <a:lnTo>
                        <a:pt x="145" y="928"/>
                      </a:lnTo>
                      <a:lnTo>
                        <a:pt x="149" y="937"/>
                      </a:lnTo>
                      <a:lnTo>
                        <a:pt x="154" y="947"/>
                      </a:lnTo>
                      <a:lnTo>
                        <a:pt x="161" y="957"/>
                      </a:lnTo>
                      <a:lnTo>
                        <a:pt x="169" y="968"/>
                      </a:lnTo>
                      <a:lnTo>
                        <a:pt x="180" y="968"/>
                      </a:lnTo>
                      <a:lnTo>
                        <a:pt x="193" y="971"/>
                      </a:lnTo>
                      <a:lnTo>
                        <a:pt x="206" y="973"/>
                      </a:lnTo>
                      <a:lnTo>
                        <a:pt x="218" y="974"/>
                      </a:lnTo>
                      <a:lnTo>
                        <a:pt x="231" y="974"/>
                      </a:lnTo>
                      <a:lnTo>
                        <a:pt x="246" y="976"/>
                      </a:lnTo>
                      <a:lnTo>
                        <a:pt x="235" y="985"/>
                      </a:lnTo>
                      <a:lnTo>
                        <a:pt x="225" y="995"/>
                      </a:lnTo>
                      <a:lnTo>
                        <a:pt x="207" y="1011"/>
                      </a:lnTo>
                      <a:lnTo>
                        <a:pt x="188" y="1029"/>
                      </a:lnTo>
                      <a:lnTo>
                        <a:pt x="190" y="1040"/>
                      </a:lnTo>
                      <a:lnTo>
                        <a:pt x="193" y="1051"/>
                      </a:lnTo>
                      <a:lnTo>
                        <a:pt x="194" y="1062"/>
                      </a:lnTo>
                      <a:lnTo>
                        <a:pt x="198" y="1074"/>
                      </a:lnTo>
                      <a:lnTo>
                        <a:pt x="199" y="1085"/>
                      </a:lnTo>
                      <a:lnTo>
                        <a:pt x="201" y="1096"/>
                      </a:lnTo>
                      <a:lnTo>
                        <a:pt x="190" y="1091"/>
                      </a:lnTo>
                      <a:lnTo>
                        <a:pt x="182" y="1088"/>
                      </a:lnTo>
                      <a:lnTo>
                        <a:pt x="169" y="1083"/>
                      </a:lnTo>
                      <a:lnTo>
                        <a:pt x="158" y="1077"/>
                      </a:lnTo>
                      <a:lnTo>
                        <a:pt x="145" y="1072"/>
                      </a:lnTo>
                      <a:lnTo>
                        <a:pt x="133" y="1066"/>
                      </a:lnTo>
                      <a:lnTo>
                        <a:pt x="121" y="1072"/>
                      </a:lnTo>
                      <a:lnTo>
                        <a:pt x="109" y="1077"/>
                      </a:lnTo>
                      <a:lnTo>
                        <a:pt x="98" y="1083"/>
                      </a:lnTo>
                      <a:lnTo>
                        <a:pt x="87" y="1088"/>
                      </a:lnTo>
                      <a:lnTo>
                        <a:pt x="85" y="1088"/>
                      </a:lnTo>
                      <a:lnTo>
                        <a:pt x="60" y="1284"/>
                      </a:lnTo>
                      <a:lnTo>
                        <a:pt x="79" y="1281"/>
                      </a:lnTo>
                      <a:lnTo>
                        <a:pt x="100" y="1281"/>
                      </a:lnTo>
                      <a:lnTo>
                        <a:pt x="105" y="1269"/>
                      </a:lnTo>
                      <a:lnTo>
                        <a:pt x="111" y="1258"/>
                      </a:lnTo>
                      <a:lnTo>
                        <a:pt x="116" y="1247"/>
                      </a:lnTo>
                      <a:lnTo>
                        <a:pt x="122" y="1237"/>
                      </a:lnTo>
                      <a:lnTo>
                        <a:pt x="127" y="1228"/>
                      </a:lnTo>
                      <a:lnTo>
                        <a:pt x="133" y="1220"/>
                      </a:lnTo>
                      <a:lnTo>
                        <a:pt x="138" y="1228"/>
                      </a:lnTo>
                      <a:lnTo>
                        <a:pt x="145" y="1237"/>
                      </a:lnTo>
                      <a:lnTo>
                        <a:pt x="149" y="1247"/>
                      </a:lnTo>
                      <a:lnTo>
                        <a:pt x="154" y="1258"/>
                      </a:lnTo>
                      <a:lnTo>
                        <a:pt x="161" y="1268"/>
                      </a:lnTo>
                      <a:lnTo>
                        <a:pt x="169" y="1279"/>
                      </a:lnTo>
                      <a:lnTo>
                        <a:pt x="180" y="1279"/>
                      </a:lnTo>
                      <a:lnTo>
                        <a:pt x="193" y="1281"/>
                      </a:lnTo>
                      <a:lnTo>
                        <a:pt x="206" y="1281"/>
                      </a:lnTo>
                      <a:lnTo>
                        <a:pt x="218" y="1282"/>
                      </a:lnTo>
                      <a:lnTo>
                        <a:pt x="231" y="1282"/>
                      </a:lnTo>
                      <a:lnTo>
                        <a:pt x="246" y="1284"/>
                      </a:lnTo>
                      <a:lnTo>
                        <a:pt x="235" y="1294"/>
                      </a:lnTo>
                      <a:lnTo>
                        <a:pt x="225" y="1303"/>
                      </a:lnTo>
                      <a:lnTo>
                        <a:pt x="207" y="1319"/>
                      </a:lnTo>
                      <a:lnTo>
                        <a:pt x="188" y="1338"/>
                      </a:lnTo>
                      <a:lnTo>
                        <a:pt x="190" y="1350"/>
                      </a:lnTo>
                      <a:lnTo>
                        <a:pt x="193" y="1361"/>
                      </a:lnTo>
                      <a:lnTo>
                        <a:pt x="194" y="1372"/>
                      </a:lnTo>
                      <a:lnTo>
                        <a:pt x="198" y="1383"/>
                      </a:lnTo>
                      <a:lnTo>
                        <a:pt x="199" y="1395"/>
                      </a:lnTo>
                      <a:lnTo>
                        <a:pt x="201" y="1406"/>
                      </a:lnTo>
                      <a:lnTo>
                        <a:pt x="190" y="1399"/>
                      </a:lnTo>
                      <a:lnTo>
                        <a:pt x="182" y="1396"/>
                      </a:lnTo>
                      <a:lnTo>
                        <a:pt x="169" y="1391"/>
                      </a:lnTo>
                      <a:lnTo>
                        <a:pt x="158" y="1385"/>
                      </a:lnTo>
                      <a:lnTo>
                        <a:pt x="145" y="1380"/>
                      </a:lnTo>
                      <a:lnTo>
                        <a:pt x="133" y="1375"/>
                      </a:lnTo>
                      <a:lnTo>
                        <a:pt x="121" y="1382"/>
                      </a:lnTo>
                      <a:lnTo>
                        <a:pt x="109" y="1387"/>
                      </a:lnTo>
                      <a:lnTo>
                        <a:pt x="98" y="1393"/>
                      </a:lnTo>
                      <a:lnTo>
                        <a:pt x="87" y="1399"/>
                      </a:lnTo>
                      <a:lnTo>
                        <a:pt x="76" y="1404"/>
                      </a:lnTo>
                      <a:lnTo>
                        <a:pt x="64" y="1409"/>
                      </a:lnTo>
                      <a:lnTo>
                        <a:pt x="66" y="1396"/>
                      </a:lnTo>
                      <a:lnTo>
                        <a:pt x="69" y="1385"/>
                      </a:lnTo>
                      <a:lnTo>
                        <a:pt x="69" y="1374"/>
                      </a:lnTo>
                      <a:lnTo>
                        <a:pt x="74" y="1363"/>
                      </a:lnTo>
                      <a:lnTo>
                        <a:pt x="74" y="1351"/>
                      </a:lnTo>
                      <a:lnTo>
                        <a:pt x="77" y="1340"/>
                      </a:lnTo>
                      <a:lnTo>
                        <a:pt x="66" y="1329"/>
                      </a:lnTo>
                      <a:lnTo>
                        <a:pt x="55" y="1319"/>
                      </a:lnTo>
                      <a:lnTo>
                        <a:pt x="40" y="1440"/>
                      </a:lnTo>
                      <a:lnTo>
                        <a:pt x="45" y="1440"/>
                      </a:lnTo>
                      <a:lnTo>
                        <a:pt x="52" y="1441"/>
                      </a:lnTo>
                      <a:lnTo>
                        <a:pt x="64" y="1443"/>
                      </a:lnTo>
                      <a:lnTo>
                        <a:pt x="79" y="1448"/>
                      </a:lnTo>
                      <a:lnTo>
                        <a:pt x="68" y="1454"/>
                      </a:lnTo>
                      <a:lnTo>
                        <a:pt x="58" y="1464"/>
                      </a:lnTo>
                      <a:lnTo>
                        <a:pt x="45" y="1473"/>
                      </a:lnTo>
                      <a:lnTo>
                        <a:pt x="34" y="1485"/>
                      </a:lnTo>
                      <a:lnTo>
                        <a:pt x="29" y="1531"/>
                      </a:lnTo>
                      <a:lnTo>
                        <a:pt x="29" y="1534"/>
                      </a:lnTo>
                      <a:lnTo>
                        <a:pt x="29" y="1541"/>
                      </a:lnTo>
                      <a:lnTo>
                        <a:pt x="31" y="1552"/>
                      </a:lnTo>
                      <a:lnTo>
                        <a:pt x="34" y="1565"/>
                      </a:lnTo>
                      <a:lnTo>
                        <a:pt x="29" y="1562"/>
                      </a:lnTo>
                      <a:lnTo>
                        <a:pt x="24" y="1558"/>
                      </a:lnTo>
                      <a:lnTo>
                        <a:pt x="0" y="1743"/>
                      </a:lnTo>
                      <a:lnTo>
                        <a:pt x="15" y="1743"/>
                      </a:lnTo>
                      <a:lnTo>
                        <a:pt x="29" y="1743"/>
                      </a:lnTo>
                      <a:lnTo>
                        <a:pt x="60" y="1743"/>
                      </a:lnTo>
                      <a:lnTo>
                        <a:pt x="93" y="1743"/>
                      </a:lnTo>
                      <a:lnTo>
                        <a:pt x="127" y="1740"/>
                      </a:lnTo>
                      <a:lnTo>
                        <a:pt x="161" y="1740"/>
                      </a:lnTo>
                      <a:lnTo>
                        <a:pt x="194" y="1737"/>
                      </a:lnTo>
                      <a:lnTo>
                        <a:pt x="228" y="1735"/>
                      </a:lnTo>
                      <a:lnTo>
                        <a:pt x="260" y="1732"/>
                      </a:lnTo>
                      <a:lnTo>
                        <a:pt x="294" y="1727"/>
                      </a:lnTo>
                      <a:lnTo>
                        <a:pt x="413" y="1701"/>
                      </a:lnTo>
                      <a:lnTo>
                        <a:pt x="536" y="1671"/>
                      </a:lnTo>
                      <a:lnTo>
                        <a:pt x="655" y="1632"/>
                      </a:lnTo>
                      <a:lnTo>
                        <a:pt x="777" y="1590"/>
                      </a:lnTo>
                      <a:lnTo>
                        <a:pt x="897" y="1544"/>
                      </a:lnTo>
                      <a:lnTo>
                        <a:pt x="1019" y="1496"/>
                      </a:lnTo>
                      <a:lnTo>
                        <a:pt x="1141" y="1448"/>
                      </a:lnTo>
                      <a:lnTo>
                        <a:pt x="1264" y="1403"/>
                      </a:lnTo>
                      <a:lnTo>
                        <a:pt x="1263" y="1223"/>
                      </a:lnTo>
                      <a:lnTo>
                        <a:pt x="1263" y="1050"/>
                      </a:lnTo>
                      <a:lnTo>
                        <a:pt x="1261" y="875"/>
                      </a:lnTo>
                      <a:lnTo>
                        <a:pt x="1261" y="701"/>
                      </a:lnTo>
                      <a:lnTo>
                        <a:pt x="1259" y="525"/>
                      </a:lnTo>
                      <a:lnTo>
                        <a:pt x="1259" y="351"/>
                      </a:lnTo>
                      <a:lnTo>
                        <a:pt x="1259" y="177"/>
                      </a:lnTo>
                      <a:lnTo>
                        <a:pt x="1259" y="0"/>
                      </a:lnTo>
                      <a:lnTo>
                        <a:pt x="1142" y="45"/>
                      </a:lnTo>
                      <a:lnTo>
                        <a:pt x="1025" y="90"/>
                      </a:lnTo>
                      <a:lnTo>
                        <a:pt x="910" y="133"/>
                      </a:lnTo>
                      <a:lnTo>
                        <a:pt x="799" y="172"/>
                      </a:lnTo>
                      <a:lnTo>
                        <a:pt x="684" y="205"/>
                      </a:lnTo>
                      <a:lnTo>
                        <a:pt x="573" y="236"/>
                      </a:lnTo>
                      <a:lnTo>
                        <a:pt x="459" y="257"/>
                      </a:lnTo>
                      <a:lnTo>
                        <a:pt x="348" y="273"/>
                      </a:lnTo>
                      <a:lnTo>
                        <a:pt x="326" y="273"/>
                      </a:lnTo>
                      <a:lnTo>
                        <a:pt x="307" y="274"/>
                      </a:lnTo>
                      <a:lnTo>
                        <a:pt x="287" y="274"/>
                      </a:lnTo>
                      <a:lnTo>
                        <a:pt x="268" y="278"/>
                      </a:lnTo>
                      <a:lnTo>
                        <a:pt x="247" y="278"/>
                      </a:lnTo>
                      <a:lnTo>
                        <a:pt x="230" y="278"/>
                      </a:lnTo>
                      <a:lnTo>
                        <a:pt x="209" y="278"/>
                      </a:lnTo>
                      <a:lnTo>
                        <a:pt x="190" y="278"/>
                      </a:lnTo>
                      <a:lnTo>
                        <a:pt x="180" y="360"/>
                      </a:lnTo>
                      <a:lnTo>
                        <a:pt x="198" y="361"/>
                      </a:lnTo>
                      <a:lnTo>
                        <a:pt x="218" y="364"/>
                      </a:lnTo>
                      <a:close/>
                      <a:moveTo>
                        <a:pt x="243" y="939"/>
                      </a:moveTo>
                      <a:lnTo>
                        <a:pt x="231" y="944"/>
                      </a:lnTo>
                      <a:lnTo>
                        <a:pt x="222" y="950"/>
                      </a:lnTo>
                      <a:lnTo>
                        <a:pt x="223" y="939"/>
                      </a:lnTo>
                      <a:lnTo>
                        <a:pt x="225" y="928"/>
                      </a:lnTo>
                      <a:lnTo>
                        <a:pt x="228" y="915"/>
                      </a:lnTo>
                      <a:lnTo>
                        <a:pt x="230" y="904"/>
                      </a:lnTo>
                      <a:lnTo>
                        <a:pt x="231" y="892"/>
                      </a:lnTo>
                      <a:lnTo>
                        <a:pt x="235" y="881"/>
                      </a:lnTo>
                      <a:lnTo>
                        <a:pt x="217" y="865"/>
                      </a:lnTo>
                      <a:lnTo>
                        <a:pt x="198" y="851"/>
                      </a:lnTo>
                      <a:lnTo>
                        <a:pt x="186" y="841"/>
                      </a:lnTo>
                      <a:lnTo>
                        <a:pt x="177" y="831"/>
                      </a:lnTo>
                      <a:lnTo>
                        <a:pt x="190" y="830"/>
                      </a:lnTo>
                      <a:lnTo>
                        <a:pt x="204" y="828"/>
                      </a:lnTo>
                      <a:lnTo>
                        <a:pt x="217" y="825"/>
                      </a:lnTo>
                      <a:lnTo>
                        <a:pt x="230" y="823"/>
                      </a:lnTo>
                      <a:lnTo>
                        <a:pt x="243" y="820"/>
                      </a:lnTo>
                      <a:lnTo>
                        <a:pt x="255" y="819"/>
                      </a:lnTo>
                      <a:lnTo>
                        <a:pt x="260" y="807"/>
                      </a:lnTo>
                      <a:lnTo>
                        <a:pt x="267" y="796"/>
                      </a:lnTo>
                      <a:lnTo>
                        <a:pt x="271" y="785"/>
                      </a:lnTo>
                      <a:lnTo>
                        <a:pt x="279" y="777"/>
                      </a:lnTo>
                      <a:lnTo>
                        <a:pt x="284" y="766"/>
                      </a:lnTo>
                      <a:lnTo>
                        <a:pt x="291" y="756"/>
                      </a:lnTo>
                      <a:lnTo>
                        <a:pt x="295" y="766"/>
                      </a:lnTo>
                      <a:lnTo>
                        <a:pt x="302" y="774"/>
                      </a:lnTo>
                      <a:lnTo>
                        <a:pt x="313" y="793"/>
                      </a:lnTo>
                      <a:lnTo>
                        <a:pt x="324" y="814"/>
                      </a:lnTo>
                      <a:lnTo>
                        <a:pt x="337" y="814"/>
                      </a:lnTo>
                      <a:lnTo>
                        <a:pt x="350" y="814"/>
                      </a:lnTo>
                      <a:lnTo>
                        <a:pt x="363" y="814"/>
                      </a:lnTo>
                      <a:lnTo>
                        <a:pt x="377" y="814"/>
                      </a:lnTo>
                      <a:lnTo>
                        <a:pt x="390" y="814"/>
                      </a:lnTo>
                      <a:lnTo>
                        <a:pt x="405" y="814"/>
                      </a:lnTo>
                      <a:lnTo>
                        <a:pt x="393" y="823"/>
                      </a:lnTo>
                      <a:lnTo>
                        <a:pt x="384" y="835"/>
                      </a:lnTo>
                      <a:lnTo>
                        <a:pt x="364" y="852"/>
                      </a:lnTo>
                      <a:lnTo>
                        <a:pt x="347" y="871"/>
                      </a:lnTo>
                      <a:lnTo>
                        <a:pt x="348" y="881"/>
                      </a:lnTo>
                      <a:lnTo>
                        <a:pt x="350" y="892"/>
                      </a:lnTo>
                      <a:lnTo>
                        <a:pt x="352" y="904"/>
                      </a:lnTo>
                      <a:lnTo>
                        <a:pt x="355" y="915"/>
                      </a:lnTo>
                      <a:lnTo>
                        <a:pt x="358" y="926"/>
                      </a:lnTo>
                      <a:lnTo>
                        <a:pt x="360" y="937"/>
                      </a:lnTo>
                      <a:lnTo>
                        <a:pt x="348" y="932"/>
                      </a:lnTo>
                      <a:lnTo>
                        <a:pt x="337" y="929"/>
                      </a:lnTo>
                      <a:lnTo>
                        <a:pt x="324" y="926"/>
                      </a:lnTo>
                      <a:lnTo>
                        <a:pt x="313" y="921"/>
                      </a:lnTo>
                      <a:lnTo>
                        <a:pt x="302" y="916"/>
                      </a:lnTo>
                      <a:lnTo>
                        <a:pt x="291" y="913"/>
                      </a:lnTo>
                      <a:lnTo>
                        <a:pt x="278" y="918"/>
                      </a:lnTo>
                      <a:lnTo>
                        <a:pt x="267" y="926"/>
                      </a:lnTo>
                      <a:lnTo>
                        <a:pt x="254" y="931"/>
                      </a:lnTo>
                      <a:lnTo>
                        <a:pt x="243" y="939"/>
                      </a:lnTo>
                      <a:close/>
                      <a:moveTo>
                        <a:pt x="1024" y="716"/>
                      </a:moveTo>
                      <a:lnTo>
                        <a:pt x="1025" y="725"/>
                      </a:lnTo>
                      <a:lnTo>
                        <a:pt x="1030" y="737"/>
                      </a:lnTo>
                      <a:lnTo>
                        <a:pt x="1019" y="737"/>
                      </a:lnTo>
                      <a:lnTo>
                        <a:pt x="1008" y="737"/>
                      </a:lnTo>
                      <a:lnTo>
                        <a:pt x="995" y="735"/>
                      </a:lnTo>
                      <a:lnTo>
                        <a:pt x="980" y="735"/>
                      </a:lnTo>
                      <a:lnTo>
                        <a:pt x="967" y="733"/>
                      </a:lnTo>
                      <a:lnTo>
                        <a:pt x="956" y="733"/>
                      </a:lnTo>
                      <a:lnTo>
                        <a:pt x="943" y="743"/>
                      </a:lnTo>
                      <a:lnTo>
                        <a:pt x="932" y="754"/>
                      </a:lnTo>
                      <a:lnTo>
                        <a:pt x="919" y="762"/>
                      </a:lnTo>
                      <a:lnTo>
                        <a:pt x="908" y="774"/>
                      </a:lnTo>
                      <a:lnTo>
                        <a:pt x="897" y="783"/>
                      </a:lnTo>
                      <a:lnTo>
                        <a:pt x="886" y="793"/>
                      </a:lnTo>
                      <a:lnTo>
                        <a:pt x="889" y="780"/>
                      </a:lnTo>
                      <a:lnTo>
                        <a:pt x="890" y="767"/>
                      </a:lnTo>
                      <a:lnTo>
                        <a:pt x="892" y="756"/>
                      </a:lnTo>
                      <a:lnTo>
                        <a:pt x="894" y="745"/>
                      </a:lnTo>
                      <a:lnTo>
                        <a:pt x="895" y="733"/>
                      </a:lnTo>
                      <a:lnTo>
                        <a:pt x="900" y="722"/>
                      </a:lnTo>
                      <a:lnTo>
                        <a:pt x="889" y="716"/>
                      </a:lnTo>
                      <a:lnTo>
                        <a:pt x="879" y="711"/>
                      </a:lnTo>
                      <a:lnTo>
                        <a:pt x="870" y="706"/>
                      </a:lnTo>
                      <a:lnTo>
                        <a:pt x="860" y="705"/>
                      </a:lnTo>
                      <a:lnTo>
                        <a:pt x="849" y="700"/>
                      </a:lnTo>
                      <a:lnTo>
                        <a:pt x="839" y="693"/>
                      </a:lnTo>
                      <a:lnTo>
                        <a:pt x="854" y="687"/>
                      </a:lnTo>
                      <a:lnTo>
                        <a:pt x="868" y="680"/>
                      </a:lnTo>
                      <a:lnTo>
                        <a:pt x="881" y="672"/>
                      </a:lnTo>
                      <a:lnTo>
                        <a:pt x="894" y="668"/>
                      </a:lnTo>
                      <a:lnTo>
                        <a:pt x="906" y="660"/>
                      </a:lnTo>
                      <a:lnTo>
                        <a:pt x="921" y="655"/>
                      </a:lnTo>
                      <a:lnTo>
                        <a:pt x="927" y="642"/>
                      </a:lnTo>
                      <a:lnTo>
                        <a:pt x="932" y="631"/>
                      </a:lnTo>
                      <a:lnTo>
                        <a:pt x="939" y="618"/>
                      </a:lnTo>
                      <a:lnTo>
                        <a:pt x="945" y="607"/>
                      </a:lnTo>
                      <a:lnTo>
                        <a:pt x="951" y="592"/>
                      </a:lnTo>
                      <a:lnTo>
                        <a:pt x="956" y="581"/>
                      </a:lnTo>
                      <a:lnTo>
                        <a:pt x="963" y="589"/>
                      </a:lnTo>
                      <a:lnTo>
                        <a:pt x="967" y="597"/>
                      </a:lnTo>
                      <a:lnTo>
                        <a:pt x="979" y="611"/>
                      </a:lnTo>
                      <a:lnTo>
                        <a:pt x="991" y="629"/>
                      </a:lnTo>
                      <a:lnTo>
                        <a:pt x="1004" y="623"/>
                      </a:lnTo>
                      <a:lnTo>
                        <a:pt x="1019" y="620"/>
                      </a:lnTo>
                      <a:lnTo>
                        <a:pt x="1032" y="615"/>
                      </a:lnTo>
                      <a:lnTo>
                        <a:pt x="1046" y="613"/>
                      </a:lnTo>
                      <a:lnTo>
                        <a:pt x="1060" y="608"/>
                      </a:lnTo>
                      <a:lnTo>
                        <a:pt x="1075" y="603"/>
                      </a:lnTo>
                      <a:lnTo>
                        <a:pt x="1064" y="618"/>
                      </a:lnTo>
                      <a:lnTo>
                        <a:pt x="1054" y="631"/>
                      </a:lnTo>
                      <a:lnTo>
                        <a:pt x="1043" y="642"/>
                      </a:lnTo>
                      <a:lnTo>
                        <a:pt x="1033" y="653"/>
                      </a:lnTo>
                      <a:lnTo>
                        <a:pt x="1024" y="664"/>
                      </a:lnTo>
                      <a:lnTo>
                        <a:pt x="1014" y="677"/>
                      </a:lnTo>
                      <a:lnTo>
                        <a:pt x="1016" y="684"/>
                      </a:lnTo>
                      <a:lnTo>
                        <a:pt x="1019" y="695"/>
                      </a:lnTo>
                      <a:lnTo>
                        <a:pt x="1020" y="705"/>
                      </a:lnTo>
                      <a:lnTo>
                        <a:pt x="1024" y="716"/>
                      </a:lnTo>
                      <a:close/>
                      <a:moveTo>
                        <a:pt x="1025" y="1005"/>
                      </a:moveTo>
                      <a:lnTo>
                        <a:pt x="1027" y="1013"/>
                      </a:lnTo>
                      <a:lnTo>
                        <a:pt x="1032" y="1024"/>
                      </a:lnTo>
                      <a:lnTo>
                        <a:pt x="1019" y="1024"/>
                      </a:lnTo>
                      <a:lnTo>
                        <a:pt x="1008" y="1024"/>
                      </a:lnTo>
                      <a:lnTo>
                        <a:pt x="995" y="1022"/>
                      </a:lnTo>
                      <a:lnTo>
                        <a:pt x="983" y="1022"/>
                      </a:lnTo>
                      <a:lnTo>
                        <a:pt x="969" y="1022"/>
                      </a:lnTo>
                      <a:lnTo>
                        <a:pt x="959" y="1022"/>
                      </a:lnTo>
                      <a:lnTo>
                        <a:pt x="945" y="1032"/>
                      </a:lnTo>
                      <a:lnTo>
                        <a:pt x="934" y="1042"/>
                      </a:lnTo>
                      <a:lnTo>
                        <a:pt x="921" y="1051"/>
                      </a:lnTo>
                      <a:lnTo>
                        <a:pt x="910" y="1062"/>
                      </a:lnTo>
                      <a:lnTo>
                        <a:pt x="897" y="1072"/>
                      </a:lnTo>
                      <a:lnTo>
                        <a:pt x="889" y="1080"/>
                      </a:lnTo>
                      <a:lnTo>
                        <a:pt x="890" y="1067"/>
                      </a:lnTo>
                      <a:lnTo>
                        <a:pt x="892" y="1056"/>
                      </a:lnTo>
                      <a:lnTo>
                        <a:pt x="894" y="1043"/>
                      </a:lnTo>
                      <a:lnTo>
                        <a:pt x="895" y="1032"/>
                      </a:lnTo>
                      <a:lnTo>
                        <a:pt x="897" y="1021"/>
                      </a:lnTo>
                      <a:lnTo>
                        <a:pt x="902" y="1009"/>
                      </a:lnTo>
                      <a:lnTo>
                        <a:pt x="881" y="1000"/>
                      </a:lnTo>
                      <a:lnTo>
                        <a:pt x="862" y="993"/>
                      </a:lnTo>
                      <a:lnTo>
                        <a:pt x="850" y="987"/>
                      </a:lnTo>
                      <a:lnTo>
                        <a:pt x="842" y="984"/>
                      </a:lnTo>
                      <a:lnTo>
                        <a:pt x="855" y="976"/>
                      </a:lnTo>
                      <a:lnTo>
                        <a:pt x="870" y="971"/>
                      </a:lnTo>
                      <a:lnTo>
                        <a:pt x="882" y="963"/>
                      </a:lnTo>
                      <a:lnTo>
                        <a:pt x="895" y="955"/>
                      </a:lnTo>
                      <a:lnTo>
                        <a:pt x="908" y="949"/>
                      </a:lnTo>
                      <a:lnTo>
                        <a:pt x="924" y="942"/>
                      </a:lnTo>
                      <a:lnTo>
                        <a:pt x="929" y="929"/>
                      </a:lnTo>
                      <a:lnTo>
                        <a:pt x="934" y="918"/>
                      </a:lnTo>
                      <a:lnTo>
                        <a:pt x="940" y="905"/>
                      </a:lnTo>
                      <a:lnTo>
                        <a:pt x="948" y="894"/>
                      </a:lnTo>
                      <a:lnTo>
                        <a:pt x="953" y="881"/>
                      </a:lnTo>
                      <a:lnTo>
                        <a:pt x="959" y="870"/>
                      </a:lnTo>
                      <a:lnTo>
                        <a:pt x="964" y="876"/>
                      </a:lnTo>
                      <a:lnTo>
                        <a:pt x="969" y="884"/>
                      </a:lnTo>
                      <a:lnTo>
                        <a:pt x="980" y="899"/>
                      </a:lnTo>
                      <a:lnTo>
                        <a:pt x="995" y="916"/>
                      </a:lnTo>
                      <a:lnTo>
                        <a:pt x="1008" y="910"/>
                      </a:lnTo>
                      <a:lnTo>
                        <a:pt x="1020" y="907"/>
                      </a:lnTo>
                      <a:lnTo>
                        <a:pt x="1033" y="904"/>
                      </a:lnTo>
                      <a:lnTo>
                        <a:pt x="1048" y="899"/>
                      </a:lnTo>
                      <a:lnTo>
                        <a:pt x="1060" y="896"/>
                      </a:lnTo>
                      <a:lnTo>
                        <a:pt x="1075" y="892"/>
                      </a:lnTo>
                      <a:lnTo>
                        <a:pt x="1064" y="905"/>
                      </a:lnTo>
                      <a:lnTo>
                        <a:pt x="1056" y="918"/>
                      </a:lnTo>
                      <a:lnTo>
                        <a:pt x="1044" y="929"/>
                      </a:lnTo>
                      <a:lnTo>
                        <a:pt x="1035" y="940"/>
                      </a:lnTo>
                      <a:lnTo>
                        <a:pt x="1025" y="952"/>
                      </a:lnTo>
                      <a:lnTo>
                        <a:pt x="1016" y="965"/>
                      </a:lnTo>
                      <a:lnTo>
                        <a:pt x="1020" y="984"/>
                      </a:lnTo>
                      <a:lnTo>
                        <a:pt x="1025" y="1005"/>
                      </a:lnTo>
                      <a:close/>
                      <a:moveTo>
                        <a:pt x="862" y="1217"/>
                      </a:moveTo>
                      <a:lnTo>
                        <a:pt x="865" y="1226"/>
                      </a:lnTo>
                      <a:lnTo>
                        <a:pt x="868" y="1237"/>
                      </a:lnTo>
                      <a:lnTo>
                        <a:pt x="857" y="1236"/>
                      </a:lnTo>
                      <a:lnTo>
                        <a:pt x="846" y="1236"/>
                      </a:lnTo>
                      <a:lnTo>
                        <a:pt x="833" y="1234"/>
                      </a:lnTo>
                      <a:lnTo>
                        <a:pt x="820" y="1234"/>
                      </a:lnTo>
                      <a:lnTo>
                        <a:pt x="807" y="1234"/>
                      </a:lnTo>
                      <a:lnTo>
                        <a:pt x="796" y="1234"/>
                      </a:lnTo>
                      <a:lnTo>
                        <a:pt x="783" y="1242"/>
                      </a:lnTo>
                      <a:lnTo>
                        <a:pt x="772" y="1252"/>
                      </a:lnTo>
                      <a:lnTo>
                        <a:pt x="759" y="1260"/>
                      </a:lnTo>
                      <a:lnTo>
                        <a:pt x="748" y="1271"/>
                      </a:lnTo>
                      <a:lnTo>
                        <a:pt x="736" y="1281"/>
                      </a:lnTo>
                      <a:lnTo>
                        <a:pt x="725" y="1290"/>
                      </a:lnTo>
                      <a:lnTo>
                        <a:pt x="727" y="1278"/>
                      </a:lnTo>
                      <a:lnTo>
                        <a:pt x="728" y="1266"/>
                      </a:lnTo>
                      <a:lnTo>
                        <a:pt x="730" y="1252"/>
                      </a:lnTo>
                      <a:lnTo>
                        <a:pt x="732" y="1242"/>
                      </a:lnTo>
                      <a:lnTo>
                        <a:pt x="735" y="1231"/>
                      </a:lnTo>
                      <a:lnTo>
                        <a:pt x="738" y="1220"/>
                      </a:lnTo>
                      <a:lnTo>
                        <a:pt x="719" y="1208"/>
                      </a:lnTo>
                      <a:lnTo>
                        <a:pt x="701" y="1200"/>
                      </a:lnTo>
                      <a:lnTo>
                        <a:pt x="690" y="1194"/>
                      </a:lnTo>
                      <a:lnTo>
                        <a:pt x="679" y="1191"/>
                      </a:lnTo>
                      <a:lnTo>
                        <a:pt x="692" y="1183"/>
                      </a:lnTo>
                      <a:lnTo>
                        <a:pt x="706" y="1178"/>
                      </a:lnTo>
                      <a:lnTo>
                        <a:pt x="719" y="1170"/>
                      </a:lnTo>
                      <a:lnTo>
                        <a:pt x="732" y="1165"/>
                      </a:lnTo>
                      <a:lnTo>
                        <a:pt x="745" y="1157"/>
                      </a:lnTo>
                      <a:lnTo>
                        <a:pt x="761" y="1152"/>
                      </a:lnTo>
                      <a:lnTo>
                        <a:pt x="765" y="1138"/>
                      </a:lnTo>
                      <a:lnTo>
                        <a:pt x="772" y="1127"/>
                      </a:lnTo>
                      <a:lnTo>
                        <a:pt x="777" y="1114"/>
                      </a:lnTo>
                      <a:lnTo>
                        <a:pt x="785" y="1103"/>
                      </a:lnTo>
                      <a:lnTo>
                        <a:pt x="789" y="1091"/>
                      </a:lnTo>
                      <a:lnTo>
                        <a:pt x="796" y="1080"/>
                      </a:lnTo>
                      <a:lnTo>
                        <a:pt x="801" y="1088"/>
                      </a:lnTo>
                      <a:lnTo>
                        <a:pt x="807" y="1096"/>
                      </a:lnTo>
                      <a:lnTo>
                        <a:pt x="818" y="1111"/>
                      </a:lnTo>
                      <a:lnTo>
                        <a:pt x="831" y="1127"/>
                      </a:lnTo>
                      <a:lnTo>
                        <a:pt x="844" y="1122"/>
                      </a:lnTo>
                      <a:lnTo>
                        <a:pt x="857" y="1120"/>
                      </a:lnTo>
                      <a:lnTo>
                        <a:pt x="870" y="1114"/>
                      </a:lnTo>
                      <a:lnTo>
                        <a:pt x="884" y="1112"/>
                      </a:lnTo>
                      <a:lnTo>
                        <a:pt x="897" y="1109"/>
                      </a:lnTo>
                      <a:lnTo>
                        <a:pt x="913" y="1104"/>
                      </a:lnTo>
                      <a:lnTo>
                        <a:pt x="902" y="1119"/>
                      </a:lnTo>
                      <a:lnTo>
                        <a:pt x="892" y="1131"/>
                      </a:lnTo>
                      <a:lnTo>
                        <a:pt x="881" y="1143"/>
                      </a:lnTo>
                      <a:lnTo>
                        <a:pt x="871" y="1154"/>
                      </a:lnTo>
                      <a:lnTo>
                        <a:pt x="862" y="1165"/>
                      </a:lnTo>
                      <a:lnTo>
                        <a:pt x="854" y="1176"/>
                      </a:lnTo>
                      <a:lnTo>
                        <a:pt x="855" y="1186"/>
                      </a:lnTo>
                      <a:lnTo>
                        <a:pt x="857" y="1197"/>
                      </a:lnTo>
                      <a:lnTo>
                        <a:pt x="858" y="1205"/>
                      </a:lnTo>
                      <a:lnTo>
                        <a:pt x="862" y="1217"/>
                      </a:lnTo>
                      <a:close/>
                      <a:moveTo>
                        <a:pt x="523" y="1329"/>
                      </a:moveTo>
                      <a:lnTo>
                        <a:pt x="523" y="1338"/>
                      </a:lnTo>
                      <a:lnTo>
                        <a:pt x="526" y="1350"/>
                      </a:lnTo>
                      <a:lnTo>
                        <a:pt x="515" y="1348"/>
                      </a:lnTo>
                      <a:lnTo>
                        <a:pt x="504" y="1347"/>
                      </a:lnTo>
                      <a:lnTo>
                        <a:pt x="491" y="1342"/>
                      </a:lnTo>
                      <a:lnTo>
                        <a:pt x="480" y="1340"/>
                      </a:lnTo>
                      <a:lnTo>
                        <a:pt x="467" y="1338"/>
                      </a:lnTo>
                      <a:lnTo>
                        <a:pt x="456" y="1337"/>
                      </a:lnTo>
                      <a:lnTo>
                        <a:pt x="443" y="1342"/>
                      </a:lnTo>
                      <a:lnTo>
                        <a:pt x="432" y="1351"/>
                      </a:lnTo>
                      <a:lnTo>
                        <a:pt x="419" y="1359"/>
                      </a:lnTo>
                      <a:lnTo>
                        <a:pt x="408" y="1369"/>
                      </a:lnTo>
                      <a:lnTo>
                        <a:pt x="396" y="1374"/>
                      </a:lnTo>
                      <a:lnTo>
                        <a:pt x="385" y="1382"/>
                      </a:lnTo>
                      <a:lnTo>
                        <a:pt x="387" y="1371"/>
                      </a:lnTo>
                      <a:lnTo>
                        <a:pt x="390" y="1359"/>
                      </a:lnTo>
                      <a:lnTo>
                        <a:pt x="393" y="1347"/>
                      </a:lnTo>
                      <a:lnTo>
                        <a:pt x="395" y="1335"/>
                      </a:lnTo>
                      <a:lnTo>
                        <a:pt x="396" y="1324"/>
                      </a:lnTo>
                      <a:lnTo>
                        <a:pt x="400" y="1313"/>
                      </a:lnTo>
                      <a:lnTo>
                        <a:pt x="380" y="1300"/>
                      </a:lnTo>
                      <a:lnTo>
                        <a:pt x="361" y="1286"/>
                      </a:lnTo>
                      <a:lnTo>
                        <a:pt x="350" y="1279"/>
                      </a:lnTo>
                      <a:lnTo>
                        <a:pt x="340" y="1273"/>
                      </a:lnTo>
                      <a:lnTo>
                        <a:pt x="353" y="1268"/>
                      </a:lnTo>
                      <a:lnTo>
                        <a:pt x="369" y="1263"/>
                      </a:lnTo>
                      <a:lnTo>
                        <a:pt x="382" y="1258"/>
                      </a:lnTo>
                      <a:lnTo>
                        <a:pt x="395" y="1257"/>
                      </a:lnTo>
                      <a:lnTo>
                        <a:pt x="408" y="1250"/>
                      </a:lnTo>
                      <a:lnTo>
                        <a:pt x="421" y="1249"/>
                      </a:lnTo>
                      <a:lnTo>
                        <a:pt x="425" y="1236"/>
                      </a:lnTo>
                      <a:lnTo>
                        <a:pt x="432" y="1225"/>
                      </a:lnTo>
                      <a:lnTo>
                        <a:pt x="437" y="1213"/>
                      </a:lnTo>
                      <a:lnTo>
                        <a:pt x="445" y="1202"/>
                      </a:lnTo>
                      <a:lnTo>
                        <a:pt x="449" y="1191"/>
                      </a:lnTo>
                      <a:lnTo>
                        <a:pt x="456" y="1181"/>
                      </a:lnTo>
                      <a:lnTo>
                        <a:pt x="461" y="1189"/>
                      </a:lnTo>
                      <a:lnTo>
                        <a:pt x="467" y="1199"/>
                      </a:lnTo>
                      <a:lnTo>
                        <a:pt x="478" y="1215"/>
                      </a:lnTo>
                      <a:lnTo>
                        <a:pt x="490" y="1234"/>
                      </a:lnTo>
                      <a:lnTo>
                        <a:pt x="502" y="1231"/>
                      </a:lnTo>
                      <a:lnTo>
                        <a:pt x="515" y="1231"/>
                      </a:lnTo>
                      <a:lnTo>
                        <a:pt x="528" y="1228"/>
                      </a:lnTo>
                      <a:lnTo>
                        <a:pt x="542" y="1226"/>
                      </a:lnTo>
                      <a:lnTo>
                        <a:pt x="555" y="1225"/>
                      </a:lnTo>
                      <a:lnTo>
                        <a:pt x="571" y="1223"/>
                      </a:lnTo>
                      <a:lnTo>
                        <a:pt x="560" y="1234"/>
                      </a:lnTo>
                      <a:lnTo>
                        <a:pt x="550" y="1245"/>
                      </a:lnTo>
                      <a:lnTo>
                        <a:pt x="539" y="1255"/>
                      </a:lnTo>
                      <a:lnTo>
                        <a:pt x="530" y="1266"/>
                      </a:lnTo>
                      <a:lnTo>
                        <a:pt x="520" y="1274"/>
                      </a:lnTo>
                      <a:lnTo>
                        <a:pt x="514" y="1286"/>
                      </a:lnTo>
                      <a:lnTo>
                        <a:pt x="514" y="1295"/>
                      </a:lnTo>
                      <a:lnTo>
                        <a:pt x="517" y="1306"/>
                      </a:lnTo>
                      <a:lnTo>
                        <a:pt x="518" y="1318"/>
                      </a:lnTo>
                      <a:lnTo>
                        <a:pt x="523" y="1329"/>
                      </a:lnTo>
                      <a:close/>
                      <a:moveTo>
                        <a:pt x="361" y="982"/>
                      </a:moveTo>
                      <a:lnTo>
                        <a:pt x="350" y="974"/>
                      </a:lnTo>
                      <a:lnTo>
                        <a:pt x="340" y="966"/>
                      </a:lnTo>
                      <a:lnTo>
                        <a:pt x="353" y="963"/>
                      </a:lnTo>
                      <a:lnTo>
                        <a:pt x="366" y="960"/>
                      </a:lnTo>
                      <a:lnTo>
                        <a:pt x="380" y="953"/>
                      </a:lnTo>
                      <a:lnTo>
                        <a:pt x="393" y="952"/>
                      </a:lnTo>
                      <a:lnTo>
                        <a:pt x="406" y="947"/>
                      </a:lnTo>
                      <a:lnTo>
                        <a:pt x="421" y="944"/>
                      </a:lnTo>
                      <a:lnTo>
                        <a:pt x="425" y="931"/>
                      </a:lnTo>
                      <a:lnTo>
                        <a:pt x="432" y="920"/>
                      </a:lnTo>
                      <a:lnTo>
                        <a:pt x="437" y="908"/>
                      </a:lnTo>
                      <a:lnTo>
                        <a:pt x="445" y="897"/>
                      </a:lnTo>
                      <a:lnTo>
                        <a:pt x="448" y="886"/>
                      </a:lnTo>
                      <a:lnTo>
                        <a:pt x="456" y="876"/>
                      </a:lnTo>
                      <a:lnTo>
                        <a:pt x="459" y="884"/>
                      </a:lnTo>
                      <a:lnTo>
                        <a:pt x="467" y="894"/>
                      </a:lnTo>
                      <a:lnTo>
                        <a:pt x="478" y="910"/>
                      </a:lnTo>
                      <a:lnTo>
                        <a:pt x="490" y="929"/>
                      </a:lnTo>
                      <a:lnTo>
                        <a:pt x="502" y="928"/>
                      </a:lnTo>
                      <a:lnTo>
                        <a:pt x="515" y="926"/>
                      </a:lnTo>
                      <a:lnTo>
                        <a:pt x="528" y="924"/>
                      </a:lnTo>
                      <a:lnTo>
                        <a:pt x="542" y="924"/>
                      </a:lnTo>
                      <a:lnTo>
                        <a:pt x="555" y="921"/>
                      </a:lnTo>
                      <a:lnTo>
                        <a:pt x="571" y="920"/>
                      </a:lnTo>
                      <a:lnTo>
                        <a:pt x="560" y="931"/>
                      </a:lnTo>
                      <a:lnTo>
                        <a:pt x="550" y="942"/>
                      </a:lnTo>
                      <a:lnTo>
                        <a:pt x="539" y="952"/>
                      </a:lnTo>
                      <a:lnTo>
                        <a:pt x="530" y="963"/>
                      </a:lnTo>
                      <a:lnTo>
                        <a:pt x="520" y="973"/>
                      </a:lnTo>
                      <a:lnTo>
                        <a:pt x="512" y="984"/>
                      </a:lnTo>
                      <a:lnTo>
                        <a:pt x="514" y="993"/>
                      </a:lnTo>
                      <a:lnTo>
                        <a:pt x="515" y="1005"/>
                      </a:lnTo>
                      <a:lnTo>
                        <a:pt x="517" y="1016"/>
                      </a:lnTo>
                      <a:lnTo>
                        <a:pt x="520" y="1027"/>
                      </a:lnTo>
                      <a:lnTo>
                        <a:pt x="523" y="1035"/>
                      </a:lnTo>
                      <a:lnTo>
                        <a:pt x="525" y="1046"/>
                      </a:lnTo>
                      <a:lnTo>
                        <a:pt x="514" y="1045"/>
                      </a:lnTo>
                      <a:lnTo>
                        <a:pt x="502" y="1043"/>
                      </a:lnTo>
                      <a:lnTo>
                        <a:pt x="490" y="1040"/>
                      </a:lnTo>
                      <a:lnTo>
                        <a:pt x="478" y="1038"/>
                      </a:lnTo>
                      <a:lnTo>
                        <a:pt x="467" y="1034"/>
                      </a:lnTo>
                      <a:lnTo>
                        <a:pt x="456" y="1032"/>
                      </a:lnTo>
                      <a:lnTo>
                        <a:pt x="443" y="1040"/>
                      </a:lnTo>
                      <a:lnTo>
                        <a:pt x="432" y="1046"/>
                      </a:lnTo>
                      <a:lnTo>
                        <a:pt x="419" y="1054"/>
                      </a:lnTo>
                      <a:lnTo>
                        <a:pt x="408" y="1064"/>
                      </a:lnTo>
                      <a:lnTo>
                        <a:pt x="396" y="1069"/>
                      </a:lnTo>
                      <a:lnTo>
                        <a:pt x="385" y="1077"/>
                      </a:lnTo>
                      <a:lnTo>
                        <a:pt x="387" y="1064"/>
                      </a:lnTo>
                      <a:lnTo>
                        <a:pt x="388" y="1053"/>
                      </a:lnTo>
                      <a:lnTo>
                        <a:pt x="390" y="1042"/>
                      </a:lnTo>
                      <a:lnTo>
                        <a:pt x="393" y="1030"/>
                      </a:lnTo>
                      <a:lnTo>
                        <a:pt x="395" y="1019"/>
                      </a:lnTo>
                      <a:lnTo>
                        <a:pt x="398" y="1008"/>
                      </a:lnTo>
                      <a:lnTo>
                        <a:pt x="380" y="993"/>
                      </a:lnTo>
                      <a:lnTo>
                        <a:pt x="361" y="982"/>
                      </a:lnTo>
                      <a:close/>
                      <a:moveTo>
                        <a:pt x="570" y="1178"/>
                      </a:moveTo>
                      <a:lnTo>
                        <a:pt x="555" y="1186"/>
                      </a:lnTo>
                      <a:lnTo>
                        <a:pt x="547" y="1194"/>
                      </a:lnTo>
                      <a:lnTo>
                        <a:pt x="547" y="1181"/>
                      </a:lnTo>
                      <a:lnTo>
                        <a:pt x="550" y="1170"/>
                      </a:lnTo>
                      <a:lnTo>
                        <a:pt x="552" y="1157"/>
                      </a:lnTo>
                      <a:lnTo>
                        <a:pt x="554" y="1146"/>
                      </a:lnTo>
                      <a:lnTo>
                        <a:pt x="555" y="1135"/>
                      </a:lnTo>
                      <a:lnTo>
                        <a:pt x="560" y="1123"/>
                      </a:lnTo>
                      <a:lnTo>
                        <a:pt x="539" y="1112"/>
                      </a:lnTo>
                      <a:lnTo>
                        <a:pt x="520" y="1101"/>
                      </a:lnTo>
                      <a:lnTo>
                        <a:pt x="510" y="1096"/>
                      </a:lnTo>
                      <a:lnTo>
                        <a:pt x="501" y="1090"/>
                      </a:lnTo>
                      <a:lnTo>
                        <a:pt x="514" y="1085"/>
                      </a:lnTo>
                      <a:lnTo>
                        <a:pt x="528" y="1078"/>
                      </a:lnTo>
                      <a:lnTo>
                        <a:pt x="541" y="1074"/>
                      </a:lnTo>
                      <a:lnTo>
                        <a:pt x="554" y="1067"/>
                      </a:lnTo>
                      <a:lnTo>
                        <a:pt x="566" y="1062"/>
                      </a:lnTo>
                      <a:lnTo>
                        <a:pt x="583" y="1058"/>
                      </a:lnTo>
                      <a:lnTo>
                        <a:pt x="587" y="1045"/>
                      </a:lnTo>
                      <a:lnTo>
                        <a:pt x="594" y="1034"/>
                      </a:lnTo>
                      <a:lnTo>
                        <a:pt x="599" y="1022"/>
                      </a:lnTo>
                      <a:lnTo>
                        <a:pt x="605" y="1011"/>
                      </a:lnTo>
                      <a:lnTo>
                        <a:pt x="610" y="1000"/>
                      </a:lnTo>
                      <a:lnTo>
                        <a:pt x="615" y="989"/>
                      </a:lnTo>
                      <a:lnTo>
                        <a:pt x="621" y="997"/>
                      </a:lnTo>
                      <a:lnTo>
                        <a:pt x="626" y="1005"/>
                      </a:lnTo>
                      <a:lnTo>
                        <a:pt x="637" y="1021"/>
                      </a:lnTo>
                      <a:lnTo>
                        <a:pt x="650" y="1038"/>
                      </a:lnTo>
                      <a:lnTo>
                        <a:pt x="664" y="1034"/>
                      </a:lnTo>
                      <a:lnTo>
                        <a:pt x="677" y="1032"/>
                      </a:lnTo>
                      <a:lnTo>
                        <a:pt x="690" y="1030"/>
                      </a:lnTo>
                      <a:lnTo>
                        <a:pt x="704" y="1029"/>
                      </a:lnTo>
                      <a:lnTo>
                        <a:pt x="717" y="1024"/>
                      </a:lnTo>
                      <a:lnTo>
                        <a:pt x="732" y="1022"/>
                      </a:lnTo>
                      <a:lnTo>
                        <a:pt x="720" y="1034"/>
                      </a:lnTo>
                      <a:lnTo>
                        <a:pt x="712" y="1046"/>
                      </a:lnTo>
                      <a:lnTo>
                        <a:pt x="701" y="1056"/>
                      </a:lnTo>
                      <a:lnTo>
                        <a:pt x="692" y="1067"/>
                      </a:lnTo>
                      <a:lnTo>
                        <a:pt x="682" y="1078"/>
                      </a:lnTo>
                      <a:lnTo>
                        <a:pt x="672" y="1090"/>
                      </a:lnTo>
                      <a:lnTo>
                        <a:pt x="674" y="1099"/>
                      </a:lnTo>
                      <a:lnTo>
                        <a:pt x="677" y="1109"/>
                      </a:lnTo>
                      <a:lnTo>
                        <a:pt x="679" y="1120"/>
                      </a:lnTo>
                      <a:lnTo>
                        <a:pt x="682" y="1131"/>
                      </a:lnTo>
                      <a:lnTo>
                        <a:pt x="684" y="1141"/>
                      </a:lnTo>
                      <a:lnTo>
                        <a:pt x="688" y="1152"/>
                      </a:lnTo>
                      <a:lnTo>
                        <a:pt x="674" y="1149"/>
                      </a:lnTo>
                      <a:lnTo>
                        <a:pt x="666" y="1149"/>
                      </a:lnTo>
                      <a:lnTo>
                        <a:pt x="653" y="1146"/>
                      </a:lnTo>
                      <a:lnTo>
                        <a:pt x="642" y="1146"/>
                      </a:lnTo>
                      <a:lnTo>
                        <a:pt x="629" y="1144"/>
                      </a:lnTo>
                      <a:lnTo>
                        <a:pt x="618" y="1143"/>
                      </a:lnTo>
                      <a:lnTo>
                        <a:pt x="605" y="1149"/>
                      </a:lnTo>
                      <a:lnTo>
                        <a:pt x="591" y="1159"/>
                      </a:lnTo>
                      <a:lnTo>
                        <a:pt x="579" y="1168"/>
                      </a:lnTo>
                      <a:lnTo>
                        <a:pt x="570" y="1178"/>
                      </a:lnTo>
                      <a:close/>
                      <a:moveTo>
                        <a:pt x="862" y="918"/>
                      </a:moveTo>
                      <a:lnTo>
                        <a:pt x="865" y="928"/>
                      </a:lnTo>
                      <a:lnTo>
                        <a:pt x="866" y="939"/>
                      </a:lnTo>
                      <a:lnTo>
                        <a:pt x="855" y="939"/>
                      </a:lnTo>
                      <a:lnTo>
                        <a:pt x="844" y="939"/>
                      </a:lnTo>
                      <a:lnTo>
                        <a:pt x="831" y="937"/>
                      </a:lnTo>
                      <a:lnTo>
                        <a:pt x="820" y="936"/>
                      </a:lnTo>
                      <a:lnTo>
                        <a:pt x="807" y="936"/>
                      </a:lnTo>
                      <a:lnTo>
                        <a:pt x="796" y="936"/>
                      </a:lnTo>
                      <a:lnTo>
                        <a:pt x="783" y="942"/>
                      </a:lnTo>
                      <a:lnTo>
                        <a:pt x="772" y="953"/>
                      </a:lnTo>
                      <a:lnTo>
                        <a:pt x="759" y="961"/>
                      </a:lnTo>
                      <a:lnTo>
                        <a:pt x="748" y="973"/>
                      </a:lnTo>
                      <a:lnTo>
                        <a:pt x="735" y="982"/>
                      </a:lnTo>
                      <a:lnTo>
                        <a:pt x="724" y="990"/>
                      </a:lnTo>
                      <a:lnTo>
                        <a:pt x="725" y="977"/>
                      </a:lnTo>
                      <a:lnTo>
                        <a:pt x="728" y="965"/>
                      </a:lnTo>
                      <a:lnTo>
                        <a:pt x="728" y="953"/>
                      </a:lnTo>
                      <a:lnTo>
                        <a:pt x="732" y="942"/>
                      </a:lnTo>
                      <a:lnTo>
                        <a:pt x="735" y="931"/>
                      </a:lnTo>
                      <a:lnTo>
                        <a:pt x="738" y="920"/>
                      </a:lnTo>
                      <a:lnTo>
                        <a:pt x="717" y="908"/>
                      </a:lnTo>
                      <a:lnTo>
                        <a:pt x="700" y="899"/>
                      </a:lnTo>
                      <a:lnTo>
                        <a:pt x="688" y="894"/>
                      </a:lnTo>
                      <a:lnTo>
                        <a:pt x="679" y="891"/>
                      </a:lnTo>
                      <a:lnTo>
                        <a:pt x="692" y="883"/>
                      </a:lnTo>
                      <a:lnTo>
                        <a:pt x="706" y="876"/>
                      </a:lnTo>
                      <a:lnTo>
                        <a:pt x="717" y="870"/>
                      </a:lnTo>
                      <a:lnTo>
                        <a:pt x="732" y="863"/>
                      </a:lnTo>
                      <a:lnTo>
                        <a:pt x="745" y="859"/>
                      </a:lnTo>
                      <a:lnTo>
                        <a:pt x="761" y="852"/>
                      </a:lnTo>
                      <a:lnTo>
                        <a:pt x="765" y="839"/>
                      </a:lnTo>
                      <a:lnTo>
                        <a:pt x="772" y="828"/>
                      </a:lnTo>
                      <a:lnTo>
                        <a:pt x="777" y="815"/>
                      </a:lnTo>
                      <a:lnTo>
                        <a:pt x="783" y="804"/>
                      </a:lnTo>
                      <a:lnTo>
                        <a:pt x="788" y="793"/>
                      </a:lnTo>
                      <a:lnTo>
                        <a:pt x="796" y="782"/>
                      </a:lnTo>
                      <a:lnTo>
                        <a:pt x="799" y="790"/>
                      </a:lnTo>
                      <a:lnTo>
                        <a:pt x="807" y="796"/>
                      </a:lnTo>
                      <a:lnTo>
                        <a:pt x="818" y="812"/>
                      </a:lnTo>
                      <a:lnTo>
                        <a:pt x="831" y="828"/>
                      </a:lnTo>
                      <a:lnTo>
                        <a:pt x="842" y="825"/>
                      </a:lnTo>
                      <a:lnTo>
                        <a:pt x="857" y="820"/>
                      </a:lnTo>
                      <a:lnTo>
                        <a:pt x="870" y="817"/>
                      </a:lnTo>
                      <a:lnTo>
                        <a:pt x="884" y="815"/>
                      </a:lnTo>
                      <a:lnTo>
                        <a:pt x="897" y="812"/>
                      </a:lnTo>
                      <a:lnTo>
                        <a:pt x="913" y="807"/>
                      </a:lnTo>
                      <a:lnTo>
                        <a:pt x="902" y="819"/>
                      </a:lnTo>
                      <a:lnTo>
                        <a:pt x="890" y="831"/>
                      </a:lnTo>
                      <a:lnTo>
                        <a:pt x="879" y="843"/>
                      </a:lnTo>
                      <a:lnTo>
                        <a:pt x="871" y="854"/>
                      </a:lnTo>
                      <a:lnTo>
                        <a:pt x="860" y="865"/>
                      </a:lnTo>
                      <a:lnTo>
                        <a:pt x="854" y="879"/>
                      </a:lnTo>
                      <a:lnTo>
                        <a:pt x="857" y="897"/>
                      </a:lnTo>
                      <a:lnTo>
                        <a:pt x="862" y="918"/>
                      </a:lnTo>
                      <a:close/>
                      <a:moveTo>
                        <a:pt x="890" y="544"/>
                      </a:moveTo>
                      <a:lnTo>
                        <a:pt x="879" y="555"/>
                      </a:lnTo>
                      <a:lnTo>
                        <a:pt x="870" y="567"/>
                      </a:lnTo>
                      <a:lnTo>
                        <a:pt x="860" y="578"/>
                      </a:lnTo>
                      <a:lnTo>
                        <a:pt x="850" y="589"/>
                      </a:lnTo>
                      <a:lnTo>
                        <a:pt x="854" y="599"/>
                      </a:lnTo>
                      <a:lnTo>
                        <a:pt x="855" y="608"/>
                      </a:lnTo>
                      <a:lnTo>
                        <a:pt x="857" y="618"/>
                      </a:lnTo>
                      <a:lnTo>
                        <a:pt x="860" y="629"/>
                      </a:lnTo>
                      <a:lnTo>
                        <a:pt x="862" y="640"/>
                      </a:lnTo>
                      <a:lnTo>
                        <a:pt x="866" y="652"/>
                      </a:lnTo>
                      <a:lnTo>
                        <a:pt x="854" y="648"/>
                      </a:lnTo>
                      <a:lnTo>
                        <a:pt x="842" y="648"/>
                      </a:lnTo>
                      <a:lnTo>
                        <a:pt x="830" y="647"/>
                      </a:lnTo>
                      <a:lnTo>
                        <a:pt x="818" y="647"/>
                      </a:lnTo>
                      <a:lnTo>
                        <a:pt x="804" y="645"/>
                      </a:lnTo>
                      <a:lnTo>
                        <a:pt x="794" y="645"/>
                      </a:lnTo>
                      <a:lnTo>
                        <a:pt x="780" y="653"/>
                      </a:lnTo>
                      <a:lnTo>
                        <a:pt x="770" y="661"/>
                      </a:lnTo>
                      <a:lnTo>
                        <a:pt x="756" y="671"/>
                      </a:lnTo>
                      <a:lnTo>
                        <a:pt x="745" y="682"/>
                      </a:lnTo>
                      <a:lnTo>
                        <a:pt x="735" y="690"/>
                      </a:lnTo>
                      <a:lnTo>
                        <a:pt x="724" y="700"/>
                      </a:lnTo>
                      <a:lnTo>
                        <a:pt x="725" y="687"/>
                      </a:lnTo>
                      <a:lnTo>
                        <a:pt x="727" y="676"/>
                      </a:lnTo>
                      <a:lnTo>
                        <a:pt x="728" y="661"/>
                      </a:lnTo>
                      <a:lnTo>
                        <a:pt x="730" y="652"/>
                      </a:lnTo>
                      <a:lnTo>
                        <a:pt x="732" y="640"/>
                      </a:lnTo>
                      <a:lnTo>
                        <a:pt x="736" y="629"/>
                      </a:lnTo>
                      <a:lnTo>
                        <a:pt x="716" y="620"/>
                      </a:lnTo>
                      <a:lnTo>
                        <a:pt x="700" y="610"/>
                      </a:lnTo>
                      <a:lnTo>
                        <a:pt x="688" y="603"/>
                      </a:lnTo>
                      <a:lnTo>
                        <a:pt x="677" y="599"/>
                      </a:lnTo>
                      <a:lnTo>
                        <a:pt x="690" y="592"/>
                      </a:lnTo>
                      <a:lnTo>
                        <a:pt x="704" y="587"/>
                      </a:lnTo>
                      <a:lnTo>
                        <a:pt x="717" y="579"/>
                      </a:lnTo>
                      <a:lnTo>
                        <a:pt x="730" y="575"/>
                      </a:lnTo>
                      <a:lnTo>
                        <a:pt x="743" y="568"/>
                      </a:lnTo>
                      <a:lnTo>
                        <a:pt x="759" y="563"/>
                      </a:lnTo>
                      <a:lnTo>
                        <a:pt x="764" y="550"/>
                      </a:lnTo>
                      <a:lnTo>
                        <a:pt x="770" y="536"/>
                      </a:lnTo>
                      <a:lnTo>
                        <a:pt x="775" y="525"/>
                      </a:lnTo>
                      <a:lnTo>
                        <a:pt x="783" y="514"/>
                      </a:lnTo>
                      <a:lnTo>
                        <a:pt x="788" y="504"/>
                      </a:lnTo>
                      <a:lnTo>
                        <a:pt x="794" y="493"/>
                      </a:lnTo>
                      <a:lnTo>
                        <a:pt x="799" y="499"/>
                      </a:lnTo>
                      <a:lnTo>
                        <a:pt x="804" y="507"/>
                      </a:lnTo>
                      <a:lnTo>
                        <a:pt x="815" y="522"/>
                      </a:lnTo>
                      <a:lnTo>
                        <a:pt x="830" y="539"/>
                      </a:lnTo>
                      <a:lnTo>
                        <a:pt x="842" y="534"/>
                      </a:lnTo>
                      <a:lnTo>
                        <a:pt x="855" y="531"/>
                      </a:lnTo>
                      <a:lnTo>
                        <a:pt x="868" y="528"/>
                      </a:lnTo>
                      <a:lnTo>
                        <a:pt x="882" y="525"/>
                      </a:lnTo>
                      <a:lnTo>
                        <a:pt x="895" y="522"/>
                      </a:lnTo>
                      <a:lnTo>
                        <a:pt x="910" y="518"/>
                      </a:lnTo>
                      <a:lnTo>
                        <a:pt x="900" y="531"/>
                      </a:lnTo>
                      <a:lnTo>
                        <a:pt x="890" y="544"/>
                      </a:lnTo>
                      <a:close/>
                    </a:path>
                  </a:pathLst>
                </a:custGeom>
                <a:solidFill>
                  <a:srgbClr val="00006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3" name="Freeform 3158"/>
                <p:cNvSpPr>
                  <a:spLocks noChangeAspect="1" noEditPoints="1"/>
                </p:cNvSpPr>
                <p:nvPr/>
              </p:nvSpPr>
              <p:spPr bwMode="auto">
                <a:xfrm rot="8643414" flipV="1">
                  <a:off x="4467752" y="1653744"/>
                  <a:ext cx="259407" cy="303522"/>
                </a:xfrm>
                <a:custGeom>
                  <a:avLst/>
                  <a:gdLst>
                    <a:gd name="T0" fmla="*/ 2147483647 w 1873"/>
                    <a:gd name="T1" fmla="*/ 2147483647 h 1685"/>
                    <a:gd name="T2" fmla="*/ 2147483647 w 1873"/>
                    <a:gd name="T3" fmla="*/ 2147483647 h 1685"/>
                    <a:gd name="T4" fmla="*/ 2147483647 w 1873"/>
                    <a:gd name="T5" fmla="*/ 2147483647 h 1685"/>
                    <a:gd name="T6" fmla="*/ 2147483647 w 1873"/>
                    <a:gd name="T7" fmla="*/ 2147483647 h 1685"/>
                    <a:gd name="T8" fmla="*/ 2147483647 w 1873"/>
                    <a:gd name="T9" fmla="*/ 2147483647 h 1685"/>
                    <a:gd name="T10" fmla="*/ 2147483647 w 1873"/>
                    <a:gd name="T11" fmla="*/ 2147483647 h 1685"/>
                    <a:gd name="T12" fmla="*/ 2147483647 w 1873"/>
                    <a:gd name="T13" fmla="*/ 2147483647 h 1685"/>
                    <a:gd name="T14" fmla="*/ 2147483647 w 1873"/>
                    <a:gd name="T15" fmla="*/ 2147483647 h 1685"/>
                    <a:gd name="T16" fmla="*/ 2147483647 w 1873"/>
                    <a:gd name="T17" fmla="*/ 2147483647 h 1685"/>
                    <a:gd name="T18" fmla="*/ 2147483647 w 1873"/>
                    <a:gd name="T19" fmla="*/ 2147483647 h 1685"/>
                    <a:gd name="T20" fmla="*/ 2147483647 w 1873"/>
                    <a:gd name="T21" fmla="*/ 2147483647 h 1685"/>
                    <a:gd name="T22" fmla="*/ 2147483647 w 1873"/>
                    <a:gd name="T23" fmla="*/ 2147483647 h 1685"/>
                    <a:gd name="T24" fmla="*/ 2147483647 w 1873"/>
                    <a:gd name="T25" fmla="*/ 2147483647 h 1685"/>
                    <a:gd name="T26" fmla="*/ 2147483647 w 1873"/>
                    <a:gd name="T27" fmla="*/ 2147483647 h 1685"/>
                    <a:gd name="T28" fmla="*/ 2147483647 w 1873"/>
                    <a:gd name="T29" fmla="*/ 2147483647 h 1685"/>
                    <a:gd name="T30" fmla="*/ 2147483647 w 1873"/>
                    <a:gd name="T31" fmla="*/ 2147483647 h 1685"/>
                    <a:gd name="T32" fmla="*/ 2147483647 w 1873"/>
                    <a:gd name="T33" fmla="*/ 2147483647 h 1685"/>
                    <a:gd name="T34" fmla="*/ 2147483647 w 1873"/>
                    <a:gd name="T35" fmla="*/ 2147483647 h 1685"/>
                    <a:gd name="T36" fmla="*/ 2147483647 w 1873"/>
                    <a:gd name="T37" fmla="*/ 2147483647 h 1685"/>
                    <a:gd name="T38" fmla="*/ 2147483647 w 1873"/>
                    <a:gd name="T39" fmla="*/ 2147483647 h 1685"/>
                    <a:gd name="T40" fmla="*/ 2147483647 w 1873"/>
                    <a:gd name="T41" fmla="*/ 2147483647 h 1685"/>
                    <a:gd name="T42" fmla="*/ 2147483647 w 1873"/>
                    <a:gd name="T43" fmla="*/ 2147483647 h 1685"/>
                    <a:gd name="T44" fmla="*/ 2147483647 w 1873"/>
                    <a:gd name="T45" fmla="*/ 2147483647 h 1685"/>
                    <a:gd name="T46" fmla="*/ 2147483647 w 1873"/>
                    <a:gd name="T47" fmla="*/ 2147483647 h 1685"/>
                    <a:gd name="T48" fmla="*/ 2147483647 w 1873"/>
                    <a:gd name="T49" fmla="*/ 2147483647 h 1685"/>
                    <a:gd name="T50" fmla="*/ 2147483647 w 1873"/>
                    <a:gd name="T51" fmla="*/ 2147483647 h 1685"/>
                    <a:gd name="T52" fmla="*/ 2147483647 w 1873"/>
                    <a:gd name="T53" fmla="*/ 2147483647 h 1685"/>
                    <a:gd name="T54" fmla="*/ 2147483647 w 1873"/>
                    <a:gd name="T55" fmla="*/ 2147483647 h 1685"/>
                    <a:gd name="T56" fmla="*/ 2147483647 w 1873"/>
                    <a:gd name="T57" fmla="*/ 2147483647 h 1685"/>
                    <a:gd name="T58" fmla="*/ 2147483647 w 1873"/>
                    <a:gd name="T59" fmla="*/ 2147483647 h 1685"/>
                    <a:gd name="T60" fmla="*/ 2147483647 w 1873"/>
                    <a:gd name="T61" fmla="*/ 2147483647 h 1685"/>
                    <a:gd name="T62" fmla="*/ 2147483647 w 1873"/>
                    <a:gd name="T63" fmla="*/ 2147483647 h 1685"/>
                    <a:gd name="T64" fmla="*/ 2147483647 w 1873"/>
                    <a:gd name="T65" fmla="*/ 2147483647 h 1685"/>
                    <a:gd name="T66" fmla="*/ 2147483647 w 1873"/>
                    <a:gd name="T67" fmla="*/ 2147483647 h 1685"/>
                    <a:gd name="T68" fmla="*/ 2147483647 w 1873"/>
                    <a:gd name="T69" fmla="*/ 2147483647 h 1685"/>
                    <a:gd name="T70" fmla="*/ 2147483647 w 1873"/>
                    <a:gd name="T71" fmla="*/ 2147483647 h 1685"/>
                    <a:gd name="T72" fmla="*/ 2147483647 w 1873"/>
                    <a:gd name="T73" fmla="*/ 2147483647 h 1685"/>
                    <a:gd name="T74" fmla="*/ 2147483647 w 1873"/>
                    <a:gd name="T75" fmla="*/ 2147483647 h 1685"/>
                    <a:gd name="T76" fmla="*/ 2147483647 w 1873"/>
                    <a:gd name="T77" fmla="*/ 2147483647 h 1685"/>
                    <a:gd name="T78" fmla="*/ 2147483647 w 1873"/>
                    <a:gd name="T79" fmla="*/ 2147483647 h 1685"/>
                    <a:gd name="T80" fmla="*/ 2147483647 w 1873"/>
                    <a:gd name="T81" fmla="*/ 2147483647 h 1685"/>
                    <a:gd name="T82" fmla="*/ 2147483647 w 1873"/>
                    <a:gd name="T83" fmla="*/ 2147483647 h 1685"/>
                    <a:gd name="T84" fmla="*/ 2147483647 w 1873"/>
                    <a:gd name="T85" fmla="*/ 2147483647 h 1685"/>
                    <a:gd name="T86" fmla="*/ 2147483647 w 1873"/>
                    <a:gd name="T87" fmla="*/ 2147483647 h 1685"/>
                    <a:gd name="T88" fmla="*/ 0 w 1873"/>
                    <a:gd name="T89" fmla="*/ 2147483647 h 1685"/>
                    <a:gd name="T90" fmla="*/ 2147483647 w 1873"/>
                    <a:gd name="T91" fmla="*/ 2147483647 h 1685"/>
                    <a:gd name="T92" fmla="*/ 2147483647 w 1873"/>
                    <a:gd name="T93" fmla="*/ 2147483647 h 1685"/>
                    <a:gd name="T94" fmla="*/ 2147483647 w 1873"/>
                    <a:gd name="T95" fmla="*/ 2147483647 h 1685"/>
                    <a:gd name="T96" fmla="*/ 2147483647 w 1873"/>
                    <a:gd name="T97" fmla="*/ 2147483647 h 1685"/>
                    <a:gd name="T98" fmla="*/ 2147483647 w 1873"/>
                    <a:gd name="T99" fmla="*/ 2147483647 h 1685"/>
                    <a:gd name="T100" fmla="*/ 2147483647 w 1873"/>
                    <a:gd name="T101" fmla="*/ 2147483647 h 1685"/>
                    <a:gd name="T102" fmla="*/ 2147483647 w 1873"/>
                    <a:gd name="T103" fmla="*/ 2147483647 h 1685"/>
                    <a:gd name="T104" fmla="*/ 2147483647 w 1873"/>
                    <a:gd name="T105" fmla="*/ 2147483647 h 1685"/>
                    <a:gd name="T106" fmla="*/ 2147483647 w 1873"/>
                    <a:gd name="T107" fmla="*/ 2147483647 h 1685"/>
                    <a:gd name="T108" fmla="*/ 2147483647 w 1873"/>
                    <a:gd name="T109" fmla="*/ 2147483647 h 1685"/>
                    <a:gd name="T110" fmla="*/ 2147483647 w 1873"/>
                    <a:gd name="T111" fmla="*/ 2147483647 h 1685"/>
                    <a:gd name="T112" fmla="*/ 2147483647 w 1873"/>
                    <a:gd name="T113" fmla="*/ 2147483647 h 1685"/>
                    <a:gd name="T114" fmla="*/ 2147483647 w 1873"/>
                    <a:gd name="T115" fmla="*/ 2147483647 h 1685"/>
                    <a:gd name="T116" fmla="*/ 2147483647 w 1873"/>
                    <a:gd name="T117" fmla="*/ 2147483647 h 1685"/>
                    <a:gd name="T118" fmla="*/ 2147483647 w 1873"/>
                    <a:gd name="T119" fmla="*/ 2147483647 h 1685"/>
                    <a:gd name="T120" fmla="*/ 2147483647 w 1873"/>
                    <a:gd name="T121" fmla="*/ 2147483647 h 1685"/>
                    <a:gd name="T122" fmla="*/ 2147483647 w 1873"/>
                    <a:gd name="T123" fmla="*/ 2147483647 h 1685"/>
                    <a:gd name="T124" fmla="*/ 2147483647 w 1873"/>
                    <a:gd name="T125" fmla="*/ 2147483647 h 16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73"/>
                    <a:gd name="T190" fmla="*/ 0 h 1685"/>
                    <a:gd name="T191" fmla="*/ 1873 w 1873"/>
                    <a:gd name="T192" fmla="*/ 1685 h 168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73" h="1685">
                      <a:moveTo>
                        <a:pt x="1331" y="679"/>
                      </a:moveTo>
                      <a:lnTo>
                        <a:pt x="1344" y="675"/>
                      </a:lnTo>
                      <a:lnTo>
                        <a:pt x="1359" y="674"/>
                      </a:lnTo>
                      <a:lnTo>
                        <a:pt x="1347" y="685"/>
                      </a:lnTo>
                      <a:lnTo>
                        <a:pt x="1336" y="698"/>
                      </a:lnTo>
                      <a:lnTo>
                        <a:pt x="1327" y="708"/>
                      </a:lnTo>
                      <a:lnTo>
                        <a:pt x="1319" y="719"/>
                      </a:lnTo>
                      <a:lnTo>
                        <a:pt x="1307" y="730"/>
                      </a:lnTo>
                      <a:lnTo>
                        <a:pt x="1299" y="741"/>
                      </a:lnTo>
                      <a:lnTo>
                        <a:pt x="1301" y="749"/>
                      </a:lnTo>
                      <a:lnTo>
                        <a:pt x="1304" y="761"/>
                      </a:lnTo>
                      <a:lnTo>
                        <a:pt x="1306" y="770"/>
                      </a:lnTo>
                      <a:lnTo>
                        <a:pt x="1309" y="781"/>
                      </a:lnTo>
                      <a:lnTo>
                        <a:pt x="1311" y="791"/>
                      </a:lnTo>
                      <a:lnTo>
                        <a:pt x="1312" y="804"/>
                      </a:lnTo>
                      <a:lnTo>
                        <a:pt x="1301" y="802"/>
                      </a:lnTo>
                      <a:lnTo>
                        <a:pt x="1291" y="801"/>
                      </a:lnTo>
                      <a:lnTo>
                        <a:pt x="1277" y="796"/>
                      </a:lnTo>
                      <a:lnTo>
                        <a:pt x="1267" y="796"/>
                      </a:lnTo>
                      <a:lnTo>
                        <a:pt x="1253" y="794"/>
                      </a:lnTo>
                      <a:lnTo>
                        <a:pt x="1242" y="793"/>
                      </a:lnTo>
                      <a:lnTo>
                        <a:pt x="1229" y="801"/>
                      </a:lnTo>
                      <a:lnTo>
                        <a:pt x="1218" y="810"/>
                      </a:lnTo>
                      <a:lnTo>
                        <a:pt x="1205" y="817"/>
                      </a:lnTo>
                      <a:lnTo>
                        <a:pt x="1193" y="826"/>
                      </a:lnTo>
                      <a:lnTo>
                        <a:pt x="1182" y="834"/>
                      </a:lnTo>
                      <a:lnTo>
                        <a:pt x="1171" y="844"/>
                      </a:lnTo>
                      <a:lnTo>
                        <a:pt x="1174" y="830"/>
                      </a:lnTo>
                      <a:lnTo>
                        <a:pt x="1177" y="818"/>
                      </a:lnTo>
                      <a:lnTo>
                        <a:pt x="1177" y="805"/>
                      </a:lnTo>
                      <a:lnTo>
                        <a:pt x="1181" y="794"/>
                      </a:lnTo>
                      <a:lnTo>
                        <a:pt x="1181" y="783"/>
                      </a:lnTo>
                      <a:lnTo>
                        <a:pt x="1185" y="772"/>
                      </a:lnTo>
                      <a:lnTo>
                        <a:pt x="1166" y="761"/>
                      </a:lnTo>
                      <a:lnTo>
                        <a:pt x="1147" y="749"/>
                      </a:lnTo>
                      <a:lnTo>
                        <a:pt x="1137" y="743"/>
                      </a:lnTo>
                      <a:lnTo>
                        <a:pt x="1128" y="736"/>
                      </a:lnTo>
                      <a:lnTo>
                        <a:pt x="1141" y="732"/>
                      </a:lnTo>
                      <a:lnTo>
                        <a:pt x="1153" y="727"/>
                      </a:lnTo>
                      <a:lnTo>
                        <a:pt x="1166" y="722"/>
                      </a:lnTo>
                      <a:lnTo>
                        <a:pt x="1179" y="719"/>
                      </a:lnTo>
                      <a:lnTo>
                        <a:pt x="1192" y="712"/>
                      </a:lnTo>
                      <a:lnTo>
                        <a:pt x="1206" y="709"/>
                      </a:lnTo>
                      <a:lnTo>
                        <a:pt x="1213" y="696"/>
                      </a:lnTo>
                      <a:lnTo>
                        <a:pt x="1218" y="685"/>
                      </a:lnTo>
                      <a:lnTo>
                        <a:pt x="1224" y="671"/>
                      </a:lnTo>
                      <a:lnTo>
                        <a:pt x="1232" y="659"/>
                      </a:lnTo>
                      <a:lnTo>
                        <a:pt x="1237" y="648"/>
                      </a:lnTo>
                      <a:lnTo>
                        <a:pt x="1242" y="640"/>
                      </a:lnTo>
                      <a:lnTo>
                        <a:pt x="1248" y="647"/>
                      </a:lnTo>
                      <a:lnTo>
                        <a:pt x="1253" y="655"/>
                      </a:lnTo>
                      <a:lnTo>
                        <a:pt x="1264" y="671"/>
                      </a:lnTo>
                      <a:lnTo>
                        <a:pt x="1277" y="688"/>
                      </a:lnTo>
                      <a:lnTo>
                        <a:pt x="1291" y="685"/>
                      </a:lnTo>
                      <a:lnTo>
                        <a:pt x="1304" y="682"/>
                      </a:lnTo>
                      <a:lnTo>
                        <a:pt x="1317" y="680"/>
                      </a:lnTo>
                      <a:lnTo>
                        <a:pt x="1331" y="679"/>
                      </a:lnTo>
                      <a:close/>
                      <a:moveTo>
                        <a:pt x="1176" y="590"/>
                      </a:moveTo>
                      <a:lnTo>
                        <a:pt x="1165" y="600"/>
                      </a:lnTo>
                      <a:lnTo>
                        <a:pt x="1157" y="611"/>
                      </a:lnTo>
                      <a:lnTo>
                        <a:pt x="1145" y="621"/>
                      </a:lnTo>
                      <a:lnTo>
                        <a:pt x="1139" y="632"/>
                      </a:lnTo>
                      <a:lnTo>
                        <a:pt x="1141" y="642"/>
                      </a:lnTo>
                      <a:lnTo>
                        <a:pt x="1142" y="653"/>
                      </a:lnTo>
                      <a:lnTo>
                        <a:pt x="1144" y="663"/>
                      </a:lnTo>
                      <a:lnTo>
                        <a:pt x="1147" y="674"/>
                      </a:lnTo>
                      <a:lnTo>
                        <a:pt x="1150" y="685"/>
                      </a:lnTo>
                      <a:lnTo>
                        <a:pt x="1152" y="696"/>
                      </a:lnTo>
                      <a:lnTo>
                        <a:pt x="1141" y="693"/>
                      </a:lnTo>
                      <a:lnTo>
                        <a:pt x="1129" y="691"/>
                      </a:lnTo>
                      <a:lnTo>
                        <a:pt x="1117" y="687"/>
                      </a:lnTo>
                      <a:lnTo>
                        <a:pt x="1105" y="685"/>
                      </a:lnTo>
                      <a:lnTo>
                        <a:pt x="1092" y="680"/>
                      </a:lnTo>
                      <a:lnTo>
                        <a:pt x="1081" y="679"/>
                      </a:lnTo>
                      <a:lnTo>
                        <a:pt x="1068" y="687"/>
                      </a:lnTo>
                      <a:lnTo>
                        <a:pt x="1057" y="693"/>
                      </a:lnTo>
                      <a:lnTo>
                        <a:pt x="1046" y="701"/>
                      </a:lnTo>
                      <a:lnTo>
                        <a:pt x="1035" y="709"/>
                      </a:lnTo>
                      <a:lnTo>
                        <a:pt x="1023" y="714"/>
                      </a:lnTo>
                      <a:lnTo>
                        <a:pt x="1012" y="722"/>
                      </a:lnTo>
                      <a:lnTo>
                        <a:pt x="1014" y="711"/>
                      </a:lnTo>
                      <a:lnTo>
                        <a:pt x="1015" y="700"/>
                      </a:lnTo>
                      <a:lnTo>
                        <a:pt x="1017" y="687"/>
                      </a:lnTo>
                      <a:lnTo>
                        <a:pt x="1020" y="675"/>
                      </a:lnTo>
                      <a:lnTo>
                        <a:pt x="1022" y="664"/>
                      </a:lnTo>
                      <a:lnTo>
                        <a:pt x="1025" y="653"/>
                      </a:lnTo>
                      <a:lnTo>
                        <a:pt x="1007" y="640"/>
                      </a:lnTo>
                      <a:lnTo>
                        <a:pt x="988" y="626"/>
                      </a:lnTo>
                      <a:lnTo>
                        <a:pt x="977" y="618"/>
                      </a:lnTo>
                      <a:lnTo>
                        <a:pt x="967" y="610"/>
                      </a:lnTo>
                      <a:lnTo>
                        <a:pt x="980" y="606"/>
                      </a:lnTo>
                      <a:lnTo>
                        <a:pt x="993" y="603"/>
                      </a:lnTo>
                      <a:lnTo>
                        <a:pt x="1007" y="598"/>
                      </a:lnTo>
                      <a:lnTo>
                        <a:pt x="1020" y="597"/>
                      </a:lnTo>
                      <a:lnTo>
                        <a:pt x="1033" y="590"/>
                      </a:lnTo>
                      <a:lnTo>
                        <a:pt x="1048" y="589"/>
                      </a:lnTo>
                      <a:lnTo>
                        <a:pt x="1052" y="578"/>
                      </a:lnTo>
                      <a:lnTo>
                        <a:pt x="1059" y="566"/>
                      </a:lnTo>
                      <a:lnTo>
                        <a:pt x="1064" y="555"/>
                      </a:lnTo>
                      <a:lnTo>
                        <a:pt x="1070" y="544"/>
                      </a:lnTo>
                      <a:lnTo>
                        <a:pt x="1075" y="533"/>
                      </a:lnTo>
                      <a:lnTo>
                        <a:pt x="1081" y="523"/>
                      </a:lnTo>
                      <a:lnTo>
                        <a:pt x="1086" y="531"/>
                      </a:lnTo>
                      <a:lnTo>
                        <a:pt x="1092" y="541"/>
                      </a:lnTo>
                      <a:lnTo>
                        <a:pt x="1104" y="560"/>
                      </a:lnTo>
                      <a:lnTo>
                        <a:pt x="1117" y="578"/>
                      </a:lnTo>
                      <a:lnTo>
                        <a:pt x="1129" y="576"/>
                      </a:lnTo>
                      <a:lnTo>
                        <a:pt x="1142" y="574"/>
                      </a:lnTo>
                      <a:lnTo>
                        <a:pt x="1155" y="573"/>
                      </a:lnTo>
                      <a:lnTo>
                        <a:pt x="1169" y="573"/>
                      </a:lnTo>
                      <a:lnTo>
                        <a:pt x="1182" y="571"/>
                      </a:lnTo>
                      <a:lnTo>
                        <a:pt x="1197" y="571"/>
                      </a:lnTo>
                      <a:lnTo>
                        <a:pt x="1185" y="579"/>
                      </a:lnTo>
                      <a:lnTo>
                        <a:pt x="1176" y="590"/>
                      </a:lnTo>
                      <a:close/>
                      <a:moveTo>
                        <a:pt x="871" y="1179"/>
                      </a:moveTo>
                      <a:lnTo>
                        <a:pt x="860" y="1186"/>
                      </a:lnTo>
                      <a:lnTo>
                        <a:pt x="849" y="1192"/>
                      </a:lnTo>
                      <a:lnTo>
                        <a:pt x="850" y="1179"/>
                      </a:lnTo>
                      <a:lnTo>
                        <a:pt x="852" y="1168"/>
                      </a:lnTo>
                      <a:lnTo>
                        <a:pt x="855" y="1157"/>
                      </a:lnTo>
                      <a:lnTo>
                        <a:pt x="857" y="1146"/>
                      </a:lnTo>
                      <a:lnTo>
                        <a:pt x="858" y="1134"/>
                      </a:lnTo>
                      <a:lnTo>
                        <a:pt x="862" y="1123"/>
                      </a:lnTo>
                      <a:lnTo>
                        <a:pt x="844" y="1107"/>
                      </a:lnTo>
                      <a:lnTo>
                        <a:pt x="825" y="1094"/>
                      </a:lnTo>
                      <a:lnTo>
                        <a:pt x="813" y="1085"/>
                      </a:lnTo>
                      <a:lnTo>
                        <a:pt x="804" y="1075"/>
                      </a:lnTo>
                      <a:lnTo>
                        <a:pt x="817" y="1073"/>
                      </a:lnTo>
                      <a:lnTo>
                        <a:pt x="831" y="1072"/>
                      </a:lnTo>
                      <a:lnTo>
                        <a:pt x="844" y="1067"/>
                      </a:lnTo>
                      <a:lnTo>
                        <a:pt x="857" y="1065"/>
                      </a:lnTo>
                      <a:lnTo>
                        <a:pt x="870" y="1062"/>
                      </a:lnTo>
                      <a:lnTo>
                        <a:pt x="884" y="1061"/>
                      </a:lnTo>
                      <a:lnTo>
                        <a:pt x="890" y="1049"/>
                      </a:lnTo>
                      <a:lnTo>
                        <a:pt x="895" y="1038"/>
                      </a:lnTo>
                      <a:lnTo>
                        <a:pt x="902" y="1027"/>
                      </a:lnTo>
                      <a:lnTo>
                        <a:pt x="906" y="1017"/>
                      </a:lnTo>
                      <a:lnTo>
                        <a:pt x="911" y="1006"/>
                      </a:lnTo>
                      <a:lnTo>
                        <a:pt x="918" y="996"/>
                      </a:lnTo>
                      <a:lnTo>
                        <a:pt x="922" y="1006"/>
                      </a:lnTo>
                      <a:lnTo>
                        <a:pt x="929" y="1016"/>
                      </a:lnTo>
                      <a:lnTo>
                        <a:pt x="940" y="1033"/>
                      </a:lnTo>
                      <a:lnTo>
                        <a:pt x="951" y="1053"/>
                      </a:lnTo>
                      <a:lnTo>
                        <a:pt x="964" y="1053"/>
                      </a:lnTo>
                      <a:lnTo>
                        <a:pt x="977" y="1053"/>
                      </a:lnTo>
                      <a:lnTo>
                        <a:pt x="990" y="1053"/>
                      </a:lnTo>
                      <a:lnTo>
                        <a:pt x="1004" y="1053"/>
                      </a:lnTo>
                      <a:lnTo>
                        <a:pt x="1017" y="1051"/>
                      </a:lnTo>
                      <a:lnTo>
                        <a:pt x="1033" y="1051"/>
                      </a:lnTo>
                      <a:lnTo>
                        <a:pt x="1022" y="1062"/>
                      </a:lnTo>
                      <a:lnTo>
                        <a:pt x="1012" y="1073"/>
                      </a:lnTo>
                      <a:lnTo>
                        <a:pt x="991" y="1091"/>
                      </a:lnTo>
                      <a:lnTo>
                        <a:pt x="974" y="1110"/>
                      </a:lnTo>
                      <a:lnTo>
                        <a:pt x="975" y="1120"/>
                      </a:lnTo>
                      <a:lnTo>
                        <a:pt x="977" y="1131"/>
                      </a:lnTo>
                      <a:lnTo>
                        <a:pt x="979" y="1142"/>
                      </a:lnTo>
                      <a:lnTo>
                        <a:pt x="982" y="1154"/>
                      </a:lnTo>
                      <a:lnTo>
                        <a:pt x="985" y="1165"/>
                      </a:lnTo>
                      <a:lnTo>
                        <a:pt x="988" y="1176"/>
                      </a:lnTo>
                      <a:lnTo>
                        <a:pt x="975" y="1173"/>
                      </a:lnTo>
                      <a:lnTo>
                        <a:pt x="966" y="1170"/>
                      </a:lnTo>
                      <a:lnTo>
                        <a:pt x="953" y="1165"/>
                      </a:lnTo>
                      <a:lnTo>
                        <a:pt x="942" y="1162"/>
                      </a:lnTo>
                      <a:lnTo>
                        <a:pt x="929" y="1157"/>
                      </a:lnTo>
                      <a:lnTo>
                        <a:pt x="918" y="1154"/>
                      </a:lnTo>
                      <a:lnTo>
                        <a:pt x="905" y="1159"/>
                      </a:lnTo>
                      <a:lnTo>
                        <a:pt x="894" y="1167"/>
                      </a:lnTo>
                      <a:lnTo>
                        <a:pt x="882" y="1173"/>
                      </a:lnTo>
                      <a:lnTo>
                        <a:pt x="871" y="1179"/>
                      </a:lnTo>
                      <a:close/>
                      <a:moveTo>
                        <a:pt x="852" y="1550"/>
                      </a:moveTo>
                      <a:lnTo>
                        <a:pt x="834" y="1566"/>
                      </a:lnTo>
                      <a:lnTo>
                        <a:pt x="815" y="1585"/>
                      </a:lnTo>
                      <a:lnTo>
                        <a:pt x="817" y="1595"/>
                      </a:lnTo>
                      <a:lnTo>
                        <a:pt x="820" y="1606"/>
                      </a:lnTo>
                      <a:lnTo>
                        <a:pt x="821" y="1618"/>
                      </a:lnTo>
                      <a:lnTo>
                        <a:pt x="825" y="1629"/>
                      </a:lnTo>
                      <a:lnTo>
                        <a:pt x="826" y="1640"/>
                      </a:lnTo>
                      <a:lnTo>
                        <a:pt x="828" y="1653"/>
                      </a:lnTo>
                      <a:lnTo>
                        <a:pt x="817" y="1646"/>
                      </a:lnTo>
                      <a:lnTo>
                        <a:pt x="809" y="1643"/>
                      </a:lnTo>
                      <a:lnTo>
                        <a:pt x="796" y="1637"/>
                      </a:lnTo>
                      <a:lnTo>
                        <a:pt x="785" y="1634"/>
                      </a:lnTo>
                      <a:lnTo>
                        <a:pt x="772" y="1629"/>
                      </a:lnTo>
                      <a:lnTo>
                        <a:pt x="760" y="1624"/>
                      </a:lnTo>
                      <a:lnTo>
                        <a:pt x="748" y="1630"/>
                      </a:lnTo>
                      <a:lnTo>
                        <a:pt x="736" y="1635"/>
                      </a:lnTo>
                      <a:lnTo>
                        <a:pt x="725" y="1642"/>
                      </a:lnTo>
                      <a:lnTo>
                        <a:pt x="714" y="1646"/>
                      </a:lnTo>
                      <a:lnTo>
                        <a:pt x="703" y="1653"/>
                      </a:lnTo>
                      <a:lnTo>
                        <a:pt x="691" y="1658"/>
                      </a:lnTo>
                      <a:lnTo>
                        <a:pt x="693" y="1645"/>
                      </a:lnTo>
                      <a:lnTo>
                        <a:pt x="696" y="1634"/>
                      </a:lnTo>
                      <a:lnTo>
                        <a:pt x="696" y="1622"/>
                      </a:lnTo>
                      <a:lnTo>
                        <a:pt x="701" y="1611"/>
                      </a:lnTo>
                      <a:lnTo>
                        <a:pt x="701" y="1600"/>
                      </a:lnTo>
                      <a:lnTo>
                        <a:pt x="704" y="1589"/>
                      </a:lnTo>
                      <a:lnTo>
                        <a:pt x="685" y="1573"/>
                      </a:lnTo>
                      <a:lnTo>
                        <a:pt x="667" y="1557"/>
                      </a:lnTo>
                      <a:lnTo>
                        <a:pt x="658" y="1545"/>
                      </a:lnTo>
                      <a:lnTo>
                        <a:pt x="648" y="1539"/>
                      </a:lnTo>
                      <a:lnTo>
                        <a:pt x="659" y="1537"/>
                      </a:lnTo>
                      <a:lnTo>
                        <a:pt x="674" y="1534"/>
                      </a:lnTo>
                      <a:lnTo>
                        <a:pt x="685" y="1532"/>
                      </a:lnTo>
                      <a:lnTo>
                        <a:pt x="698" y="1531"/>
                      </a:lnTo>
                      <a:lnTo>
                        <a:pt x="712" y="1529"/>
                      </a:lnTo>
                      <a:lnTo>
                        <a:pt x="727" y="1529"/>
                      </a:lnTo>
                      <a:lnTo>
                        <a:pt x="732" y="1518"/>
                      </a:lnTo>
                      <a:lnTo>
                        <a:pt x="738" y="1507"/>
                      </a:lnTo>
                      <a:lnTo>
                        <a:pt x="743" y="1496"/>
                      </a:lnTo>
                      <a:lnTo>
                        <a:pt x="749" y="1486"/>
                      </a:lnTo>
                      <a:lnTo>
                        <a:pt x="754" y="1475"/>
                      </a:lnTo>
                      <a:lnTo>
                        <a:pt x="760" y="1465"/>
                      </a:lnTo>
                      <a:lnTo>
                        <a:pt x="765" y="1475"/>
                      </a:lnTo>
                      <a:lnTo>
                        <a:pt x="772" y="1484"/>
                      </a:lnTo>
                      <a:lnTo>
                        <a:pt x="776" y="1494"/>
                      </a:lnTo>
                      <a:lnTo>
                        <a:pt x="781" y="1505"/>
                      </a:lnTo>
                      <a:lnTo>
                        <a:pt x="788" y="1515"/>
                      </a:lnTo>
                      <a:lnTo>
                        <a:pt x="796" y="1526"/>
                      </a:lnTo>
                      <a:lnTo>
                        <a:pt x="807" y="1526"/>
                      </a:lnTo>
                      <a:lnTo>
                        <a:pt x="820" y="1528"/>
                      </a:lnTo>
                      <a:lnTo>
                        <a:pt x="833" y="1528"/>
                      </a:lnTo>
                      <a:lnTo>
                        <a:pt x="847" y="1529"/>
                      </a:lnTo>
                      <a:lnTo>
                        <a:pt x="860" y="1529"/>
                      </a:lnTo>
                      <a:lnTo>
                        <a:pt x="873" y="1529"/>
                      </a:lnTo>
                      <a:lnTo>
                        <a:pt x="862" y="1539"/>
                      </a:lnTo>
                      <a:lnTo>
                        <a:pt x="852" y="1550"/>
                      </a:lnTo>
                      <a:close/>
                      <a:moveTo>
                        <a:pt x="918" y="1460"/>
                      </a:moveTo>
                      <a:lnTo>
                        <a:pt x="905" y="1465"/>
                      </a:lnTo>
                      <a:lnTo>
                        <a:pt x="894" y="1473"/>
                      </a:lnTo>
                      <a:lnTo>
                        <a:pt x="882" y="1481"/>
                      </a:lnTo>
                      <a:lnTo>
                        <a:pt x="871" y="1488"/>
                      </a:lnTo>
                      <a:lnTo>
                        <a:pt x="860" y="1494"/>
                      </a:lnTo>
                      <a:lnTo>
                        <a:pt x="849" y="1500"/>
                      </a:lnTo>
                      <a:lnTo>
                        <a:pt x="850" y="1488"/>
                      </a:lnTo>
                      <a:lnTo>
                        <a:pt x="852" y="1476"/>
                      </a:lnTo>
                      <a:lnTo>
                        <a:pt x="855" y="1465"/>
                      </a:lnTo>
                      <a:lnTo>
                        <a:pt x="857" y="1454"/>
                      </a:lnTo>
                      <a:lnTo>
                        <a:pt x="858" y="1443"/>
                      </a:lnTo>
                      <a:lnTo>
                        <a:pt x="862" y="1431"/>
                      </a:lnTo>
                      <a:lnTo>
                        <a:pt x="844" y="1415"/>
                      </a:lnTo>
                      <a:lnTo>
                        <a:pt x="825" y="1402"/>
                      </a:lnTo>
                      <a:lnTo>
                        <a:pt x="813" y="1393"/>
                      </a:lnTo>
                      <a:lnTo>
                        <a:pt x="804" y="1385"/>
                      </a:lnTo>
                      <a:lnTo>
                        <a:pt x="817" y="1382"/>
                      </a:lnTo>
                      <a:lnTo>
                        <a:pt x="831" y="1382"/>
                      </a:lnTo>
                      <a:lnTo>
                        <a:pt x="844" y="1375"/>
                      </a:lnTo>
                      <a:lnTo>
                        <a:pt x="857" y="1374"/>
                      </a:lnTo>
                      <a:lnTo>
                        <a:pt x="870" y="1370"/>
                      </a:lnTo>
                      <a:lnTo>
                        <a:pt x="884" y="1369"/>
                      </a:lnTo>
                      <a:lnTo>
                        <a:pt x="890" y="1358"/>
                      </a:lnTo>
                      <a:lnTo>
                        <a:pt x="895" y="1346"/>
                      </a:lnTo>
                      <a:lnTo>
                        <a:pt x="902" y="1335"/>
                      </a:lnTo>
                      <a:lnTo>
                        <a:pt x="906" y="1325"/>
                      </a:lnTo>
                      <a:lnTo>
                        <a:pt x="911" y="1314"/>
                      </a:lnTo>
                      <a:lnTo>
                        <a:pt x="918" y="1305"/>
                      </a:lnTo>
                      <a:lnTo>
                        <a:pt x="922" y="1313"/>
                      </a:lnTo>
                      <a:lnTo>
                        <a:pt x="929" y="1322"/>
                      </a:lnTo>
                      <a:lnTo>
                        <a:pt x="940" y="1340"/>
                      </a:lnTo>
                      <a:lnTo>
                        <a:pt x="953" y="1359"/>
                      </a:lnTo>
                      <a:lnTo>
                        <a:pt x="964" y="1358"/>
                      </a:lnTo>
                      <a:lnTo>
                        <a:pt x="977" y="1358"/>
                      </a:lnTo>
                      <a:lnTo>
                        <a:pt x="990" y="1358"/>
                      </a:lnTo>
                      <a:lnTo>
                        <a:pt x="1004" y="1358"/>
                      </a:lnTo>
                      <a:lnTo>
                        <a:pt x="1017" y="1356"/>
                      </a:lnTo>
                      <a:lnTo>
                        <a:pt x="1033" y="1356"/>
                      </a:lnTo>
                      <a:lnTo>
                        <a:pt x="1022" y="1367"/>
                      </a:lnTo>
                      <a:lnTo>
                        <a:pt x="1012" y="1378"/>
                      </a:lnTo>
                      <a:lnTo>
                        <a:pt x="991" y="1396"/>
                      </a:lnTo>
                      <a:lnTo>
                        <a:pt x="975" y="1417"/>
                      </a:lnTo>
                      <a:lnTo>
                        <a:pt x="975" y="1427"/>
                      </a:lnTo>
                      <a:lnTo>
                        <a:pt x="979" y="1438"/>
                      </a:lnTo>
                      <a:lnTo>
                        <a:pt x="979" y="1447"/>
                      </a:lnTo>
                      <a:lnTo>
                        <a:pt x="982" y="1459"/>
                      </a:lnTo>
                      <a:lnTo>
                        <a:pt x="985" y="1470"/>
                      </a:lnTo>
                      <a:lnTo>
                        <a:pt x="988" y="1481"/>
                      </a:lnTo>
                      <a:lnTo>
                        <a:pt x="977" y="1476"/>
                      </a:lnTo>
                      <a:lnTo>
                        <a:pt x="966" y="1475"/>
                      </a:lnTo>
                      <a:lnTo>
                        <a:pt x="953" y="1470"/>
                      </a:lnTo>
                      <a:lnTo>
                        <a:pt x="942" y="1468"/>
                      </a:lnTo>
                      <a:lnTo>
                        <a:pt x="929" y="1462"/>
                      </a:lnTo>
                      <a:lnTo>
                        <a:pt x="918" y="1460"/>
                      </a:lnTo>
                      <a:close/>
                      <a:moveTo>
                        <a:pt x="1179" y="1484"/>
                      </a:moveTo>
                      <a:lnTo>
                        <a:pt x="1168" y="1494"/>
                      </a:lnTo>
                      <a:lnTo>
                        <a:pt x="1158" y="1505"/>
                      </a:lnTo>
                      <a:lnTo>
                        <a:pt x="1150" y="1516"/>
                      </a:lnTo>
                      <a:lnTo>
                        <a:pt x="1141" y="1528"/>
                      </a:lnTo>
                      <a:lnTo>
                        <a:pt x="1142" y="1537"/>
                      </a:lnTo>
                      <a:lnTo>
                        <a:pt x="1144" y="1549"/>
                      </a:lnTo>
                      <a:lnTo>
                        <a:pt x="1145" y="1557"/>
                      </a:lnTo>
                      <a:lnTo>
                        <a:pt x="1150" y="1568"/>
                      </a:lnTo>
                      <a:lnTo>
                        <a:pt x="1152" y="1577"/>
                      </a:lnTo>
                      <a:lnTo>
                        <a:pt x="1153" y="1589"/>
                      </a:lnTo>
                      <a:lnTo>
                        <a:pt x="1142" y="1587"/>
                      </a:lnTo>
                      <a:lnTo>
                        <a:pt x="1131" y="1585"/>
                      </a:lnTo>
                      <a:lnTo>
                        <a:pt x="1118" y="1582"/>
                      </a:lnTo>
                      <a:lnTo>
                        <a:pt x="1107" y="1579"/>
                      </a:lnTo>
                      <a:lnTo>
                        <a:pt x="1096" y="1577"/>
                      </a:lnTo>
                      <a:lnTo>
                        <a:pt x="1084" y="1576"/>
                      </a:lnTo>
                      <a:lnTo>
                        <a:pt x="1072" y="1584"/>
                      </a:lnTo>
                      <a:lnTo>
                        <a:pt x="1059" y="1593"/>
                      </a:lnTo>
                      <a:lnTo>
                        <a:pt x="1046" y="1600"/>
                      </a:lnTo>
                      <a:lnTo>
                        <a:pt x="1035" y="1609"/>
                      </a:lnTo>
                      <a:lnTo>
                        <a:pt x="1023" y="1616"/>
                      </a:lnTo>
                      <a:lnTo>
                        <a:pt x="1014" y="1624"/>
                      </a:lnTo>
                      <a:lnTo>
                        <a:pt x="1014" y="1611"/>
                      </a:lnTo>
                      <a:lnTo>
                        <a:pt x="1017" y="1600"/>
                      </a:lnTo>
                      <a:lnTo>
                        <a:pt x="1020" y="1587"/>
                      </a:lnTo>
                      <a:lnTo>
                        <a:pt x="1022" y="1576"/>
                      </a:lnTo>
                      <a:lnTo>
                        <a:pt x="1023" y="1565"/>
                      </a:lnTo>
                      <a:lnTo>
                        <a:pt x="1027" y="1553"/>
                      </a:lnTo>
                      <a:lnTo>
                        <a:pt x="1007" y="1540"/>
                      </a:lnTo>
                      <a:lnTo>
                        <a:pt x="990" y="1529"/>
                      </a:lnTo>
                      <a:lnTo>
                        <a:pt x="977" y="1521"/>
                      </a:lnTo>
                      <a:lnTo>
                        <a:pt x="967" y="1516"/>
                      </a:lnTo>
                      <a:lnTo>
                        <a:pt x="980" y="1510"/>
                      </a:lnTo>
                      <a:lnTo>
                        <a:pt x="996" y="1507"/>
                      </a:lnTo>
                      <a:lnTo>
                        <a:pt x="1009" y="1500"/>
                      </a:lnTo>
                      <a:lnTo>
                        <a:pt x="1022" y="1497"/>
                      </a:lnTo>
                      <a:lnTo>
                        <a:pt x="1035" y="1494"/>
                      </a:lnTo>
                      <a:lnTo>
                        <a:pt x="1049" y="1489"/>
                      </a:lnTo>
                      <a:lnTo>
                        <a:pt x="1056" y="1476"/>
                      </a:lnTo>
                      <a:lnTo>
                        <a:pt x="1060" y="1465"/>
                      </a:lnTo>
                      <a:lnTo>
                        <a:pt x="1067" y="1454"/>
                      </a:lnTo>
                      <a:lnTo>
                        <a:pt x="1072" y="1443"/>
                      </a:lnTo>
                      <a:lnTo>
                        <a:pt x="1076" y="1431"/>
                      </a:lnTo>
                      <a:lnTo>
                        <a:pt x="1083" y="1423"/>
                      </a:lnTo>
                      <a:lnTo>
                        <a:pt x="1088" y="1430"/>
                      </a:lnTo>
                      <a:lnTo>
                        <a:pt x="1094" y="1438"/>
                      </a:lnTo>
                      <a:lnTo>
                        <a:pt x="1105" y="1454"/>
                      </a:lnTo>
                      <a:lnTo>
                        <a:pt x="1118" y="1473"/>
                      </a:lnTo>
                      <a:lnTo>
                        <a:pt x="1131" y="1471"/>
                      </a:lnTo>
                      <a:lnTo>
                        <a:pt x="1144" y="1470"/>
                      </a:lnTo>
                      <a:lnTo>
                        <a:pt x="1157" y="1468"/>
                      </a:lnTo>
                      <a:lnTo>
                        <a:pt x="1171" y="1465"/>
                      </a:lnTo>
                      <a:lnTo>
                        <a:pt x="1185" y="1463"/>
                      </a:lnTo>
                      <a:lnTo>
                        <a:pt x="1200" y="1462"/>
                      </a:lnTo>
                      <a:lnTo>
                        <a:pt x="1189" y="1471"/>
                      </a:lnTo>
                      <a:lnTo>
                        <a:pt x="1179" y="1484"/>
                      </a:lnTo>
                      <a:close/>
                      <a:moveTo>
                        <a:pt x="1245" y="1385"/>
                      </a:moveTo>
                      <a:lnTo>
                        <a:pt x="1232" y="1393"/>
                      </a:lnTo>
                      <a:lnTo>
                        <a:pt x="1221" y="1402"/>
                      </a:lnTo>
                      <a:lnTo>
                        <a:pt x="1206" y="1412"/>
                      </a:lnTo>
                      <a:lnTo>
                        <a:pt x="1197" y="1420"/>
                      </a:lnTo>
                      <a:lnTo>
                        <a:pt x="1185" y="1428"/>
                      </a:lnTo>
                      <a:lnTo>
                        <a:pt x="1174" y="1438"/>
                      </a:lnTo>
                      <a:lnTo>
                        <a:pt x="1176" y="1425"/>
                      </a:lnTo>
                      <a:lnTo>
                        <a:pt x="1179" y="1414"/>
                      </a:lnTo>
                      <a:lnTo>
                        <a:pt x="1179" y="1401"/>
                      </a:lnTo>
                      <a:lnTo>
                        <a:pt x="1182" y="1390"/>
                      </a:lnTo>
                      <a:lnTo>
                        <a:pt x="1182" y="1378"/>
                      </a:lnTo>
                      <a:lnTo>
                        <a:pt x="1187" y="1367"/>
                      </a:lnTo>
                      <a:lnTo>
                        <a:pt x="1168" y="1356"/>
                      </a:lnTo>
                      <a:lnTo>
                        <a:pt x="1150" y="1346"/>
                      </a:lnTo>
                      <a:lnTo>
                        <a:pt x="1139" y="1340"/>
                      </a:lnTo>
                      <a:lnTo>
                        <a:pt x="1129" y="1335"/>
                      </a:lnTo>
                      <a:lnTo>
                        <a:pt x="1142" y="1329"/>
                      </a:lnTo>
                      <a:lnTo>
                        <a:pt x="1155" y="1324"/>
                      </a:lnTo>
                      <a:lnTo>
                        <a:pt x="1168" y="1317"/>
                      </a:lnTo>
                      <a:lnTo>
                        <a:pt x="1181" y="1313"/>
                      </a:lnTo>
                      <a:lnTo>
                        <a:pt x="1193" y="1306"/>
                      </a:lnTo>
                      <a:lnTo>
                        <a:pt x="1210" y="1301"/>
                      </a:lnTo>
                      <a:lnTo>
                        <a:pt x="1214" y="1289"/>
                      </a:lnTo>
                      <a:lnTo>
                        <a:pt x="1221" y="1277"/>
                      </a:lnTo>
                      <a:lnTo>
                        <a:pt x="1226" y="1266"/>
                      </a:lnTo>
                      <a:lnTo>
                        <a:pt x="1234" y="1255"/>
                      </a:lnTo>
                      <a:lnTo>
                        <a:pt x="1238" y="1244"/>
                      </a:lnTo>
                      <a:lnTo>
                        <a:pt x="1245" y="1232"/>
                      </a:lnTo>
                      <a:lnTo>
                        <a:pt x="1250" y="1239"/>
                      </a:lnTo>
                      <a:lnTo>
                        <a:pt x="1256" y="1247"/>
                      </a:lnTo>
                      <a:lnTo>
                        <a:pt x="1267" y="1264"/>
                      </a:lnTo>
                      <a:lnTo>
                        <a:pt x="1280" y="1280"/>
                      </a:lnTo>
                      <a:lnTo>
                        <a:pt x="1293" y="1277"/>
                      </a:lnTo>
                      <a:lnTo>
                        <a:pt x="1306" y="1276"/>
                      </a:lnTo>
                      <a:lnTo>
                        <a:pt x="1319" y="1271"/>
                      </a:lnTo>
                      <a:lnTo>
                        <a:pt x="1333" y="1269"/>
                      </a:lnTo>
                      <a:lnTo>
                        <a:pt x="1346" y="1266"/>
                      </a:lnTo>
                      <a:lnTo>
                        <a:pt x="1362" y="1264"/>
                      </a:lnTo>
                      <a:lnTo>
                        <a:pt x="1351" y="1276"/>
                      </a:lnTo>
                      <a:lnTo>
                        <a:pt x="1341" y="1289"/>
                      </a:lnTo>
                      <a:lnTo>
                        <a:pt x="1330" y="1298"/>
                      </a:lnTo>
                      <a:lnTo>
                        <a:pt x="1320" y="1309"/>
                      </a:lnTo>
                      <a:lnTo>
                        <a:pt x="1309" y="1321"/>
                      </a:lnTo>
                      <a:lnTo>
                        <a:pt x="1301" y="1332"/>
                      </a:lnTo>
                      <a:lnTo>
                        <a:pt x="1304" y="1340"/>
                      </a:lnTo>
                      <a:lnTo>
                        <a:pt x="1306" y="1351"/>
                      </a:lnTo>
                      <a:lnTo>
                        <a:pt x="1307" y="1361"/>
                      </a:lnTo>
                      <a:lnTo>
                        <a:pt x="1311" y="1372"/>
                      </a:lnTo>
                      <a:lnTo>
                        <a:pt x="1312" y="1383"/>
                      </a:lnTo>
                      <a:lnTo>
                        <a:pt x="1317" y="1394"/>
                      </a:lnTo>
                      <a:lnTo>
                        <a:pt x="1304" y="1393"/>
                      </a:lnTo>
                      <a:lnTo>
                        <a:pt x="1293" y="1391"/>
                      </a:lnTo>
                      <a:lnTo>
                        <a:pt x="1280" y="1390"/>
                      </a:lnTo>
                      <a:lnTo>
                        <a:pt x="1269" y="1390"/>
                      </a:lnTo>
                      <a:lnTo>
                        <a:pt x="1256" y="1386"/>
                      </a:lnTo>
                      <a:lnTo>
                        <a:pt x="1245" y="1385"/>
                      </a:lnTo>
                      <a:close/>
                      <a:moveTo>
                        <a:pt x="1521" y="1367"/>
                      </a:moveTo>
                      <a:lnTo>
                        <a:pt x="1509" y="1378"/>
                      </a:lnTo>
                      <a:lnTo>
                        <a:pt x="1500" y="1390"/>
                      </a:lnTo>
                      <a:lnTo>
                        <a:pt x="1492" y="1401"/>
                      </a:lnTo>
                      <a:lnTo>
                        <a:pt x="1482" y="1412"/>
                      </a:lnTo>
                      <a:lnTo>
                        <a:pt x="1484" y="1420"/>
                      </a:lnTo>
                      <a:lnTo>
                        <a:pt x="1485" y="1431"/>
                      </a:lnTo>
                      <a:lnTo>
                        <a:pt x="1487" y="1441"/>
                      </a:lnTo>
                      <a:lnTo>
                        <a:pt x="1492" y="1452"/>
                      </a:lnTo>
                      <a:lnTo>
                        <a:pt x="1493" y="1462"/>
                      </a:lnTo>
                      <a:lnTo>
                        <a:pt x="1497" y="1473"/>
                      </a:lnTo>
                      <a:lnTo>
                        <a:pt x="1484" y="1471"/>
                      </a:lnTo>
                      <a:lnTo>
                        <a:pt x="1473" y="1471"/>
                      </a:lnTo>
                      <a:lnTo>
                        <a:pt x="1460" y="1470"/>
                      </a:lnTo>
                      <a:lnTo>
                        <a:pt x="1448" y="1470"/>
                      </a:lnTo>
                      <a:lnTo>
                        <a:pt x="1436" y="1470"/>
                      </a:lnTo>
                      <a:lnTo>
                        <a:pt x="1424" y="1470"/>
                      </a:lnTo>
                      <a:lnTo>
                        <a:pt x="1412" y="1476"/>
                      </a:lnTo>
                      <a:lnTo>
                        <a:pt x="1400" y="1488"/>
                      </a:lnTo>
                      <a:lnTo>
                        <a:pt x="1388" y="1497"/>
                      </a:lnTo>
                      <a:lnTo>
                        <a:pt x="1376" y="1508"/>
                      </a:lnTo>
                      <a:lnTo>
                        <a:pt x="1363" y="1516"/>
                      </a:lnTo>
                      <a:lnTo>
                        <a:pt x="1354" y="1526"/>
                      </a:lnTo>
                      <a:lnTo>
                        <a:pt x="1355" y="1512"/>
                      </a:lnTo>
                      <a:lnTo>
                        <a:pt x="1357" y="1500"/>
                      </a:lnTo>
                      <a:lnTo>
                        <a:pt x="1359" y="1488"/>
                      </a:lnTo>
                      <a:lnTo>
                        <a:pt x="1362" y="1476"/>
                      </a:lnTo>
                      <a:lnTo>
                        <a:pt x="1363" y="1465"/>
                      </a:lnTo>
                      <a:lnTo>
                        <a:pt x="1367" y="1454"/>
                      </a:lnTo>
                      <a:lnTo>
                        <a:pt x="1346" y="1446"/>
                      </a:lnTo>
                      <a:lnTo>
                        <a:pt x="1328" y="1438"/>
                      </a:lnTo>
                      <a:lnTo>
                        <a:pt x="1317" y="1431"/>
                      </a:lnTo>
                      <a:lnTo>
                        <a:pt x="1307" y="1427"/>
                      </a:lnTo>
                      <a:lnTo>
                        <a:pt x="1320" y="1420"/>
                      </a:lnTo>
                      <a:lnTo>
                        <a:pt x="1335" y="1414"/>
                      </a:lnTo>
                      <a:lnTo>
                        <a:pt x="1347" y="1406"/>
                      </a:lnTo>
                      <a:lnTo>
                        <a:pt x="1362" y="1401"/>
                      </a:lnTo>
                      <a:lnTo>
                        <a:pt x="1375" y="1394"/>
                      </a:lnTo>
                      <a:lnTo>
                        <a:pt x="1389" y="1390"/>
                      </a:lnTo>
                      <a:lnTo>
                        <a:pt x="1394" y="1375"/>
                      </a:lnTo>
                      <a:lnTo>
                        <a:pt x="1400" y="1362"/>
                      </a:lnTo>
                      <a:lnTo>
                        <a:pt x="1405" y="1349"/>
                      </a:lnTo>
                      <a:lnTo>
                        <a:pt x="1413" y="1338"/>
                      </a:lnTo>
                      <a:lnTo>
                        <a:pt x="1416" y="1327"/>
                      </a:lnTo>
                      <a:lnTo>
                        <a:pt x="1424" y="1316"/>
                      </a:lnTo>
                      <a:lnTo>
                        <a:pt x="1428" y="1324"/>
                      </a:lnTo>
                      <a:lnTo>
                        <a:pt x="1436" y="1332"/>
                      </a:lnTo>
                      <a:lnTo>
                        <a:pt x="1447" y="1346"/>
                      </a:lnTo>
                      <a:lnTo>
                        <a:pt x="1460" y="1362"/>
                      </a:lnTo>
                      <a:lnTo>
                        <a:pt x="1473" y="1358"/>
                      </a:lnTo>
                      <a:lnTo>
                        <a:pt x="1485" y="1353"/>
                      </a:lnTo>
                      <a:lnTo>
                        <a:pt x="1498" y="1349"/>
                      </a:lnTo>
                      <a:lnTo>
                        <a:pt x="1513" y="1348"/>
                      </a:lnTo>
                      <a:lnTo>
                        <a:pt x="1527" y="1345"/>
                      </a:lnTo>
                      <a:lnTo>
                        <a:pt x="1542" y="1340"/>
                      </a:lnTo>
                      <a:lnTo>
                        <a:pt x="1530" y="1353"/>
                      </a:lnTo>
                      <a:lnTo>
                        <a:pt x="1521" y="1367"/>
                      </a:lnTo>
                      <a:close/>
                      <a:moveTo>
                        <a:pt x="1588" y="1261"/>
                      </a:moveTo>
                      <a:lnTo>
                        <a:pt x="1575" y="1271"/>
                      </a:lnTo>
                      <a:lnTo>
                        <a:pt x="1561" y="1280"/>
                      </a:lnTo>
                      <a:lnTo>
                        <a:pt x="1548" y="1290"/>
                      </a:lnTo>
                      <a:lnTo>
                        <a:pt x="1537" y="1301"/>
                      </a:lnTo>
                      <a:lnTo>
                        <a:pt x="1527" y="1311"/>
                      </a:lnTo>
                      <a:lnTo>
                        <a:pt x="1516" y="1321"/>
                      </a:lnTo>
                      <a:lnTo>
                        <a:pt x="1517" y="1306"/>
                      </a:lnTo>
                      <a:lnTo>
                        <a:pt x="1521" y="1295"/>
                      </a:lnTo>
                      <a:lnTo>
                        <a:pt x="1521" y="1282"/>
                      </a:lnTo>
                      <a:lnTo>
                        <a:pt x="1524" y="1271"/>
                      </a:lnTo>
                      <a:lnTo>
                        <a:pt x="1527" y="1260"/>
                      </a:lnTo>
                      <a:lnTo>
                        <a:pt x="1530" y="1248"/>
                      </a:lnTo>
                      <a:lnTo>
                        <a:pt x="1509" y="1242"/>
                      </a:lnTo>
                      <a:lnTo>
                        <a:pt x="1492" y="1234"/>
                      </a:lnTo>
                      <a:lnTo>
                        <a:pt x="1481" y="1228"/>
                      </a:lnTo>
                      <a:lnTo>
                        <a:pt x="1469" y="1224"/>
                      </a:lnTo>
                      <a:lnTo>
                        <a:pt x="1482" y="1216"/>
                      </a:lnTo>
                      <a:lnTo>
                        <a:pt x="1497" y="1210"/>
                      </a:lnTo>
                      <a:lnTo>
                        <a:pt x="1509" y="1202"/>
                      </a:lnTo>
                      <a:lnTo>
                        <a:pt x="1524" y="1197"/>
                      </a:lnTo>
                      <a:lnTo>
                        <a:pt x="1537" y="1189"/>
                      </a:lnTo>
                      <a:lnTo>
                        <a:pt x="1553" y="1184"/>
                      </a:lnTo>
                      <a:lnTo>
                        <a:pt x="1558" y="1168"/>
                      </a:lnTo>
                      <a:lnTo>
                        <a:pt x="1564" y="1157"/>
                      </a:lnTo>
                      <a:lnTo>
                        <a:pt x="1569" y="1144"/>
                      </a:lnTo>
                      <a:lnTo>
                        <a:pt x="1575" y="1133"/>
                      </a:lnTo>
                      <a:lnTo>
                        <a:pt x="1580" y="1120"/>
                      </a:lnTo>
                      <a:lnTo>
                        <a:pt x="1586" y="1110"/>
                      </a:lnTo>
                      <a:lnTo>
                        <a:pt x="1591" y="1117"/>
                      </a:lnTo>
                      <a:lnTo>
                        <a:pt x="1596" y="1123"/>
                      </a:lnTo>
                      <a:lnTo>
                        <a:pt x="1610" y="1139"/>
                      </a:lnTo>
                      <a:lnTo>
                        <a:pt x="1623" y="1155"/>
                      </a:lnTo>
                      <a:lnTo>
                        <a:pt x="1635" y="1150"/>
                      </a:lnTo>
                      <a:lnTo>
                        <a:pt x="1649" y="1146"/>
                      </a:lnTo>
                      <a:lnTo>
                        <a:pt x="1662" y="1142"/>
                      </a:lnTo>
                      <a:lnTo>
                        <a:pt x="1676" y="1141"/>
                      </a:lnTo>
                      <a:lnTo>
                        <a:pt x="1689" y="1134"/>
                      </a:lnTo>
                      <a:lnTo>
                        <a:pt x="1705" y="1131"/>
                      </a:lnTo>
                      <a:lnTo>
                        <a:pt x="1694" y="1144"/>
                      </a:lnTo>
                      <a:lnTo>
                        <a:pt x="1684" y="1157"/>
                      </a:lnTo>
                      <a:lnTo>
                        <a:pt x="1673" y="1168"/>
                      </a:lnTo>
                      <a:lnTo>
                        <a:pt x="1663" y="1179"/>
                      </a:lnTo>
                      <a:lnTo>
                        <a:pt x="1652" y="1191"/>
                      </a:lnTo>
                      <a:lnTo>
                        <a:pt x="1646" y="1203"/>
                      </a:lnTo>
                      <a:lnTo>
                        <a:pt x="1647" y="1211"/>
                      </a:lnTo>
                      <a:lnTo>
                        <a:pt x="1649" y="1223"/>
                      </a:lnTo>
                      <a:lnTo>
                        <a:pt x="1651" y="1232"/>
                      </a:lnTo>
                      <a:lnTo>
                        <a:pt x="1654" y="1244"/>
                      </a:lnTo>
                      <a:lnTo>
                        <a:pt x="1657" y="1253"/>
                      </a:lnTo>
                      <a:lnTo>
                        <a:pt x="1660" y="1264"/>
                      </a:lnTo>
                      <a:lnTo>
                        <a:pt x="1647" y="1264"/>
                      </a:lnTo>
                      <a:lnTo>
                        <a:pt x="1636" y="1264"/>
                      </a:lnTo>
                      <a:lnTo>
                        <a:pt x="1623" y="1261"/>
                      </a:lnTo>
                      <a:lnTo>
                        <a:pt x="1612" y="1261"/>
                      </a:lnTo>
                      <a:lnTo>
                        <a:pt x="1599" y="1261"/>
                      </a:lnTo>
                      <a:lnTo>
                        <a:pt x="1588" y="1261"/>
                      </a:lnTo>
                      <a:close/>
                      <a:moveTo>
                        <a:pt x="1853" y="1236"/>
                      </a:moveTo>
                      <a:lnTo>
                        <a:pt x="1841" y="1245"/>
                      </a:lnTo>
                      <a:lnTo>
                        <a:pt x="1835" y="1256"/>
                      </a:lnTo>
                      <a:lnTo>
                        <a:pt x="1824" y="1268"/>
                      </a:lnTo>
                      <a:lnTo>
                        <a:pt x="1816" y="1280"/>
                      </a:lnTo>
                      <a:lnTo>
                        <a:pt x="1819" y="1300"/>
                      </a:lnTo>
                      <a:lnTo>
                        <a:pt x="1824" y="1321"/>
                      </a:lnTo>
                      <a:lnTo>
                        <a:pt x="1825" y="1329"/>
                      </a:lnTo>
                      <a:lnTo>
                        <a:pt x="1829" y="1340"/>
                      </a:lnTo>
                      <a:lnTo>
                        <a:pt x="1817" y="1340"/>
                      </a:lnTo>
                      <a:lnTo>
                        <a:pt x="1806" y="1340"/>
                      </a:lnTo>
                      <a:lnTo>
                        <a:pt x="1793" y="1338"/>
                      </a:lnTo>
                      <a:lnTo>
                        <a:pt x="1780" y="1338"/>
                      </a:lnTo>
                      <a:lnTo>
                        <a:pt x="1768" y="1338"/>
                      </a:lnTo>
                      <a:lnTo>
                        <a:pt x="1756" y="1338"/>
                      </a:lnTo>
                      <a:lnTo>
                        <a:pt x="1744" y="1348"/>
                      </a:lnTo>
                      <a:lnTo>
                        <a:pt x="1732" y="1358"/>
                      </a:lnTo>
                      <a:lnTo>
                        <a:pt x="1720" y="1367"/>
                      </a:lnTo>
                      <a:lnTo>
                        <a:pt x="1708" y="1378"/>
                      </a:lnTo>
                      <a:lnTo>
                        <a:pt x="1697" y="1386"/>
                      </a:lnTo>
                      <a:lnTo>
                        <a:pt x="1686" y="1396"/>
                      </a:lnTo>
                      <a:lnTo>
                        <a:pt x="1687" y="1385"/>
                      </a:lnTo>
                      <a:lnTo>
                        <a:pt x="1689" y="1374"/>
                      </a:lnTo>
                      <a:lnTo>
                        <a:pt x="1691" y="1361"/>
                      </a:lnTo>
                      <a:lnTo>
                        <a:pt x="1694" y="1349"/>
                      </a:lnTo>
                      <a:lnTo>
                        <a:pt x="1695" y="1337"/>
                      </a:lnTo>
                      <a:lnTo>
                        <a:pt x="1699" y="1325"/>
                      </a:lnTo>
                      <a:lnTo>
                        <a:pt x="1678" y="1317"/>
                      </a:lnTo>
                      <a:lnTo>
                        <a:pt x="1660" y="1311"/>
                      </a:lnTo>
                      <a:lnTo>
                        <a:pt x="1649" y="1305"/>
                      </a:lnTo>
                      <a:lnTo>
                        <a:pt x="1639" y="1301"/>
                      </a:lnTo>
                      <a:lnTo>
                        <a:pt x="1652" y="1293"/>
                      </a:lnTo>
                      <a:lnTo>
                        <a:pt x="1667" y="1289"/>
                      </a:lnTo>
                      <a:lnTo>
                        <a:pt x="1681" y="1280"/>
                      </a:lnTo>
                      <a:lnTo>
                        <a:pt x="1694" y="1272"/>
                      </a:lnTo>
                      <a:lnTo>
                        <a:pt x="1707" y="1266"/>
                      </a:lnTo>
                      <a:lnTo>
                        <a:pt x="1721" y="1260"/>
                      </a:lnTo>
                      <a:lnTo>
                        <a:pt x="1726" y="1247"/>
                      </a:lnTo>
                      <a:lnTo>
                        <a:pt x="1732" y="1234"/>
                      </a:lnTo>
                      <a:lnTo>
                        <a:pt x="1737" y="1221"/>
                      </a:lnTo>
                      <a:lnTo>
                        <a:pt x="1745" y="1210"/>
                      </a:lnTo>
                      <a:lnTo>
                        <a:pt x="1752" y="1197"/>
                      </a:lnTo>
                      <a:lnTo>
                        <a:pt x="1756" y="1187"/>
                      </a:lnTo>
                      <a:lnTo>
                        <a:pt x="1761" y="1192"/>
                      </a:lnTo>
                      <a:lnTo>
                        <a:pt x="1768" y="1200"/>
                      </a:lnTo>
                      <a:lnTo>
                        <a:pt x="1779" y="1215"/>
                      </a:lnTo>
                      <a:lnTo>
                        <a:pt x="1792" y="1232"/>
                      </a:lnTo>
                      <a:lnTo>
                        <a:pt x="1805" y="1228"/>
                      </a:lnTo>
                      <a:lnTo>
                        <a:pt x="1817" y="1224"/>
                      </a:lnTo>
                      <a:lnTo>
                        <a:pt x="1830" y="1221"/>
                      </a:lnTo>
                      <a:lnTo>
                        <a:pt x="1846" y="1216"/>
                      </a:lnTo>
                      <a:lnTo>
                        <a:pt x="1859" y="1213"/>
                      </a:lnTo>
                      <a:lnTo>
                        <a:pt x="1873" y="1210"/>
                      </a:lnTo>
                      <a:lnTo>
                        <a:pt x="1862" y="1221"/>
                      </a:lnTo>
                      <a:lnTo>
                        <a:pt x="1853" y="1236"/>
                      </a:lnTo>
                      <a:close/>
                      <a:moveTo>
                        <a:pt x="1851" y="942"/>
                      </a:moveTo>
                      <a:lnTo>
                        <a:pt x="1840" y="953"/>
                      </a:lnTo>
                      <a:lnTo>
                        <a:pt x="1832" y="964"/>
                      </a:lnTo>
                      <a:lnTo>
                        <a:pt x="1821" y="976"/>
                      </a:lnTo>
                      <a:lnTo>
                        <a:pt x="1814" y="987"/>
                      </a:lnTo>
                      <a:lnTo>
                        <a:pt x="1814" y="996"/>
                      </a:lnTo>
                      <a:lnTo>
                        <a:pt x="1817" y="1006"/>
                      </a:lnTo>
                      <a:lnTo>
                        <a:pt x="1819" y="1017"/>
                      </a:lnTo>
                      <a:lnTo>
                        <a:pt x="1824" y="1029"/>
                      </a:lnTo>
                      <a:lnTo>
                        <a:pt x="1825" y="1038"/>
                      </a:lnTo>
                      <a:lnTo>
                        <a:pt x="1827" y="1049"/>
                      </a:lnTo>
                      <a:lnTo>
                        <a:pt x="1816" y="1046"/>
                      </a:lnTo>
                      <a:lnTo>
                        <a:pt x="1805" y="1046"/>
                      </a:lnTo>
                      <a:lnTo>
                        <a:pt x="1792" y="1045"/>
                      </a:lnTo>
                      <a:lnTo>
                        <a:pt x="1780" y="1045"/>
                      </a:lnTo>
                      <a:lnTo>
                        <a:pt x="1768" y="1045"/>
                      </a:lnTo>
                      <a:lnTo>
                        <a:pt x="1756" y="1045"/>
                      </a:lnTo>
                      <a:lnTo>
                        <a:pt x="1744" y="1054"/>
                      </a:lnTo>
                      <a:lnTo>
                        <a:pt x="1731" y="1065"/>
                      </a:lnTo>
                      <a:lnTo>
                        <a:pt x="1718" y="1075"/>
                      </a:lnTo>
                      <a:lnTo>
                        <a:pt x="1707" y="1086"/>
                      </a:lnTo>
                      <a:lnTo>
                        <a:pt x="1695" y="1096"/>
                      </a:lnTo>
                      <a:lnTo>
                        <a:pt x="1684" y="1106"/>
                      </a:lnTo>
                      <a:lnTo>
                        <a:pt x="1686" y="1091"/>
                      </a:lnTo>
                      <a:lnTo>
                        <a:pt x="1689" y="1080"/>
                      </a:lnTo>
                      <a:lnTo>
                        <a:pt x="1689" y="1067"/>
                      </a:lnTo>
                      <a:lnTo>
                        <a:pt x="1694" y="1056"/>
                      </a:lnTo>
                      <a:lnTo>
                        <a:pt x="1694" y="1045"/>
                      </a:lnTo>
                      <a:lnTo>
                        <a:pt x="1697" y="1033"/>
                      </a:lnTo>
                      <a:lnTo>
                        <a:pt x="1676" y="1027"/>
                      </a:lnTo>
                      <a:lnTo>
                        <a:pt x="1660" y="1019"/>
                      </a:lnTo>
                      <a:lnTo>
                        <a:pt x="1649" y="1014"/>
                      </a:lnTo>
                      <a:lnTo>
                        <a:pt x="1638" y="1009"/>
                      </a:lnTo>
                      <a:lnTo>
                        <a:pt x="1651" y="1000"/>
                      </a:lnTo>
                      <a:lnTo>
                        <a:pt x="1665" y="995"/>
                      </a:lnTo>
                      <a:lnTo>
                        <a:pt x="1678" y="987"/>
                      </a:lnTo>
                      <a:lnTo>
                        <a:pt x="1691" y="980"/>
                      </a:lnTo>
                      <a:lnTo>
                        <a:pt x="1705" y="972"/>
                      </a:lnTo>
                      <a:lnTo>
                        <a:pt x="1720" y="966"/>
                      </a:lnTo>
                      <a:lnTo>
                        <a:pt x="1724" y="953"/>
                      </a:lnTo>
                      <a:lnTo>
                        <a:pt x="1731" y="940"/>
                      </a:lnTo>
                      <a:lnTo>
                        <a:pt x="1736" y="927"/>
                      </a:lnTo>
                      <a:lnTo>
                        <a:pt x="1744" y="916"/>
                      </a:lnTo>
                      <a:lnTo>
                        <a:pt x="1748" y="905"/>
                      </a:lnTo>
                      <a:lnTo>
                        <a:pt x="1755" y="894"/>
                      </a:lnTo>
                      <a:lnTo>
                        <a:pt x="1760" y="899"/>
                      </a:lnTo>
                      <a:lnTo>
                        <a:pt x="1766" y="908"/>
                      </a:lnTo>
                      <a:lnTo>
                        <a:pt x="1777" y="921"/>
                      </a:lnTo>
                      <a:lnTo>
                        <a:pt x="1790" y="939"/>
                      </a:lnTo>
                      <a:lnTo>
                        <a:pt x="1803" y="932"/>
                      </a:lnTo>
                      <a:lnTo>
                        <a:pt x="1817" y="929"/>
                      </a:lnTo>
                      <a:lnTo>
                        <a:pt x="1830" y="926"/>
                      </a:lnTo>
                      <a:lnTo>
                        <a:pt x="1846" y="924"/>
                      </a:lnTo>
                      <a:lnTo>
                        <a:pt x="1859" y="919"/>
                      </a:lnTo>
                      <a:lnTo>
                        <a:pt x="1873" y="916"/>
                      </a:lnTo>
                      <a:lnTo>
                        <a:pt x="1862" y="929"/>
                      </a:lnTo>
                      <a:lnTo>
                        <a:pt x="1851" y="942"/>
                      </a:lnTo>
                      <a:close/>
                      <a:moveTo>
                        <a:pt x="1851" y="643"/>
                      </a:moveTo>
                      <a:lnTo>
                        <a:pt x="1840" y="655"/>
                      </a:lnTo>
                      <a:lnTo>
                        <a:pt x="1830" y="666"/>
                      </a:lnTo>
                      <a:lnTo>
                        <a:pt x="1821" y="677"/>
                      </a:lnTo>
                      <a:lnTo>
                        <a:pt x="1813" y="690"/>
                      </a:lnTo>
                      <a:lnTo>
                        <a:pt x="1816" y="709"/>
                      </a:lnTo>
                      <a:lnTo>
                        <a:pt x="1821" y="730"/>
                      </a:lnTo>
                      <a:lnTo>
                        <a:pt x="1824" y="741"/>
                      </a:lnTo>
                      <a:lnTo>
                        <a:pt x="1827" y="751"/>
                      </a:lnTo>
                      <a:lnTo>
                        <a:pt x="1814" y="749"/>
                      </a:lnTo>
                      <a:lnTo>
                        <a:pt x="1803" y="749"/>
                      </a:lnTo>
                      <a:lnTo>
                        <a:pt x="1790" y="748"/>
                      </a:lnTo>
                      <a:lnTo>
                        <a:pt x="1779" y="748"/>
                      </a:lnTo>
                      <a:lnTo>
                        <a:pt x="1766" y="748"/>
                      </a:lnTo>
                      <a:lnTo>
                        <a:pt x="1755" y="748"/>
                      </a:lnTo>
                      <a:lnTo>
                        <a:pt x="1742" y="757"/>
                      </a:lnTo>
                      <a:lnTo>
                        <a:pt x="1729" y="769"/>
                      </a:lnTo>
                      <a:lnTo>
                        <a:pt x="1718" y="778"/>
                      </a:lnTo>
                      <a:lnTo>
                        <a:pt x="1707" y="789"/>
                      </a:lnTo>
                      <a:lnTo>
                        <a:pt x="1694" y="799"/>
                      </a:lnTo>
                      <a:lnTo>
                        <a:pt x="1683" y="807"/>
                      </a:lnTo>
                      <a:lnTo>
                        <a:pt x="1684" y="794"/>
                      </a:lnTo>
                      <a:lnTo>
                        <a:pt x="1687" y="783"/>
                      </a:lnTo>
                      <a:lnTo>
                        <a:pt x="1689" y="770"/>
                      </a:lnTo>
                      <a:lnTo>
                        <a:pt x="1691" y="759"/>
                      </a:lnTo>
                      <a:lnTo>
                        <a:pt x="1694" y="748"/>
                      </a:lnTo>
                      <a:lnTo>
                        <a:pt x="1697" y="736"/>
                      </a:lnTo>
                      <a:lnTo>
                        <a:pt x="1676" y="730"/>
                      </a:lnTo>
                      <a:lnTo>
                        <a:pt x="1659" y="722"/>
                      </a:lnTo>
                      <a:lnTo>
                        <a:pt x="1647" y="716"/>
                      </a:lnTo>
                      <a:lnTo>
                        <a:pt x="1636" y="712"/>
                      </a:lnTo>
                      <a:lnTo>
                        <a:pt x="1649" y="704"/>
                      </a:lnTo>
                      <a:lnTo>
                        <a:pt x="1663" y="698"/>
                      </a:lnTo>
                      <a:lnTo>
                        <a:pt x="1676" y="690"/>
                      </a:lnTo>
                      <a:lnTo>
                        <a:pt x="1691" y="682"/>
                      </a:lnTo>
                      <a:lnTo>
                        <a:pt x="1705" y="675"/>
                      </a:lnTo>
                      <a:lnTo>
                        <a:pt x="1720" y="669"/>
                      </a:lnTo>
                      <a:lnTo>
                        <a:pt x="1724" y="656"/>
                      </a:lnTo>
                      <a:lnTo>
                        <a:pt x="1731" y="645"/>
                      </a:lnTo>
                      <a:lnTo>
                        <a:pt x="1736" y="632"/>
                      </a:lnTo>
                      <a:lnTo>
                        <a:pt x="1742" y="621"/>
                      </a:lnTo>
                      <a:lnTo>
                        <a:pt x="1747" y="608"/>
                      </a:lnTo>
                      <a:lnTo>
                        <a:pt x="1755" y="597"/>
                      </a:lnTo>
                      <a:lnTo>
                        <a:pt x="1758" y="603"/>
                      </a:lnTo>
                      <a:lnTo>
                        <a:pt x="1764" y="611"/>
                      </a:lnTo>
                      <a:lnTo>
                        <a:pt x="1777" y="626"/>
                      </a:lnTo>
                      <a:lnTo>
                        <a:pt x="1790" y="642"/>
                      </a:lnTo>
                      <a:lnTo>
                        <a:pt x="1803" y="637"/>
                      </a:lnTo>
                      <a:lnTo>
                        <a:pt x="1816" y="634"/>
                      </a:lnTo>
                      <a:lnTo>
                        <a:pt x="1829" y="631"/>
                      </a:lnTo>
                      <a:lnTo>
                        <a:pt x="1843" y="626"/>
                      </a:lnTo>
                      <a:lnTo>
                        <a:pt x="1856" y="622"/>
                      </a:lnTo>
                      <a:lnTo>
                        <a:pt x="1872" y="619"/>
                      </a:lnTo>
                      <a:lnTo>
                        <a:pt x="1861" y="631"/>
                      </a:lnTo>
                      <a:lnTo>
                        <a:pt x="1851" y="643"/>
                      </a:lnTo>
                      <a:close/>
                      <a:moveTo>
                        <a:pt x="1849" y="356"/>
                      </a:moveTo>
                      <a:lnTo>
                        <a:pt x="1838" y="367"/>
                      </a:lnTo>
                      <a:lnTo>
                        <a:pt x="1829" y="379"/>
                      </a:lnTo>
                      <a:lnTo>
                        <a:pt x="1819" y="390"/>
                      </a:lnTo>
                      <a:lnTo>
                        <a:pt x="1811" y="403"/>
                      </a:lnTo>
                      <a:lnTo>
                        <a:pt x="1814" y="420"/>
                      </a:lnTo>
                      <a:lnTo>
                        <a:pt x="1819" y="441"/>
                      </a:lnTo>
                      <a:lnTo>
                        <a:pt x="1821" y="451"/>
                      </a:lnTo>
                      <a:lnTo>
                        <a:pt x="1825" y="462"/>
                      </a:lnTo>
                      <a:lnTo>
                        <a:pt x="1813" y="462"/>
                      </a:lnTo>
                      <a:lnTo>
                        <a:pt x="1801" y="462"/>
                      </a:lnTo>
                      <a:lnTo>
                        <a:pt x="1788" y="460"/>
                      </a:lnTo>
                      <a:lnTo>
                        <a:pt x="1777" y="460"/>
                      </a:lnTo>
                      <a:lnTo>
                        <a:pt x="1764" y="460"/>
                      </a:lnTo>
                      <a:lnTo>
                        <a:pt x="1753" y="460"/>
                      </a:lnTo>
                      <a:lnTo>
                        <a:pt x="1740" y="470"/>
                      </a:lnTo>
                      <a:lnTo>
                        <a:pt x="1729" y="481"/>
                      </a:lnTo>
                      <a:lnTo>
                        <a:pt x="1716" y="489"/>
                      </a:lnTo>
                      <a:lnTo>
                        <a:pt x="1705" y="501"/>
                      </a:lnTo>
                      <a:lnTo>
                        <a:pt x="1694" y="510"/>
                      </a:lnTo>
                      <a:lnTo>
                        <a:pt x="1683" y="520"/>
                      </a:lnTo>
                      <a:lnTo>
                        <a:pt x="1684" y="507"/>
                      </a:lnTo>
                      <a:lnTo>
                        <a:pt x="1686" y="496"/>
                      </a:lnTo>
                      <a:lnTo>
                        <a:pt x="1687" y="483"/>
                      </a:lnTo>
                      <a:lnTo>
                        <a:pt x="1689" y="472"/>
                      </a:lnTo>
                      <a:lnTo>
                        <a:pt x="1691" y="460"/>
                      </a:lnTo>
                      <a:lnTo>
                        <a:pt x="1695" y="449"/>
                      </a:lnTo>
                      <a:lnTo>
                        <a:pt x="1675" y="440"/>
                      </a:lnTo>
                      <a:lnTo>
                        <a:pt x="1657" y="432"/>
                      </a:lnTo>
                      <a:lnTo>
                        <a:pt x="1646" y="428"/>
                      </a:lnTo>
                      <a:lnTo>
                        <a:pt x="1635" y="425"/>
                      </a:lnTo>
                      <a:lnTo>
                        <a:pt x="1647" y="417"/>
                      </a:lnTo>
                      <a:lnTo>
                        <a:pt x="1662" y="409"/>
                      </a:lnTo>
                      <a:lnTo>
                        <a:pt x="1675" y="403"/>
                      </a:lnTo>
                      <a:lnTo>
                        <a:pt x="1689" y="395"/>
                      </a:lnTo>
                      <a:lnTo>
                        <a:pt x="1702" y="387"/>
                      </a:lnTo>
                      <a:lnTo>
                        <a:pt x="1718" y="382"/>
                      </a:lnTo>
                      <a:lnTo>
                        <a:pt x="1723" y="369"/>
                      </a:lnTo>
                      <a:lnTo>
                        <a:pt x="1729" y="356"/>
                      </a:lnTo>
                      <a:lnTo>
                        <a:pt x="1734" y="342"/>
                      </a:lnTo>
                      <a:lnTo>
                        <a:pt x="1742" y="330"/>
                      </a:lnTo>
                      <a:lnTo>
                        <a:pt x="1745" y="319"/>
                      </a:lnTo>
                      <a:lnTo>
                        <a:pt x="1753" y="308"/>
                      </a:lnTo>
                      <a:lnTo>
                        <a:pt x="1756" y="314"/>
                      </a:lnTo>
                      <a:lnTo>
                        <a:pt x="1764" y="324"/>
                      </a:lnTo>
                      <a:lnTo>
                        <a:pt x="1776" y="338"/>
                      </a:lnTo>
                      <a:lnTo>
                        <a:pt x="1788" y="353"/>
                      </a:lnTo>
                      <a:lnTo>
                        <a:pt x="1801" y="350"/>
                      </a:lnTo>
                      <a:lnTo>
                        <a:pt x="1814" y="346"/>
                      </a:lnTo>
                      <a:lnTo>
                        <a:pt x="1827" y="342"/>
                      </a:lnTo>
                      <a:lnTo>
                        <a:pt x="1841" y="338"/>
                      </a:lnTo>
                      <a:lnTo>
                        <a:pt x="1854" y="335"/>
                      </a:lnTo>
                      <a:lnTo>
                        <a:pt x="1870" y="330"/>
                      </a:lnTo>
                      <a:lnTo>
                        <a:pt x="1859" y="342"/>
                      </a:lnTo>
                      <a:lnTo>
                        <a:pt x="1849" y="356"/>
                      </a:lnTo>
                      <a:close/>
                      <a:moveTo>
                        <a:pt x="1662" y="114"/>
                      </a:moveTo>
                      <a:lnTo>
                        <a:pt x="1675" y="107"/>
                      </a:lnTo>
                      <a:lnTo>
                        <a:pt x="1687" y="101"/>
                      </a:lnTo>
                      <a:lnTo>
                        <a:pt x="1700" y="94"/>
                      </a:lnTo>
                      <a:lnTo>
                        <a:pt x="1716" y="86"/>
                      </a:lnTo>
                      <a:lnTo>
                        <a:pt x="1721" y="74"/>
                      </a:lnTo>
                      <a:lnTo>
                        <a:pt x="1726" y="62"/>
                      </a:lnTo>
                      <a:lnTo>
                        <a:pt x="1732" y="50"/>
                      </a:lnTo>
                      <a:lnTo>
                        <a:pt x="1740" y="38"/>
                      </a:lnTo>
                      <a:lnTo>
                        <a:pt x="1745" y="24"/>
                      </a:lnTo>
                      <a:lnTo>
                        <a:pt x="1752" y="13"/>
                      </a:lnTo>
                      <a:lnTo>
                        <a:pt x="1756" y="21"/>
                      </a:lnTo>
                      <a:lnTo>
                        <a:pt x="1761" y="29"/>
                      </a:lnTo>
                      <a:lnTo>
                        <a:pt x="1772" y="43"/>
                      </a:lnTo>
                      <a:lnTo>
                        <a:pt x="1787" y="58"/>
                      </a:lnTo>
                      <a:lnTo>
                        <a:pt x="1800" y="54"/>
                      </a:lnTo>
                      <a:lnTo>
                        <a:pt x="1813" y="51"/>
                      </a:lnTo>
                      <a:lnTo>
                        <a:pt x="1825" y="46"/>
                      </a:lnTo>
                      <a:lnTo>
                        <a:pt x="1840" y="43"/>
                      </a:lnTo>
                      <a:lnTo>
                        <a:pt x="1854" y="40"/>
                      </a:lnTo>
                      <a:lnTo>
                        <a:pt x="1870" y="35"/>
                      </a:lnTo>
                      <a:lnTo>
                        <a:pt x="1856" y="50"/>
                      </a:lnTo>
                      <a:lnTo>
                        <a:pt x="1848" y="62"/>
                      </a:lnTo>
                      <a:lnTo>
                        <a:pt x="1837" y="74"/>
                      </a:lnTo>
                      <a:lnTo>
                        <a:pt x="1827" y="85"/>
                      </a:lnTo>
                      <a:lnTo>
                        <a:pt x="1817" y="96"/>
                      </a:lnTo>
                      <a:lnTo>
                        <a:pt x="1808" y="107"/>
                      </a:lnTo>
                      <a:lnTo>
                        <a:pt x="1811" y="117"/>
                      </a:lnTo>
                      <a:lnTo>
                        <a:pt x="1813" y="125"/>
                      </a:lnTo>
                      <a:lnTo>
                        <a:pt x="1814" y="135"/>
                      </a:lnTo>
                      <a:lnTo>
                        <a:pt x="1817" y="146"/>
                      </a:lnTo>
                      <a:lnTo>
                        <a:pt x="1819" y="157"/>
                      </a:lnTo>
                      <a:lnTo>
                        <a:pt x="1824" y="168"/>
                      </a:lnTo>
                      <a:lnTo>
                        <a:pt x="1813" y="167"/>
                      </a:lnTo>
                      <a:lnTo>
                        <a:pt x="1801" y="167"/>
                      </a:lnTo>
                      <a:lnTo>
                        <a:pt x="1788" y="165"/>
                      </a:lnTo>
                      <a:lnTo>
                        <a:pt x="1776" y="165"/>
                      </a:lnTo>
                      <a:lnTo>
                        <a:pt x="1761" y="165"/>
                      </a:lnTo>
                      <a:lnTo>
                        <a:pt x="1752" y="165"/>
                      </a:lnTo>
                      <a:lnTo>
                        <a:pt x="1737" y="175"/>
                      </a:lnTo>
                      <a:lnTo>
                        <a:pt x="1726" y="186"/>
                      </a:lnTo>
                      <a:lnTo>
                        <a:pt x="1713" y="194"/>
                      </a:lnTo>
                      <a:lnTo>
                        <a:pt x="1702" y="205"/>
                      </a:lnTo>
                      <a:lnTo>
                        <a:pt x="1691" y="215"/>
                      </a:lnTo>
                      <a:lnTo>
                        <a:pt x="1681" y="224"/>
                      </a:lnTo>
                      <a:lnTo>
                        <a:pt x="1683" y="212"/>
                      </a:lnTo>
                      <a:lnTo>
                        <a:pt x="1684" y="200"/>
                      </a:lnTo>
                      <a:lnTo>
                        <a:pt x="1686" y="188"/>
                      </a:lnTo>
                      <a:lnTo>
                        <a:pt x="1687" y="176"/>
                      </a:lnTo>
                      <a:lnTo>
                        <a:pt x="1689" y="165"/>
                      </a:lnTo>
                      <a:lnTo>
                        <a:pt x="1694" y="154"/>
                      </a:lnTo>
                      <a:lnTo>
                        <a:pt x="1673" y="146"/>
                      </a:lnTo>
                      <a:lnTo>
                        <a:pt x="1654" y="139"/>
                      </a:lnTo>
                      <a:lnTo>
                        <a:pt x="1643" y="133"/>
                      </a:lnTo>
                      <a:lnTo>
                        <a:pt x="1635" y="130"/>
                      </a:lnTo>
                      <a:lnTo>
                        <a:pt x="1647" y="122"/>
                      </a:lnTo>
                      <a:lnTo>
                        <a:pt x="1662" y="114"/>
                      </a:lnTo>
                      <a:close/>
                      <a:moveTo>
                        <a:pt x="1570" y="250"/>
                      </a:moveTo>
                      <a:lnTo>
                        <a:pt x="1577" y="239"/>
                      </a:lnTo>
                      <a:lnTo>
                        <a:pt x="1582" y="228"/>
                      </a:lnTo>
                      <a:lnTo>
                        <a:pt x="1588" y="236"/>
                      </a:lnTo>
                      <a:lnTo>
                        <a:pt x="1593" y="244"/>
                      </a:lnTo>
                      <a:lnTo>
                        <a:pt x="1606" y="258"/>
                      </a:lnTo>
                      <a:lnTo>
                        <a:pt x="1618" y="276"/>
                      </a:lnTo>
                      <a:lnTo>
                        <a:pt x="1630" y="269"/>
                      </a:lnTo>
                      <a:lnTo>
                        <a:pt x="1646" y="268"/>
                      </a:lnTo>
                      <a:lnTo>
                        <a:pt x="1659" y="261"/>
                      </a:lnTo>
                      <a:lnTo>
                        <a:pt x="1673" y="260"/>
                      </a:lnTo>
                      <a:lnTo>
                        <a:pt x="1686" y="257"/>
                      </a:lnTo>
                      <a:lnTo>
                        <a:pt x="1700" y="253"/>
                      </a:lnTo>
                      <a:lnTo>
                        <a:pt x="1689" y="265"/>
                      </a:lnTo>
                      <a:lnTo>
                        <a:pt x="1678" y="277"/>
                      </a:lnTo>
                      <a:lnTo>
                        <a:pt x="1667" y="289"/>
                      </a:lnTo>
                      <a:lnTo>
                        <a:pt x="1660" y="300"/>
                      </a:lnTo>
                      <a:lnTo>
                        <a:pt x="1649" y="311"/>
                      </a:lnTo>
                      <a:lnTo>
                        <a:pt x="1641" y="324"/>
                      </a:lnTo>
                      <a:lnTo>
                        <a:pt x="1646" y="342"/>
                      </a:lnTo>
                      <a:lnTo>
                        <a:pt x="1651" y="362"/>
                      </a:lnTo>
                      <a:lnTo>
                        <a:pt x="1652" y="372"/>
                      </a:lnTo>
                      <a:lnTo>
                        <a:pt x="1654" y="383"/>
                      </a:lnTo>
                      <a:lnTo>
                        <a:pt x="1643" y="383"/>
                      </a:lnTo>
                      <a:lnTo>
                        <a:pt x="1631" y="383"/>
                      </a:lnTo>
                      <a:lnTo>
                        <a:pt x="1618" y="382"/>
                      </a:lnTo>
                      <a:lnTo>
                        <a:pt x="1607" y="382"/>
                      </a:lnTo>
                      <a:lnTo>
                        <a:pt x="1594" y="380"/>
                      </a:lnTo>
                      <a:lnTo>
                        <a:pt x="1583" y="380"/>
                      </a:lnTo>
                      <a:lnTo>
                        <a:pt x="1570" y="390"/>
                      </a:lnTo>
                      <a:lnTo>
                        <a:pt x="1558" y="401"/>
                      </a:lnTo>
                      <a:lnTo>
                        <a:pt x="1545" y="409"/>
                      </a:lnTo>
                      <a:lnTo>
                        <a:pt x="1533" y="420"/>
                      </a:lnTo>
                      <a:lnTo>
                        <a:pt x="1522" y="428"/>
                      </a:lnTo>
                      <a:lnTo>
                        <a:pt x="1511" y="438"/>
                      </a:lnTo>
                      <a:lnTo>
                        <a:pt x="1513" y="425"/>
                      </a:lnTo>
                      <a:lnTo>
                        <a:pt x="1517" y="414"/>
                      </a:lnTo>
                      <a:lnTo>
                        <a:pt x="1517" y="401"/>
                      </a:lnTo>
                      <a:lnTo>
                        <a:pt x="1521" y="390"/>
                      </a:lnTo>
                      <a:lnTo>
                        <a:pt x="1521" y="379"/>
                      </a:lnTo>
                      <a:lnTo>
                        <a:pt x="1524" y="367"/>
                      </a:lnTo>
                      <a:lnTo>
                        <a:pt x="1506" y="358"/>
                      </a:lnTo>
                      <a:lnTo>
                        <a:pt x="1487" y="350"/>
                      </a:lnTo>
                      <a:lnTo>
                        <a:pt x="1476" y="345"/>
                      </a:lnTo>
                      <a:lnTo>
                        <a:pt x="1465" y="340"/>
                      </a:lnTo>
                      <a:lnTo>
                        <a:pt x="1477" y="334"/>
                      </a:lnTo>
                      <a:lnTo>
                        <a:pt x="1493" y="327"/>
                      </a:lnTo>
                      <a:lnTo>
                        <a:pt x="1506" y="319"/>
                      </a:lnTo>
                      <a:lnTo>
                        <a:pt x="1519" y="314"/>
                      </a:lnTo>
                      <a:lnTo>
                        <a:pt x="1532" y="306"/>
                      </a:lnTo>
                      <a:lnTo>
                        <a:pt x="1546" y="302"/>
                      </a:lnTo>
                      <a:lnTo>
                        <a:pt x="1553" y="289"/>
                      </a:lnTo>
                      <a:lnTo>
                        <a:pt x="1558" y="276"/>
                      </a:lnTo>
                      <a:lnTo>
                        <a:pt x="1564" y="261"/>
                      </a:lnTo>
                      <a:lnTo>
                        <a:pt x="1570" y="250"/>
                      </a:lnTo>
                      <a:close/>
                      <a:moveTo>
                        <a:pt x="1331" y="231"/>
                      </a:moveTo>
                      <a:lnTo>
                        <a:pt x="1343" y="224"/>
                      </a:lnTo>
                      <a:lnTo>
                        <a:pt x="1357" y="220"/>
                      </a:lnTo>
                      <a:lnTo>
                        <a:pt x="1370" y="213"/>
                      </a:lnTo>
                      <a:lnTo>
                        <a:pt x="1386" y="208"/>
                      </a:lnTo>
                      <a:lnTo>
                        <a:pt x="1391" y="194"/>
                      </a:lnTo>
                      <a:lnTo>
                        <a:pt x="1397" y="181"/>
                      </a:lnTo>
                      <a:lnTo>
                        <a:pt x="1402" y="170"/>
                      </a:lnTo>
                      <a:lnTo>
                        <a:pt x="1407" y="159"/>
                      </a:lnTo>
                      <a:lnTo>
                        <a:pt x="1413" y="147"/>
                      </a:lnTo>
                      <a:lnTo>
                        <a:pt x="1418" y="136"/>
                      </a:lnTo>
                      <a:lnTo>
                        <a:pt x="1424" y="144"/>
                      </a:lnTo>
                      <a:lnTo>
                        <a:pt x="1429" y="152"/>
                      </a:lnTo>
                      <a:lnTo>
                        <a:pt x="1440" y="167"/>
                      </a:lnTo>
                      <a:lnTo>
                        <a:pt x="1453" y="183"/>
                      </a:lnTo>
                      <a:lnTo>
                        <a:pt x="1466" y="180"/>
                      </a:lnTo>
                      <a:lnTo>
                        <a:pt x="1482" y="178"/>
                      </a:lnTo>
                      <a:lnTo>
                        <a:pt x="1495" y="175"/>
                      </a:lnTo>
                      <a:lnTo>
                        <a:pt x="1509" y="172"/>
                      </a:lnTo>
                      <a:lnTo>
                        <a:pt x="1522" y="168"/>
                      </a:lnTo>
                      <a:lnTo>
                        <a:pt x="1537" y="165"/>
                      </a:lnTo>
                      <a:lnTo>
                        <a:pt x="1524" y="178"/>
                      </a:lnTo>
                      <a:lnTo>
                        <a:pt x="1516" y="191"/>
                      </a:lnTo>
                      <a:lnTo>
                        <a:pt x="1505" y="200"/>
                      </a:lnTo>
                      <a:lnTo>
                        <a:pt x="1495" y="212"/>
                      </a:lnTo>
                      <a:lnTo>
                        <a:pt x="1485" y="223"/>
                      </a:lnTo>
                      <a:lnTo>
                        <a:pt x="1477" y="234"/>
                      </a:lnTo>
                      <a:lnTo>
                        <a:pt x="1477" y="244"/>
                      </a:lnTo>
                      <a:lnTo>
                        <a:pt x="1482" y="255"/>
                      </a:lnTo>
                      <a:lnTo>
                        <a:pt x="1484" y="265"/>
                      </a:lnTo>
                      <a:lnTo>
                        <a:pt x="1487" y="276"/>
                      </a:lnTo>
                      <a:lnTo>
                        <a:pt x="1487" y="284"/>
                      </a:lnTo>
                      <a:lnTo>
                        <a:pt x="1492" y="295"/>
                      </a:lnTo>
                      <a:lnTo>
                        <a:pt x="1481" y="293"/>
                      </a:lnTo>
                      <a:lnTo>
                        <a:pt x="1469" y="293"/>
                      </a:lnTo>
                      <a:lnTo>
                        <a:pt x="1457" y="292"/>
                      </a:lnTo>
                      <a:lnTo>
                        <a:pt x="1442" y="290"/>
                      </a:lnTo>
                      <a:lnTo>
                        <a:pt x="1431" y="290"/>
                      </a:lnTo>
                      <a:lnTo>
                        <a:pt x="1421" y="290"/>
                      </a:lnTo>
                      <a:lnTo>
                        <a:pt x="1407" y="298"/>
                      </a:lnTo>
                      <a:lnTo>
                        <a:pt x="1394" y="308"/>
                      </a:lnTo>
                      <a:lnTo>
                        <a:pt x="1381" y="316"/>
                      </a:lnTo>
                      <a:lnTo>
                        <a:pt x="1370" y="327"/>
                      </a:lnTo>
                      <a:lnTo>
                        <a:pt x="1359" y="335"/>
                      </a:lnTo>
                      <a:lnTo>
                        <a:pt x="1347" y="345"/>
                      </a:lnTo>
                      <a:lnTo>
                        <a:pt x="1351" y="330"/>
                      </a:lnTo>
                      <a:lnTo>
                        <a:pt x="1354" y="319"/>
                      </a:lnTo>
                      <a:lnTo>
                        <a:pt x="1354" y="306"/>
                      </a:lnTo>
                      <a:lnTo>
                        <a:pt x="1357" y="295"/>
                      </a:lnTo>
                      <a:lnTo>
                        <a:pt x="1359" y="284"/>
                      </a:lnTo>
                      <a:lnTo>
                        <a:pt x="1363" y="273"/>
                      </a:lnTo>
                      <a:lnTo>
                        <a:pt x="1352" y="268"/>
                      </a:lnTo>
                      <a:lnTo>
                        <a:pt x="1343" y="261"/>
                      </a:lnTo>
                      <a:lnTo>
                        <a:pt x="1331" y="257"/>
                      </a:lnTo>
                      <a:lnTo>
                        <a:pt x="1323" y="253"/>
                      </a:lnTo>
                      <a:lnTo>
                        <a:pt x="1312" y="247"/>
                      </a:lnTo>
                      <a:lnTo>
                        <a:pt x="1304" y="242"/>
                      </a:lnTo>
                      <a:lnTo>
                        <a:pt x="1317" y="236"/>
                      </a:lnTo>
                      <a:lnTo>
                        <a:pt x="1331" y="231"/>
                      </a:lnTo>
                      <a:close/>
                      <a:moveTo>
                        <a:pt x="1232" y="361"/>
                      </a:moveTo>
                      <a:lnTo>
                        <a:pt x="1235" y="350"/>
                      </a:lnTo>
                      <a:lnTo>
                        <a:pt x="1240" y="338"/>
                      </a:lnTo>
                      <a:lnTo>
                        <a:pt x="1246" y="346"/>
                      </a:lnTo>
                      <a:lnTo>
                        <a:pt x="1251" y="356"/>
                      </a:lnTo>
                      <a:lnTo>
                        <a:pt x="1262" y="372"/>
                      </a:lnTo>
                      <a:lnTo>
                        <a:pt x="1275" y="390"/>
                      </a:lnTo>
                      <a:lnTo>
                        <a:pt x="1288" y="387"/>
                      </a:lnTo>
                      <a:lnTo>
                        <a:pt x="1301" y="385"/>
                      </a:lnTo>
                      <a:lnTo>
                        <a:pt x="1315" y="383"/>
                      </a:lnTo>
                      <a:lnTo>
                        <a:pt x="1330" y="382"/>
                      </a:lnTo>
                      <a:lnTo>
                        <a:pt x="1343" y="379"/>
                      </a:lnTo>
                      <a:lnTo>
                        <a:pt x="1357" y="375"/>
                      </a:lnTo>
                      <a:lnTo>
                        <a:pt x="1346" y="387"/>
                      </a:lnTo>
                      <a:lnTo>
                        <a:pt x="1336" y="401"/>
                      </a:lnTo>
                      <a:lnTo>
                        <a:pt x="1327" y="409"/>
                      </a:lnTo>
                      <a:lnTo>
                        <a:pt x="1317" y="420"/>
                      </a:lnTo>
                      <a:lnTo>
                        <a:pt x="1307" y="432"/>
                      </a:lnTo>
                      <a:lnTo>
                        <a:pt x="1298" y="443"/>
                      </a:lnTo>
                      <a:lnTo>
                        <a:pt x="1301" y="462"/>
                      </a:lnTo>
                      <a:lnTo>
                        <a:pt x="1307" y="483"/>
                      </a:lnTo>
                      <a:lnTo>
                        <a:pt x="1309" y="494"/>
                      </a:lnTo>
                      <a:lnTo>
                        <a:pt x="1312" y="505"/>
                      </a:lnTo>
                      <a:lnTo>
                        <a:pt x="1301" y="504"/>
                      </a:lnTo>
                      <a:lnTo>
                        <a:pt x="1291" y="501"/>
                      </a:lnTo>
                      <a:lnTo>
                        <a:pt x="1277" y="497"/>
                      </a:lnTo>
                      <a:lnTo>
                        <a:pt x="1264" y="497"/>
                      </a:lnTo>
                      <a:lnTo>
                        <a:pt x="1253" y="494"/>
                      </a:lnTo>
                      <a:lnTo>
                        <a:pt x="1242" y="494"/>
                      </a:lnTo>
                      <a:lnTo>
                        <a:pt x="1229" y="501"/>
                      </a:lnTo>
                      <a:lnTo>
                        <a:pt x="1218" y="510"/>
                      </a:lnTo>
                      <a:lnTo>
                        <a:pt x="1205" y="518"/>
                      </a:lnTo>
                      <a:lnTo>
                        <a:pt x="1193" y="528"/>
                      </a:lnTo>
                      <a:lnTo>
                        <a:pt x="1181" y="534"/>
                      </a:lnTo>
                      <a:lnTo>
                        <a:pt x="1171" y="542"/>
                      </a:lnTo>
                      <a:lnTo>
                        <a:pt x="1174" y="529"/>
                      </a:lnTo>
                      <a:lnTo>
                        <a:pt x="1176" y="518"/>
                      </a:lnTo>
                      <a:lnTo>
                        <a:pt x="1177" y="505"/>
                      </a:lnTo>
                      <a:lnTo>
                        <a:pt x="1179" y="494"/>
                      </a:lnTo>
                      <a:lnTo>
                        <a:pt x="1181" y="483"/>
                      </a:lnTo>
                      <a:lnTo>
                        <a:pt x="1185" y="472"/>
                      </a:lnTo>
                      <a:lnTo>
                        <a:pt x="1165" y="460"/>
                      </a:lnTo>
                      <a:lnTo>
                        <a:pt x="1145" y="449"/>
                      </a:lnTo>
                      <a:lnTo>
                        <a:pt x="1134" y="441"/>
                      </a:lnTo>
                      <a:lnTo>
                        <a:pt x="1126" y="436"/>
                      </a:lnTo>
                      <a:lnTo>
                        <a:pt x="1139" y="430"/>
                      </a:lnTo>
                      <a:lnTo>
                        <a:pt x="1153" y="427"/>
                      </a:lnTo>
                      <a:lnTo>
                        <a:pt x="1166" y="420"/>
                      </a:lnTo>
                      <a:lnTo>
                        <a:pt x="1179" y="417"/>
                      </a:lnTo>
                      <a:lnTo>
                        <a:pt x="1192" y="412"/>
                      </a:lnTo>
                      <a:lnTo>
                        <a:pt x="1206" y="407"/>
                      </a:lnTo>
                      <a:lnTo>
                        <a:pt x="1213" y="395"/>
                      </a:lnTo>
                      <a:lnTo>
                        <a:pt x="1218" y="383"/>
                      </a:lnTo>
                      <a:lnTo>
                        <a:pt x="1224" y="372"/>
                      </a:lnTo>
                      <a:lnTo>
                        <a:pt x="1232" y="361"/>
                      </a:lnTo>
                      <a:close/>
                      <a:moveTo>
                        <a:pt x="993" y="300"/>
                      </a:moveTo>
                      <a:lnTo>
                        <a:pt x="1007" y="293"/>
                      </a:lnTo>
                      <a:lnTo>
                        <a:pt x="1020" y="292"/>
                      </a:lnTo>
                      <a:lnTo>
                        <a:pt x="1033" y="289"/>
                      </a:lnTo>
                      <a:lnTo>
                        <a:pt x="1048" y="287"/>
                      </a:lnTo>
                      <a:lnTo>
                        <a:pt x="1052" y="273"/>
                      </a:lnTo>
                      <a:lnTo>
                        <a:pt x="1059" y="261"/>
                      </a:lnTo>
                      <a:lnTo>
                        <a:pt x="1064" y="250"/>
                      </a:lnTo>
                      <a:lnTo>
                        <a:pt x="1070" y="242"/>
                      </a:lnTo>
                      <a:lnTo>
                        <a:pt x="1075" y="231"/>
                      </a:lnTo>
                      <a:lnTo>
                        <a:pt x="1081" y="221"/>
                      </a:lnTo>
                      <a:lnTo>
                        <a:pt x="1084" y="228"/>
                      </a:lnTo>
                      <a:lnTo>
                        <a:pt x="1092" y="237"/>
                      </a:lnTo>
                      <a:lnTo>
                        <a:pt x="1104" y="257"/>
                      </a:lnTo>
                      <a:lnTo>
                        <a:pt x="1117" y="276"/>
                      </a:lnTo>
                      <a:lnTo>
                        <a:pt x="1128" y="273"/>
                      </a:lnTo>
                      <a:lnTo>
                        <a:pt x="1142" y="273"/>
                      </a:lnTo>
                      <a:lnTo>
                        <a:pt x="1153" y="271"/>
                      </a:lnTo>
                      <a:lnTo>
                        <a:pt x="1168" y="271"/>
                      </a:lnTo>
                      <a:lnTo>
                        <a:pt x="1181" y="269"/>
                      </a:lnTo>
                      <a:lnTo>
                        <a:pt x="1197" y="269"/>
                      </a:lnTo>
                      <a:lnTo>
                        <a:pt x="1185" y="279"/>
                      </a:lnTo>
                      <a:lnTo>
                        <a:pt x="1176" y="290"/>
                      </a:lnTo>
                      <a:lnTo>
                        <a:pt x="1165" y="300"/>
                      </a:lnTo>
                      <a:lnTo>
                        <a:pt x="1155" y="308"/>
                      </a:lnTo>
                      <a:lnTo>
                        <a:pt x="1145" y="318"/>
                      </a:lnTo>
                      <a:lnTo>
                        <a:pt x="1137" y="329"/>
                      </a:lnTo>
                      <a:lnTo>
                        <a:pt x="1139" y="338"/>
                      </a:lnTo>
                      <a:lnTo>
                        <a:pt x="1141" y="350"/>
                      </a:lnTo>
                      <a:lnTo>
                        <a:pt x="1142" y="361"/>
                      </a:lnTo>
                      <a:lnTo>
                        <a:pt x="1145" y="372"/>
                      </a:lnTo>
                      <a:lnTo>
                        <a:pt x="1147" y="383"/>
                      </a:lnTo>
                      <a:lnTo>
                        <a:pt x="1152" y="395"/>
                      </a:lnTo>
                      <a:lnTo>
                        <a:pt x="1141" y="391"/>
                      </a:lnTo>
                      <a:lnTo>
                        <a:pt x="1129" y="390"/>
                      </a:lnTo>
                      <a:lnTo>
                        <a:pt x="1117" y="385"/>
                      </a:lnTo>
                      <a:lnTo>
                        <a:pt x="1105" y="382"/>
                      </a:lnTo>
                      <a:lnTo>
                        <a:pt x="1092" y="379"/>
                      </a:lnTo>
                      <a:lnTo>
                        <a:pt x="1081" y="375"/>
                      </a:lnTo>
                      <a:lnTo>
                        <a:pt x="1068" y="383"/>
                      </a:lnTo>
                      <a:lnTo>
                        <a:pt x="1057" y="391"/>
                      </a:lnTo>
                      <a:lnTo>
                        <a:pt x="1046" y="396"/>
                      </a:lnTo>
                      <a:lnTo>
                        <a:pt x="1035" y="406"/>
                      </a:lnTo>
                      <a:lnTo>
                        <a:pt x="1022" y="412"/>
                      </a:lnTo>
                      <a:lnTo>
                        <a:pt x="1012" y="419"/>
                      </a:lnTo>
                      <a:lnTo>
                        <a:pt x="1014" y="406"/>
                      </a:lnTo>
                      <a:lnTo>
                        <a:pt x="1015" y="395"/>
                      </a:lnTo>
                      <a:lnTo>
                        <a:pt x="1017" y="382"/>
                      </a:lnTo>
                      <a:lnTo>
                        <a:pt x="1020" y="371"/>
                      </a:lnTo>
                      <a:lnTo>
                        <a:pt x="1022" y="359"/>
                      </a:lnTo>
                      <a:lnTo>
                        <a:pt x="1025" y="348"/>
                      </a:lnTo>
                      <a:lnTo>
                        <a:pt x="1004" y="334"/>
                      </a:lnTo>
                      <a:lnTo>
                        <a:pt x="988" y="319"/>
                      </a:lnTo>
                      <a:lnTo>
                        <a:pt x="977" y="313"/>
                      </a:lnTo>
                      <a:lnTo>
                        <a:pt x="967" y="305"/>
                      </a:lnTo>
                      <a:lnTo>
                        <a:pt x="980" y="302"/>
                      </a:lnTo>
                      <a:lnTo>
                        <a:pt x="993" y="300"/>
                      </a:lnTo>
                      <a:close/>
                      <a:moveTo>
                        <a:pt x="906" y="412"/>
                      </a:moveTo>
                      <a:lnTo>
                        <a:pt x="911" y="401"/>
                      </a:lnTo>
                      <a:lnTo>
                        <a:pt x="918" y="391"/>
                      </a:lnTo>
                      <a:lnTo>
                        <a:pt x="922" y="401"/>
                      </a:lnTo>
                      <a:lnTo>
                        <a:pt x="929" y="409"/>
                      </a:lnTo>
                      <a:lnTo>
                        <a:pt x="934" y="419"/>
                      </a:lnTo>
                      <a:lnTo>
                        <a:pt x="940" y="430"/>
                      </a:lnTo>
                      <a:lnTo>
                        <a:pt x="945" y="440"/>
                      </a:lnTo>
                      <a:lnTo>
                        <a:pt x="951" y="451"/>
                      </a:lnTo>
                      <a:lnTo>
                        <a:pt x="964" y="451"/>
                      </a:lnTo>
                      <a:lnTo>
                        <a:pt x="977" y="451"/>
                      </a:lnTo>
                      <a:lnTo>
                        <a:pt x="990" y="451"/>
                      </a:lnTo>
                      <a:lnTo>
                        <a:pt x="1004" y="452"/>
                      </a:lnTo>
                      <a:lnTo>
                        <a:pt x="1017" y="451"/>
                      </a:lnTo>
                      <a:lnTo>
                        <a:pt x="1032" y="451"/>
                      </a:lnTo>
                      <a:lnTo>
                        <a:pt x="1020" y="460"/>
                      </a:lnTo>
                      <a:lnTo>
                        <a:pt x="1011" y="472"/>
                      </a:lnTo>
                      <a:lnTo>
                        <a:pt x="991" y="489"/>
                      </a:lnTo>
                      <a:lnTo>
                        <a:pt x="974" y="509"/>
                      </a:lnTo>
                      <a:lnTo>
                        <a:pt x="975" y="518"/>
                      </a:lnTo>
                      <a:lnTo>
                        <a:pt x="977" y="529"/>
                      </a:lnTo>
                      <a:lnTo>
                        <a:pt x="979" y="541"/>
                      </a:lnTo>
                      <a:lnTo>
                        <a:pt x="982" y="552"/>
                      </a:lnTo>
                      <a:lnTo>
                        <a:pt x="985" y="563"/>
                      </a:lnTo>
                      <a:lnTo>
                        <a:pt x="987" y="574"/>
                      </a:lnTo>
                      <a:lnTo>
                        <a:pt x="975" y="571"/>
                      </a:lnTo>
                      <a:lnTo>
                        <a:pt x="964" y="566"/>
                      </a:lnTo>
                      <a:lnTo>
                        <a:pt x="951" y="562"/>
                      </a:lnTo>
                      <a:lnTo>
                        <a:pt x="940" y="557"/>
                      </a:lnTo>
                      <a:lnTo>
                        <a:pt x="929" y="553"/>
                      </a:lnTo>
                      <a:lnTo>
                        <a:pt x="918" y="550"/>
                      </a:lnTo>
                      <a:lnTo>
                        <a:pt x="905" y="555"/>
                      </a:lnTo>
                      <a:lnTo>
                        <a:pt x="894" y="562"/>
                      </a:lnTo>
                      <a:lnTo>
                        <a:pt x="881" y="566"/>
                      </a:lnTo>
                      <a:lnTo>
                        <a:pt x="870" y="574"/>
                      </a:lnTo>
                      <a:lnTo>
                        <a:pt x="858" y="579"/>
                      </a:lnTo>
                      <a:lnTo>
                        <a:pt x="849" y="586"/>
                      </a:lnTo>
                      <a:lnTo>
                        <a:pt x="850" y="573"/>
                      </a:lnTo>
                      <a:lnTo>
                        <a:pt x="852" y="562"/>
                      </a:lnTo>
                      <a:lnTo>
                        <a:pt x="855" y="550"/>
                      </a:lnTo>
                      <a:lnTo>
                        <a:pt x="857" y="539"/>
                      </a:lnTo>
                      <a:lnTo>
                        <a:pt x="858" y="528"/>
                      </a:lnTo>
                      <a:lnTo>
                        <a:pt x="862" y="517"/>
                      </a:lnTo>
                      <a:lnTo>
                        <a:pt x="844" y="499"/>
                      </a:lnTo>
                      <a:lnTo>
                        <a:pt x="825" y="484"/>
                      </a:lnTo>
                      <a:lnTo>
                        <a:pt x="813" y="475"/>
                      </a:lnTo>
                      <a:lnTo>
                        <a:pt x="804" y="465"/>
                      </a:lnTo>
                      <a:lnTo>
                        <a:pt x="817" y="464"/>
                      </a:lnTo>
                      <a:lnTo>
                        <a:pt x="831" y="462"/>
                      </a:lnTo>
                      <a:lnTo>
                        <a:pt x="844" y="460"/>
                      </a:lnTo>
                      <a:lnTo>
                        <a:pt x="857" y="459"/>
                      </a:lnTo>
                      <a:lnTo>
                        <a:pt x="870" y="456"/>
                      </a:lnTo>
                      <a:lnTo>
                        <a:pt x="882" y="454"/>
                      </a:lnTo>
                      <a:lnTo>
                        <a:pt x="887" y="443"/>
                      </a:lnTo>
                      <a:lnTo>
                        <a:pt x="894" y="432"/>
                      </a:lnTo>
                      <a:lnTo>
                        <a:pt x="898" y="420"/>
                      </a:lnTo>
                      <a:lnTo>
                        <a:pt x="906" y="412"/>
                      </a:lnTo>
                      <a:close/>
                      <a:moveTo>
                        <a:pt x="651" y="1500"/>
                      </a:moveTo>
                      <a:lnTo>
                        <a:pt x="645" y="1497"/>
                      </a:lnTo>
                      <a:lnTo>
                        <a:pt x="639" y="1496"/>
                      </a:lnTo>
                      <a:lnTo>
                        <a:pt x="626" y="1488"/>
                      </a:lnTo>
                      <a:lnTo>
                        <a:pt x="615" y="1483"/>
                      </a:lnTo>
                      <a:lnTo>
                        <a:pt x="603" y="1475"/>
                      </a:lnTo>
                      <a:lnTo>
                        <a:pt x="592" y="1470"/>
                      </a:lnTo>
                      <a:lnTo>
                        <a:pt x="579" y="1473"/>
                      </a:lnTo>
                      <a:lnTo>
                        <a:pt x="568" y="1478"/>
                      </a:lnTo>
                      <a:lnTo>
                        <a:pt x="557" y="1483"/>
                      </a:lnTo>
                      <a:lnTo>
                        <a:pt x="547" y="1488"/>
                      </a:lnTo>
                      <a:lnTo>
                        <a:pt x="536" y="1489"/>
                      </a:lnTo>
                      <a:lnTo>
                        <a:pt x="526" y="1496"/>
                      </a:lnTo>
                      <a:lnTo>
                        <a:pt x="528" y="1483"/>
                      </a:lnTo>
                      <a:lnTo>
                        <a:pt x="530" y="1471"/>
                      </a:lnTo>
                      <a:lnTo>
                        <a:pt x="531" y="1460"/>
                      </a:lnTo>
                      <a:lnTo>
                        <a:pt x="533" y="1449"/>
                      </a:lnTo>
                      <a:lnTo>
                        <a:pt x="536" y="1438"/>
                      </a:lnTo>
                      <a:lnTo>
                        <a:pt x="539" y="1427"/>
                      </a:lnTo>
                      <a:lnTo>
                        <a:pt x="520" y="1407"/>
                      </a:lnTo>
                      <a:lnTo>
                        <a:pt x="502" y="1390"/>
                      </a:lnTo>
                      <a:lnTo>
                        <a:pt x="491" y="1378"/>
                      </a:lnTo>
                      <a:lnTo>
                        <a:pt x="481" y="1367"/>
                      </a:lnTo>
                      <a:lnTo>
                        <a:pt x="494" y="1367"/>
                      </a:lnTo>
                      <a:lnTo>
                        <a:pt x="509" y="1369"/>
                      </a:lnTo>
                      <a:lnTo>
                        <a:pt x="520" y="1369"/>
                      </a:lnTo>
                      <a:lnTo>
                        <a:pt x="533" y="1369"/>
                      </a:lnTo>
                      <a:lnTo>
                        <a:pt x="547" y="1369"/>
                      </a:lnTo>
                      <a:lnTo>
                        <a:pt x="562" y="1369"/>
                      </a:lnTo>
                      <a:lnTo>
                        <a:pt x="566" y="1358"/>
                      </a:lnTo>
                      <a:lnTo>
                        <a:pt x="573" y="1348"/>
                      </a:lnTo>
                      <a:lnTo>
                        <a:pt x="578" y="1337"/>
                      </a:lnTo>
                      <a:lnTo>
                        <a:pt x="584" y="1329"/>
                      </a:lnTo>
                      <a:lnTo>
                        <a:pt x="587" y="1317"/>
                      </a:lnTo>
                      <a:lnTo>
                        <a:pt x="592" y="1309"/>
                      </a:lnTo>
                      <a:lnTo>
                        <a:pt x="598" y="1321"/>
                      </a:lnTo>
                      <a:lnTo>
                        <a:pt x="603" y="1332"/>
                      </a:lnTo>
                      <a:lnTo>
                        <a:pt x="610" y="1340"/>
                      </a:lnTo>
                      <a:lnTo>
                        <a:pt x="615" y="1351"/>
                      </a:lnTo>
                      <a:lnTo>
                        <a:pt x="621" y="1362"/>
                      </a:lnTo>
                      <a:lnTo>
                        <a:pt x="627" y="1374"/>
                      </a:lnTo>
                      <a:lnTo>
                        <a:pt x="647" y="1378"/>
                      </a:lnTo>
                      <a:lnTo>
                        <a:pt x="667" y="1382"/>
                      </a:lnTo>
                      <a:lnTo>
                        <a:pt x="682" y="1261"/>
                      </a:lnTo>
                      <a:lnTo>
                        <a:pt x="674" y="1255"/>
                      </a:lnTo>
                      <a:lnTo>
                        <a:pt x="669" y="1248"/>
                      </a:lnTo>
                      <a:lnTo>
                        <a:pt x="658" y="1239"/>
                      </a:lnTo>
                      <a:lnTo>
                        <a:pt x="648" y="1231"/>
                      </a:lnTo>
                      <a:lnTo>
                        <a:pt x="659" y="1228"/>
                      </a:lnTo>
                      <a:lnTo>
                        <a:pt x="674" y="1228"/>
                      </a:lnTo>
                      <a:lnTo>
                        <a:pt x="680" y="1226"/>
                      </a:lnTo>
                      <a:lnTo>
                        <a:pt x="687" y="1226"/>
                      </a:lnTo>
                      <a:lnTo>
                        <a:pt x="712" y="1030"/>
                      </a:lnTo>
                      <a:lnTo>
                        <a:pt x="703" y="1033"/>
                      </a:lnTo>
                      <a:lnTo>
                        <a:pt x="693" y="1038"/>
                      </a:lnTo>
                      <a:lnTo>
                        <a:pt x="693" y="1027"/>
                      </a:lnTo>
                      <a:lnTo>
                        <a:pt x="696" y="1016"/>
                      </a:lnTo>
                      <a:lnTo>
                        <a:pt x="698" y="1004"/>
                      </a:lnTo>
                      <a:lnTo>
                        <a:pt x="701" y="993"/>
                      </a:lnTo>
                      <a:lnTo>
                        <a:pt x="703" y="982"/>
                      </a:lnTo>
                      <a:lnTo>
                        <a:pt x="706" y="971"/>
                      </a:lnTo>
                      <a:lnTo>
                        <a:pt x="685" y="951"/>
                      </a:lnTo>
                      <a:lnTo>
                        <a:pt x="669" y="935"/>
                      </a:lnTo>
                      <a:lnTo>
                        <a:pt x="658" y="924"/>
                      </a:lnTo>
                      <a:lnTo>
                        <a:pt x="648" y="915"/>
                      </a:lnTo>
                      <a:lnTo>
                        <a:pt x="661" y="915"/>
                      </a:lnTo>
                      <a:lnTo>
                        <a:pt x="674" y="915"/>
                      </a:lnTo>
                      <a:lnTo>
                        <a:pt x="687" y="913"/>
                      </a:lnTo>
                      <a:lnTo>
                        <a:pt x="701" y="913"/>
                      </a:lnTo>
                      <a:lnTo>
                        <a:pt x="714" y="910"/>
                      </a:lnTo>
                      <a:lnTo>
                        <a:pt x="727" y="910"/>
                      </a:lnTo>
                      <a:lnTo>
                        <a:pt x="727" y="908"/>
                      </a:lnTo>
                      <a:lnTo>
                        <a:pt x="728" y="907"/>
                      </a:lnTo>
                      <a:lnTo>
                        <a:pt x="752" y="709"/>
                      </a:lnTo>
                      <a:lnTo>
                        <a:pt x="741" y="712"/>
                      </a:lnTo>
                      <a:lnTo>
                        <a:pt x="732" y="716"/>
                      </a:lnTo>
                      <a:lnTo>
                        <a:pt x="722" y="720"/>
                      </a:lnTo>
                      <a:lnTo>
                        <a:pt x="714" y="725"/>
                      </a:lnTo>
                      <a:lnTo>
                        <a:pt x="703" y="730"/>
                      </a:lnTo>
                      <a:lnTo>
                        <a:pt x="693" y="735"/>
                      </a:lnTo>
                      <a:lnTo>
                        <a:pt x="693" y="722"/>
                      </a:lnTo>
                      <a:lnTo>
                        <a:pt x="696" y="711"/>
                      </a:lnTo>
                      <a:lnTo>
                        <a:pt x="698" y="700"/>
                      </a:lnTo>
                      <a:lnTo>
                        <a:pt x="701" y="688"/>
                      </a:lnTo>
                      <a:lnTo>
                        <a:pt x="703" y="677"/>
                      </a:lnTo>
                      <a:lnTo>
                        <a:pt x="706" y="666"/>
                      </a:lnTo>
                      <a:lnTo>
                        <a:pt x="687" y="647"/>
                      </a:lnTo>
                      <a:lnTo>
                        <a:pt x="669" y="631"/>
                      </a:lnTo>
                      <a:lnTo>
                        <a:pt x="658" y="619"/>
                      </a:lnTo>
                      <a:lnTo>
                        <a:pt x="648" y="610"/>
                      </a:lnTo>
                      <a:lnTo>
                        <a:pt x="661" y="610"/>
                      </a:lnTo>
                      <a:lnTo>
                        <a:pt x="677" y="610"/>
                      </a:lnTo>
                      <a:lnTo>
                        <a:pt x="687" y="608"/>
                      </a:lnTo>
                      <a:lnTo>
                        <a:pt x="701" y="608"/>
                      </a:lnTo>
                      <a:lnTo>
                        <a:pt x="714" y="606"/>
                      </a:lnTo>
                      <a:lnTo>
                        <a:pt x="727" y="606"/>
                      </a:lnTo>
                      <a:lnTo>
                        <a:pt x="732" y="595"/>
                      </a:lnTo>
                      <a:lnTo>
                        <a:pt x="738" y="586"/>
                      </a:lnTo>
                      <a:lnTo>
                        <a:pt x="743" y="574"/>
                      </a:lnTo>
                      <a:lnTo>
                        <a:pt x="751" y="565"/>
                      </a:lnTo>
                      <a:lnTo>
                        <a:pt x="754" y="555"/>
                      </a:lnTo>
                      <a:lnTo>
                        <a:pt x="760" y="545"/>
                      </a:lnTo>
                      <a:lnTo>
                        <a:pt x="765" y="555"/>
                      </a:lnTo>
                      <a:lnTo>
                        <a:pt x="772" y="566"/>
                      </a:lnTo>
                      <a:lnTo>
                        <a:pt x="791" y="412"/>
                      </a:lnTo>
                      <a:lnTo>
                        <a:pt x="775" y="403"/>
                      </a:lnTo>
                      <a:lnTo>
                        <a:pt x="760" y="395"/>
                      </a:lnTo>
                      <a:lnTo>
                        <a:pt x="749" y="398"/>
                      </a:lnTo>
                      <a:lnTo>
                        <a:pt x="738" y="404"/>
                      </a:lnTo>
                      <a:lnTo>
                        <a:pt x="727" y="409"/>
                      </a:lnTo>
                      <a:lnTo>
                        <a:pt x="716" y="415"/>
                      </a:lnTo>
                      <a:lnTo>
                        <a:pt x="704" y="419"/>
                      </a:lnTo>
                      <a:lnTo>
                        <a:pt x="693" y="423"/>
                      </a:lnTo>
                      <a:lnTo>
                        <a:pt x="695" y="412"/>
                      </a:lnTo>
                      <a:lnTo>
                        <a:pt x="696" y="401"/>
                      </a:lnTo>
                      <a:lnTo>
                        <a:pt x="698" y="390"/>
                      </a:lnTo>
                      <a:lnTo>
                        <a:pt x="701" y="379"/>
                      </a:lnTo>
                      <a:lnTo>
                        <a:pt x="703" y="367"/>
                      </a:lnTo>
                      <a:lnTo>
                        <a:pt x="706" y="356"/>
                      </a:lnTo>
                      <a:lnTo>
                        <a:pt x="687" y="337"/>
                      </a:lnTo>
                      <a:lnTo>
                        <a:pt x="669" y="318"/>
                      </a:lnTo>
                      <a:lnTo>
                        <a:pt x="658" y="306"/>
                      </a:lnTo>
                      <a:lnTo>
                        <a:pt x="648" y="298"/>
                      </a:lnTo>
                      <a:lnTo>
                        <a:pt x="661" y="298"/>
                      </a:lnTo>
                      <a:lnTo>
                        <a:pt x="677" y="298"/>
                      </a:lnTo>
                      <a:lnTo>
                        <a:pt x="687" y="295"/>
                      </a:lnTo>
                      <a:lnTo>
                        <a:pt x="701" y="295"/>
                      </a:lnTo>
                      <a:lnTo>
                        <a:pt x="714" y="295"/>
                      </a:lnTo>
                      <a:lnTo>
                        <a:pt x="728" y="295"/>
                      </a:lnTo>
                      <a:lnTo>
                        <a:pt x="733" y="284"/>
                      </a:lnTo>
                      <a:lnTo>
                        <a:pt x="740" y="276"/>
                      </a:lnTo>
                      <a:lnTo>
                        <a:pt x="744" y="265"/>
                      </a:lnTo>
                      <a:lnTo>
                        <a:pt x="751" y="255"/>
                      </a:lnTo>
                      <a:lnTo>
                        <a:pt x="756" y="244"/>
                      </a:lnTo>
                      <a:lnTo>
                        <a:pt x="762" y="236"/>
                      </a:lnTo>
                      <a:lnTo>
                        <a:pt x="765" y="245"/>
                      </a:lnTo>
                      <a:lnTo>
                        <a:pt x="772" y="257"/>
                      </a:lnTo>
                      <a:lnTo>
                        <a:pt x="776" y="266"/>
                      </a:lnTo>
                      <a:lnTo>
                        <a:pt x="781" y="277"/>
                      </a:lnTo>
                      <a:lnTo>
                        <a:pt x="788" y="289"/>
                      </a:lnTo>
                      <a:lnTo>
                        <a:pt x="796" y="300"/>
                      </a:lnTo>
                      <a:lnTo>
                        <a:pt x="801" y="300"/>
                      </a:lnTo>
                      <a:lnTo>
                        <a:pt x="807" y="302"/>
                      </a:lnTo>
                      <a:lnTo>
                        <a:pt x="817" y="220"/>
                      </a:lnTo>
                      <a:lnTo>
                        <a:pt x="727" y="212"/>
                      </a:lnTo>
                      <a:lnTo>
                        <a:pt x="637" y="200"/>
                      </a:lnTo>
                      <a:lnTo>
                        <a:pt x="549" y="183"/>
                      </a:lnTo>
                      <a:lnTo>
                        <a:pt x="462" y="165"/>
                      </a:lnTo>
                      <a:lnTo>
                        <a:pt x="374" y="139"/>
                      </a:lnTo>
                      <a:lnTo>
                        <a:pt x="289" y="111"/>
                      </a:lnTo>
                      <a:lnTo>
                        <a:pt x="199" y="78"/>
                      </a:lnTo>
                      <a:lnTo>
                        <a:pt x="114" y="45"/>
                      </a:lnTo>
                      <a:lnTo>
                        <a:pt x="100" y="38"/>
                      </a:lnTo>
                      <a:lnTo>
                        <a:pt x="87" y="32"/>
                      </a:lnTo>
                      <a:lnTo>
                        <a:pt x="72" y="27"/>
                      </a:lnTo>
                      <a:lnTo>
                        <a:pt x="60" y="21"/>
                      </a:lnTo>
                      <a:lnTo>
                        <a:pt x="47" y="16"/>
                      </a:lnTo>
                      <a:lnTo>
                        <a:pt x="34" y="9"/>
                      </a:lnTo>
                      <a:lnTo>
                        <a:pt x="21" y="5"/>
                      </a:lnTo>
                      <a:lnTo>
                        <a:pt x="10" y="0"/>
                      </a:lnTo>
                      <a:lnTo>
                        <a:pt x="8" y="29"/>
                      </a:lnTo>
                      <a:lnTo>
                        <a:pt x="8" y="56"/>
                      </a:lnTo>
                      <a:lnTo>
                        <a:pt x="8" y="85"/>
                      </a:lnTo>
                      <a:lnTo>
                        <a:pt x="8" y="112"/>
                      </a:lnTo>
                      <a:lnTo>
                        <a:pt x="8" y="141"/>
                      </a:lnTo>
                      <a:lnTo>
                        <a:pt x="8" y="168"/>
                      </a:lnTo>
                      <a:lnTo>
                        <a:pt x="8" y="197"/>
                      </a:lnTo>
                      <a:lnTo>
                        <a:pt x="8" y="224"/>
                      </a:lnTo>
                      <a:lnTo>
                        <a:pt x="8" y="253"/>
                      </a:lnTo>
                      <a:lnTo>
                        <a:pt x="8" y="281"/>
                      </a:lnTo>
                      <a:lnTo>
                        <a:pt x="8" y="308"/>
                      </a:lnTo>
                      <a:lnTo>
                        <a:pt x="8" y="337"/>
                      </a:lnTo>
                      <a:lnTo>
                        <a:pt x="8" y="364"/>
                      </a:lnTo>
                      <a:lnTo>
                        <a:pt x="8" y="393"/>
                      </a:lnTo>
                      <a:lnTo>
                        <a:pt x="8" y="420"/>
                      </a:lnTo>
                      <a:lnTo>
                        <a:pt x="8" y="451"/>
                      </a:lnTo>
                      <a:lnTo>
                        <a:pt x="7" y="476"/>
                      </a:lnTo>
                      <a:lnTo>
                        <a:pt x="7" y="505"/>
                      </a:lnTo>
                      <a:lnTo>
                        <a:pt x="7" y="533"/>
                      </a:lnTo>
                      <a:lnTo>
                        <a:pt x="7" y="562"/>
                      </a:lnTo>
                      <a:lnTo>
                        <a:pt x="7" y="589"/>
                      </a:lnTo>
                      <a:lnTo>
                        <a:pt x="7" y="618"/>
                      </a:lnTo>
                      <a:lnTo>
                        <a:pt x="7" y="645"/>
                      </a:lnTo>
                      <a:lnTo>
                        <a:pt x="7" y="675"/>
                      </a:lnTo>
                      <a:lnTo>
                        <a:pt x="5" y="703"/>
                      </a:lnTo>
                      <a:lnTo>
                        <a:pt x="5" y="732"/>
                      </a:lnTo>
                      <a:lnTo>
                        <a:pt x="5" y="759"/>
                      </a:lnTo>
                      <a:lnTo>
                        <a:pt x="5" y="788"/>
                      </a:lnTo>
                      <a:lnTo>
                        <a:pt x="5" y="815"/>
                      </a:lnTo>
                      <a:lnTo>
                        <a:pt x="5" y="844"/>
                      </a:lnTo>
                      <a:lnTo>
                        <a:pt x="5" y="871"/>
                      </a:lnTo>
                      <a:lnTo>
                        <a:pt x="5" y="899"/>
                      </a:lnTo>
                      <a:lnTo>
                        <a:pt x="5" y="927"/>
                      </a:lnTo>
                      <a:lnTo>
                        <a:pt x="5" y="955"/>
                      </a:lnTo>
                      <a:lnTo>
                        <a:pt x="5" y="984"/>
                      </a:lnTo>
                      <a:lnTo>
                        <a:pt x="5" y="1011"/>
                      </a:lnTo>
                      <a:lnTo>
                        <a:pt x="5" y="1040"/>
                      </a:lnTo>
                      <a:lnTo>
                        <a:pt x="5" y="1067"/>
                      </a:lnTo>
                      <a:lnTo>
                        <a:pt x="5" y="1096"/>
                      </a:lnTo>
                      <a:lnTo>
                        <a:pt x="5" y="1123"/>
                      </a:lnTo>
                      <a:lnTo>
                        <a:pt x="2" y="1152"/>
                      </a:lnTo>
                      <a:lnTo>
                        <a:pt x="2" y="1179"/>
                      </a:lnTo>
                      <a:lnTo>
                        <a:pt x="2" y="1208"/>
                      </a:lnTo>
                      <a:lnTo>
                        <a:pt x="2" y="1236"/>
                      </a:lnTo>
                      <a:lnTo>
                        <a:pt x="2" y="1264"/>
                      </a:lnTo>
                      <a:lnTo>
                        <a:pt x="2" y="1292"/>
                      </a:lnTo>
                      <a:lnTo>
                        <a:pt x="2" y="1321"/>
                      </a:lnTo>
                      <a:lnTo>
                        <a:pt x="2" y="1348"/>
                      </a:lnTo>
                      <a:lnTo>
                        <a:pt x="0" y="1370"/>
                      </a:lnTo>
                      <a:lnTo>
                        <a:pt x="0" y="1393"/>
                      </a:lnTo>
                      <a:lnTo>
                        <a:pt x="0" y="1415"/>
                      </a:lnTo>
                      <a:lnTo>
                        <a:pt x="0" y="1439"/>
                      </a:lnTo>
                      <a:lnTo>
                        <a:pt x="0" y="1462"/>
                      </a:lnTo>
                      <a:lnTo>
                        <a:pt x="0" y="1484"/>
                      </a:lnTo>
                      <a:lnTo>
                        <a:pt x="0" y="1508"/>
                      </a:lnTo>
                      <a:lnTo>
                        <a:pt x="0" y="1532"/>
                      </a:lnTo>
                      <a:lnTo>
                        <a:pt x="79" y="1561"/>
                      </a:lnTo>
                      <a:lnTo>
                        <a:pt x="157" y="1589"/>
                      </a:lnTo>
                      <a:lnTo>
                        <a:pt x="234" y="1613"/>
                      </a:lnTo>
                      <a:lnTo>
                        <a:pt x="313" y="1635"/>
                      </a:lnTo>
                      <a:lnTo>
                        <a:pt x="390" y="1653"/>
                      </a:lnTo>
                      <a:lnTo>
                        <a:pt x="469" y="1667"/>
                      </a:lnTo>
                      <a:lnTo>
                        <a:pt x="549" y="1677"/>
                      </a:lnTo>
                      <a:lnTo>
                        <a:pt x="627" y="1685"/>
                      </a:lnTo>
                      <a:lnTo>
                        <a:pt x="651" y="1500"/>
                      </a:lnTo>
                      <a:close/>
                      <a:moveTo>
                        <a:pt x="193" y="1311"/>
                      </a:moveTo>
                      <a:lnTo>
                        <a:pt x="181" y="1298"/>
                      </a:lnTo>
                      <a:lnTo>
                        <a:pt x="172" y="1287"/>
                      </a:lnTo>
                      <a:lnTo>
                        <a:pt x="185" y="1289"/>
                      </a:lnTo>
                      <a:lnTo>
                        <a:pt x="198" y="1290"/>
                      </a:lnTo>
                      <a:lnTo>
                        <a:pt x="209" y="1292"/>
                      </a:lnTo>
                      <a:lnTo>
                        <a:pt x="222" y="1293"/>
                      </a:lnTo>
                      <a:lnTo>
                        <a:pt x="234" y="1295"/>
                      </a:lnTo>
                      <a:lnTo>
                        <a:pt x="247" y="1300"/>
                      </a:lnTo>
                      <a:lnTo>
                        <a:pt x="258" y="1280"/>
                      </a:lnTo>
                      <a:lnTo>
                        <a:pt x="270" y="1264"/>
                      </a:lnTo>
                      <a:lnTo>
                        <a:pt x="276" y="1255"/>
                      </a:lnTo>
                      <a:lnTo>
                        <a:pt x="281" y="1247"/>
                      </a:lnTo>
                      <a:lnTo>
                        <a:pt x="287" y="1256"/>
                      </a:lnTo>
                      <a:lnTo>
                        <a:pt x="292" y="1269"/>
                      </a:lnTo>
                      <a:lnTo>
                        <a:pt x="297" y="1280"/>
                      </a:lnTo>
                      <a:lnTo>
                        <a:pt x="303" y="1293"/>
                      </a:lnTo>
                      <a:lnTo>
                        <a:pt x="308" y="1306"/>
                      </a:lnTo>
                      <a:lnTo>
                        <a:pt x="315" y="1321"/>
                      </a:lnTo>
                      <a:lnTo>
                        <a:pt x="326" y="1324"/>
                      </a:lnTo>
                      <a:lnTo>
                        <a:pt x="339" y="1329"/>
                      </a:lnTo>
                      <a:lnTo>
                        <a:pt x="351" y="1333"/>
                      </a:lnTo>
                      <a:lnTo>
                        <a:pt x="364" y="1338"/>
                      </a:lnTo>
                      <a:lnTo>
                        <a:pt x="376" y="1345"/>
                      </a:lnTo>
                      <a:lnTo>
                        <a:pt x="390" y="1349"/>
                      </a:lnTo>
                      <a:lnTo>
                        <a:pt x="379" y="1356"/>
                      </a:lnTo>
                      <a:lnTo>
                        <a:pt x="371" y="1362"/>
                      </a:lnTo>
                      <a:lnTo>
                        <a:pt x="351" y="1374"/>
                      </a:lnTo>
                      <a:lnTo>
                        <a:pt x="335" y="1386"/>
                      </a:lnTo>
                      <a:lnTo>
                        <a:pt x="335" y="1398"/>
                      </a:lnTo>
                      <a:lnTo>
                        <a:pt x="339" y="1412"/>
                      </a:lnTo>
                      <a:lnTo>
                        <a:pt x="339" y="1423"/>
                      </a:lnTo>
                      <a:lnTo>
                        <a:pt x="342" y="1436"/>
                      </a:lnTo>
                      <a:lnTo>
                        <a:pt x="343" y="1449"/>
                      </a:lnTo>
                      <a:lnTo>
                        <a:pt x="348" y="1462"/>
                      </a:lnTo>
                      <a:lnTo>
                        <a:pt x="337" y="1452"/>
                      </a:lnTo>
                      <a:lnTo>
                        <a:pt x="326" y="1446"/>
                      </a:lnTo>
                      <a:lnTo>
                        <a:pt x="315" y="1436"/>
                      </a:lnTo>
                      <a:lnTo>
                        <a:pt x="303" y="1427"/>
                      </a:lnTo>
                      <a:lnTo>
                        <a:pt x="292" y="1417"/>
                      </a:lnTo>
                      <a:lnTo>
                        <a:pt x="281" y="1409"/>
                      </a:lnTo>
                      <a:lnTo>
                        <a:pt x="268" y="1412"/>
                      </a:lnTo>
                      <a:lnTo>
                        <a:pt x="257" y="1414"/>
                      </a:lnTo>
                      <a:lnTo>
                        <a:pt x="246" y="1415"/>
                      </a:lnTo>
                      <a:lnTo>
                        <a:pt x="234" y="1419"/>
                      </a:lnTo>
                      <a:lnTo>
                        <a:pt x="223" y="1420"/>
                      </a:lnTo>
                      <a:lnTo>
                        <a:pt x="214" y="1423"/>
                      </a:lnTo>
                      <a:lnTo>
                        <a:pt x="217" y="1412"/>
                      </a:lnTo>
                      <a:lnTo>
                        <a:pt x="220" y="1401"/>
                      </a:lnTo>
                      <a:lnTo>
                        <a:pt x="220" y="1390"/>
                      </a:lnTo>
                      <a:lnTo>
                        <a:pt x="223" y="1378"/>
                      </a:lnTo>
                      <a:lnTo>
                        <a:pt x="223" y="1367"/>
                      </a:lnTo>
                      <a:lnTo>
                        <a:pt x="228" y="1356"/>
                      </a:lnTo>
                      <a:lnTo>
                        <a:pt x="218" y="1345"/>
                      </a:lnTo>
                      <a:lnTo>
                        <a:pt x="209" y="1333"/>
                      </a:lnTo>
                      <a:lnTo>
                        <a:pt x="199" y="1322"/>
                      </a:lnTo>
                      <a:lnTo>
                        <a:pt x="193" y="1311"/>
                      </a:lnTo>
                      <a:close/>
                      <a:moveTo>
                        <a:pt x="194" y="987"/>
                      </a:moveTo>
                      <a:lnTo>
                        <a:pt x="183" y="974"/>
                      </a:lnTo>
                      <a:lnTo>
                        <a:pt x="173" y="963"/>
                      </a:lnTo>
                      <a:lnTo>
                        <a:pt x="186" y="964"/>
                      </a:lnTo>
                      <a:lnTo>
                        <a:pt x="199" y="969"/>
                      </a:lnTo>
                      <a:lnTo>
                        <a:pt x="210" y="969"/>
                      </a:lnTo>
                      <a:lnTo>
                        <a:pt x="223" y="972"/>
                      </a:lnTo>
                      <a:lnTo>
                        <a:pt x="236" y="974"/>
                      </a:lnTo>
                      <a:lnTo>
                        <a:pt x="249" y="977"/>
                      </a:lnTo>
                      <a:lnTo>
                        <a:pt x="260" y="960"/>
                      </a:lnTo>
                      <a:lnTo>
                        <a:pt x="271" y="942"/>
                      </a:lnTo>
                      <a:lnTo>
                        <a:pt x="278" y="932"/>
                      </a:lnTo>
                      <a:lnTo>
                        <a:pt x="283" y="926"/>
                      </a:lnTo>
                      <a:lnTo>
                        <a:pt x="287" y="935"/>
                      </a:lnTo>
                      <a:lnTo>
                        <a:pt x="292" y="948"/>
                      </a:lnTo>
                      <a:lnTo>
                        <a:pt x="297" y="960"/>
                      </a:lnTo>
                      <a:lnTo>
                        <a:pt x="303" y="972"/>
                      </a:lnTo>
                      <a:lnTo>
                        <a:pt x="308" y="985"/>
                      </a:lnTo>
                      <a:lnTo>
                        <a:pt x="315" y="998"/>
                      </a:lnTo>
                      <a:lnTo>
                        <a:pt x="326" y="1003"/>
                      </a:lnTo>
                      <a:lnTo>
                        <a:pt x="339" y="1008"/>
                      </a:lnTo>
                      <a:lnTo>
                        <a:pt x="351" y="1014"/>
                      </a:lnTo>
                      <a:lnTo>
                        <a:pt x="364" y="1019"/>
                      </a:lnTo>
                      <a:lnTo>
                        <a:pt x="377" y="1025"/>
                      </a:lnTo>
                      <a:lnTo>
                        <a:pt x="392" y="1030"/>
                      </a:lnTo>
                      <a:lnTo>
                        <a:pt x="382" y="1035"/>
                      </a:lnTo>
                      <a:lnTo>
                        <a:pt x="372" y="1043"/>
                      </a:lnTo>
                      <a:lnTo>
                        <a:pt x="353" y="1054"/>
                      </a:lnTo>
                      <a:lnTo>
                        <a:pt x="337" y="1067"/>
                      </a:lnTo>
                      <a:lnTo>
                        <a:pt x="337" y="1078"/>
                      </a:lnTo>
                      <a:lnTo>
                        <a:pt x="339" y="1090"/>
                      </a:lnTo>
                      <a:lnTo>
                        <a:pt x="340" y="1102"/>
                      </a:lnTo>
                      <a:lnTo>
                        <a:pt x="343" y="1117"/>
                      </a:lnTo>
                      <a:lnTo>
                        <a:pt x="347" y="1128"/>
                      </a:lnTo>
                      <a:lnTo>
                        <a:pt x="348" y="1141"/>
                      </a:lnTo>
                      <a:lnTo>
                        <a:pt x="337" y="1133"/>
                      </a:lnTo>
                      <a:lnTo>
                        <a:pt x="327" y="1125"/>
                      </a:lnTo>
                      <a:lnTo>
                        <a:pt x="316" y="1114"/>
                      </a:lnTo>
                      <a:lnTo>
                        <a:pt x="305" y="1107"/>
                      </a:lnTo>
                      <a:lnTo>
                        <a:pt x="294" y="1096"/>
                      </a:lnTo>
                      <a:lnTo>
                        <a:pt x="283" y="1088"/>
                      </a:lnTo>
                      <a:lnTo>
                        <a:pt x="270" y="1090"/>
                      </a:lnTo>
                      <a:lnTo>
                        <a:pt x="258" y="1091"/>
                      </a:lnTo>
                      <a:lnTo>
                        <a:pt x="247" y="1094"/>
                      </a:lnTo>
                      <a:lnTo>
                        <a:pt x="236" y="1098"/>
                      </a:lnTo>
                      <a:lnTo>
                        <a:pt x="225" y="1098"/>
                      </a:lnTo>
                      <a:lnTo>
                        <a:pt x="217" y="1101"/>
                      </a:lnTo>
                      <a:lnTo>
                        <a:pt x="218" y="1088"/>
                      </a:lnTo>
                      <a:lnTo>
                        <a:pt x="220" y="1077"/>
                      </a:lnTo>
                      <a:lnTo>
                        <a:pt x="222" y="1065"/>
                      </a:lnTo>
                      <a:lnTo>
                        <a:pt x="223" y="1054"/>
                      </a:lnTo>
                      <a:lnTo>
                        <a:pt x="225" y="1043"/>
                      </a:lnTo>
                      <a:lnTo>
                        <a:pt x="230" y="1033"/>
                      </a:lnTo>
                      <a:lnTo>
                        <a:pt x="218" y="1020"/>
                      </a:lnTo>
                      <a:lnTo>
                        <a:pt x="210" y="1009"/>
                      </a:lnTo>
                      <a:lnTo>
                        <a:pt x="201" y="998"/>
                      </a:lnTo>
                      <a:lnTo>
                        <a:pt x="194" y="987"/>
                      </a:lnTo>
                      <a:close/>
                      <a:moveTo>
                        <a:pt x="196" y="675"/>
                      </a:moveTo>
                      <a:lnTo>
                        <a:pt x="185" y="663"/>
                      </a:lnTo>
                      <a:lnTo>
                        <a:pt x="175" y="648"/>
                      </a:lnTo>
                      <a:lnTo>
                        <a:pt x="188" y="651"/>
                      </a:lnTo>
                      <a:lnTo>
                        <a:pt x="201" y="655"/>
                      </a:lnTo>
                      <a:lnTo>
                        <a:pt x="212" y="656"/>
                      </a:lnTo>
                      <a:lnTo>
                        <a:pt x="225" y="659"/>
                      </a:lnTo>
                      <a:lnTo>
                        <a:pt x="238" y="663"/>
                      </a:lnTo>
                      <a:lnTo>
                        <a:pt x="252" y="666"/>
                      </a:lnTo>
                      <a:lnTo>
                        <a:pt x="257" y="656"/>
                      </a:lnTo>
                      <a:lnTo>
                        <a:pt x="262" y="647"/>
                      </a:lnTo>
                      <a:lnTo>
                        <a:pt x="268" y="637"/>
                      </a:lnTo>
                      <a:lnTo>
                        <a:pt x="273" y="629"/>
                      </a:lnTo>
                      <a:lnTo>
                        <a:pt x="278" y="621"/>
                      </a:lnTo>
                      <a:lnTo>
                        <a:pt x="284" y="613"/>
                      </a:lnTo>
                      <a:lnTo>
                        <a:pt x="289" y="622"/>
                      </a:lnTo>
                      <a:lnTo>
                        <a:pt x="294" y="635"/>
                      </a:lnTo>
                      <a:lnTo>
                        <a:pt x="300" y="648"/>
                      </a:lnTo>
                      <a:lnTo>
                        <a:pt x="305" y="663"/>
                      </a:lnTo>
                      <a:lnTo>
                        <a:pt x="311" y="674"/>
                      </a:lnTo>
                      <a:lnTo>
                        <a:pt x="316" y="687"/>
                      </a:lnTo>
                      <a:lnTo>
                        <a:pt x="327" y="691"/>
                      </a:lnTo>
                      <a:lnTo>
                        <a:pt x="340" y="698"/>
                      </a:lnTo>
                      <a:lnTo>
                        <a:pt x="353" y="703"/>
                      </a:lnTo>
                      <a:lnTo>
                        <a:pt x="366" y="709"/>
                      </a:lnTo>
                      <a:lnTo>
                        <a:pt x="379" y="714"/>
                      </a:lnTo>
                      <a:lnTo>
                        <a:pt x="392" y="720"/>
                      </a:lnTo>
                      <a:lnTo>
                        <a:pt x="382" y="725"/>
                      </a:lnTo>
                      <a:lnTo>
                        <a:pt x="372" y="733"/>
                      </a:lnTo>
                      <a:lnTo>
                        <a:pt x="353" y="744"/>
                      </a:lnTo>
                      <a:lnTo>
                        <a:pt x="337" y="756"/>
                      </a:lnTo>
                      <a:lnTo>
                        <a:pt x="339" y="767"/>
                      </a:lnTo>
                      <a:lnTo>
                        <a:pt x="340" y="780"/>
                      </a:lnTo>
                      <a:lnTo>
                        <a:pt x="342" y="791"/>
                      </a:lnTo>
                      <a:lnTo>
                        <a:pt x="343" y="804"/>
                      </a:lnTo>
                      <a:lnTo>
                        <a:pt x="347" y="817"/>
                      </a:lnTo>
                      <a:lnTo>
                        <a:pt x="350" y="830"/>
                      </a:lnTo>
                      <a:lnTo>
                        <a:pt x="339" y="821"/>
                      </a:lnTo>
                      <a:lnTo>
                        <a:pt x="329" y="813"/>
                      </a:lnTo>
                      <a:lnTo>
                        <a:pt x="316" y="802"/>
                      </a:lnTo>
                      <a:lnTo>
                        <a:pt x="305" y="794"/>
                      </a:lnTo>
                      <a:lnTo>
                        <a:pt x="294" y="785"/>
                      </a:lnTo>
                      <a:lnTo>
                        <a:pt x="283" y="777"/>
                      </a:lnTo>
                      <a:lnTo>
                        <a:pt x="271" y="778"/>
                      </a:lnTo>
                      <a:lnTo>
                        <a:pt x="260" y="780"/>
                      </a:lnTo>
                      <a:lnTo>
                        <a:pt x="249" y="781"/>
                      </a:lnTo>
                      <a:lnTo>
                        <a:pt x="238" y="785"/>
                      </a:lnTo>
                      <a:lnTo>
                        <a:pt x="228" y="785"/>
                      </a:lnTo>
                      <a:lnTo>
                        <a:pt x="218" y="789"/>
                      </a:lnTo>
                      <a:lnTo>
                        <a:pt x="218" y="777"/>
                      </a:lnTo>
                      <a:lnTo>
                        <a:pt x="222" y="765"/>
                      </a:lnTo>
                      <a:lnTo>
                        <a:pt x="223" y="754"/>
                      </a:lnTo>
                      <a:lnTo>
                        <a:pt x="225" y="743"/>
                      </a:lnTo>
                      <a:lnTo>
                        <a:pt x="228" y="732"/>
                      </a:lnTo>
                      <a:lnTo>
                        <a:pt x="230" y="722"/>
                      </a:lnTo>
                      <a:lnTo>
                        <a:pt x="220" y="709"/>
                      </a:lnTo>
                      <a:lnTo>
                        <a:pt x="212" y="698"/>
                      </a:lnTo>
                      <a:lnTo>
                        <a:pt x="202" y="687"/>
                      </a:lnTo>
                      <a:lnTo>
                        <a:pt x="196" y="675"/>
                      </a:lnTo>
                      <a:close/>
                      <a:moveTo>
                        <a:pt x="504" y="685"/>
                      </a:moveTo>
                      <a:lnTo>
                        <a:pt x="505" y="696"/>
                      </a:lnTo>
                      <a:lnTo>
                        <a:pt x="509" y="709"/>
                      </a:lnTo>
                      <a:lnTo>
                        <a:pt x="497" y="701"/>
                      </a:lnTo>
                      <a:lnTo>
                        <a:pt x="488" y="693"/>
                      </a:lnTo>
                      <a:lnTo>
                        <a:pt x="477" y="685"/>
                      </a:lnTo>
                      <a:lnTo>
                        <a:pt x="465" y="677"/>
                      </a:lnTo>
                      <a:lnTo>
                        <a:pt x="454" y="669"/>
                      </a:lnTo>
                      <a:lnTo>
                        <a:pt x="443" y="663"/>
                      </a:lnTo>
                      <a:lnTo>
                        <a:pt x="430" y="664"/>
                      </a:lnTo>
                      <a:lnTo>
                        <a:pt x="419" y="667"/>
                      </a:lnTo>
                      <a:lnTo>
                        <a:pt x="408" y="669"/>
                      </a:lnTo>
                      <a:lnTo>
                        <a:pt x="396" y="674"/>
                      </a:lnTo>
                      <a:lnTo>
                        <a:pt x="385" y="675"/>
                      </a:lnTo>
                      <a:lnTo>
                        <a:pt x="376" y="677"/>
                      </a:lnTo>
                      <a:lnTo>
                        <a:pt x="376" y="666"/>
                      </a:lnTo>
                      <a:lnTo>
                        <a:pt x="379" y="655"/>
                      </a:lnTo>
                      <a:lnTo>
                        <a:pt x="382" y="643"/>
                      </a:lnTo>
                      <a:lnTo>
                        <a:pt x="384" y="632"/>
                      </a:lnTo>
                      <a:lnTo>
                        <a:pt x="385" y="621"/>
                      </a:lnTo>
                      <a:lnTo>
                        <a:pt x="387" y="610"/>
                      </a:lnTo>
                      <a:lnTo>
                        <a:pt x="377" y="598"/>
                      </a:lnTo>
                      <a:lnTo>
                        <a:pt x="368" y="587"/>
                      </a:lnTo>
                      <a:lnTo>
                        <a:pt x="360" y="576"/>
                      </a:lnTo>
                      <a:lnTo>
                        <a:pt x="351" y="566"/>
                      </a:lnTo>
                      <a:lnTo>
                        <a:pt x="342" y="553"/>
                      </a:lnTo>
                      <a:lnTo>
                        <a:pt x="332" y="541"/>
                      </a:lnTo>
                      <a:lnTo>
                        <a:pt x="347" y="542"/>
                      </a:lnTo>
                      <a:lnTo>
                        <a:pt x="360" y="545"/>
                      </a:lnTo>
                      <a:lnTo>
                        <a:pt x="371" y="545"/>
                      </a:lnTo>
                      <a:lnTo>
                        <a:pt x="384" y="549"/>
                      </a:lnTo>
                      <a:lnTo>
                        <a:pt x="396" y="550"/>
                      </a:lnTo>
                      <a:lnTo>
                        <a:pt x="409" y="553"/>
                      </a:lnTo>
                      <a:lnTo>
                        <a:pt x="420" y="533"/>
                      </a:lnTo>
                      <a:lnTo>
                        <a:pt x="432" y="517"/>
                      </a:lnTo>
                      <a:lnTo>
                        <a:pt x="436" y="507"/>
                      </a:lnTo>
                      <a:lnTo>
                        <a:pt x="443" y="499"/>
                      </a:lnTo>
                      <a:lnTo>
                        <a:pt x="446" y="509"/>
                      </a:lnTo>
                      <a:lnTo>
                        <a:pt x="453" y="521"/>
                      </a:lnTo>
                      <a:lnTo>
                        <a:pt x="457" y="533"/>
                      </a:lnTo>
                      <a:lnTo>
                        <a:pt x="462" y="544"/>
                      </a:lnTo>
                      <a:lnTo>
                        <a:pt x="469" y="557"/>
                      </a:lnTo>
                      <a:lnTo>
                        <a:pt x="473" y="571"/>
                      </a:lnTo>
                      <a:lnTo>
                        <a:pt x="488" y="574"/>
                      </a:lnTo>
                      <a:lnTo>
                        <a:pt x="501" y="578"/>
                      </a:lnTo>
                      <a:lnTo>
                        <a:pt x="513" y="582"/>
                      </a:lnTo>
                      <a:lnTo>
                        <a:pt x="526" y="587"/>
                      </a:lnTo>
                      <a:lnTo>
                        <a:pt x="538" y="590"/>
                      </a:lnTo>
                      <a:lnTo>
                        <a:pt x="552" y="597"/>
                      </a:lnTo>
                      <a:lnTo>
                        <a:pt x="541" y="603"/>
                      </a:lnTo>
                      <a:lnTo>
                        <a:pt x="531" y="611"/>
                      </a:lnTo>
                      <a:lnTo>
                        <a:pt x="513" y="622"/>
                      </a:lnTo>
                      <a:lnTo>
                        <a:pt x="496" y="635"/>
                      </a:lnTo>
                      <a:lnTo>
                        <a:pt x="496" y="647"/>
                      </a:lnTo>
                      <a:lnTo>
                        <a:pt x="501" y="659"/>
                      </a:lnTo>
                      <a:lnTo>
                        <a:pt x="501" y="671"/>
                      </a:lnTo>
                      <a:lnTo>
                        <a:pt x="504" y="685"/>
                      </a:lnTo>
                      <a:close/>
                      <a:moveTo>
                        <a:pt x="504" y="993"/>
                      </a:moveTo>
                      <a:lnTo>
                        <a:pt x="504" y="1004"/>
                      </a:lnTo>
                      <a:lnTo>
                        <a:pt x="507" y="1017"/>
                      </a:lnTo>
                      <a:lnTo>
                        <a:pt x="496" y="1009"/>
                      </a:lnTo>
                      <a:lnTo>
                        <a:pt x="488" y="1003"/>
                      </a:lnTo>
                      <a:lnTo>
                        <a:pt x="473" y="993"/>
                      </a:lnTo>
                      <a:lnTo>
                        <a:pt x="462" y="985"/>
                      </a:lnTo>
                      <a:lnTo>
                        <a:pt x="453" y="977"/>
                      </a:lnTo>
                      <a:lnTo>
                        <a:pt x="441" y="971"/>
                      </a:lnTo>
                      <a:lnTo>
                        <a:pt x="427" y="972"/>
                      </a:lnTo>
                      <a:lnTo>
                        <a:pt x="417" y="976"/>
                      </a:lnTo>
                      <a:lnTo>
                        <a:pt x="406" y="980"/>
                      </a:lnTo>
                      <a:lnTo>
                        <a:pt x="395" y="984"/>
                      </a:lnTo>
                      <a:lnTo>
                        <a:pt x="384" y="985"/>
                      </a:lnTo>
                      <a:lnTo>
                        <a:pt x="374" y="987"/>
                      </a:lnTo>
                      <a:lnTo>
                        <a:pt x="376" y="976"/>
                      </a:lnTo>
                      <a:lnTo>
                        <a:pt x="379" y="964"/>
                      </a:lnTo>
                      <a:lnTo>
                        <a:pt x="379" y="953"/>
                      </a:lnTo>
                      <a:lnTo>
                        <a:pt x="384" y="942"/>
                      </a:lnTo>
                      <a:lnTo>
                        <a:pt x="384" y="931"/>
                      </a:lnTo>
                      <a:lnTo>
                        <a:pt x="387" y="919"/>
                      </a:lnTo>
                      <a:lnTo>
                        <a:pt x="377" y="908"/>
                      </a:lnTo>
                      <a:lnTo>
                        <a:pt x="368" y="897"/>
                      </a:lnTo>
                      <a:lnTo>
                        <a:pt x="360" y="886"/>
                      </a:lnTo>
                      <a:lnTo>
                        <a:pt x="351" y="878"/>
                      </a:lnTo>
                      <a:lnTo>
                        <a:pt x="340" y="863"/>
                      </a:lnTo>
                      <a:lnTo>
                        <a:pt x="331" y="852"/>
                      </a:lnTo>
                      <a:lnTo>
                        <a:pt x="343" y="855"/>
                      </a:lnTo>
                      <a:lnTo>
                        <a:pt x="358" y="857"/>
                      </a:lnTo>
                      <a:lnTo>
                        <a:pt x="368" y="857"/>
                      </a:lnTo>
                      <a:lnTo>
                        <a:pt x="382" y="860"/>
                      </a:lnTo>
                      <a:lnTo>
                        <a:pt x="395" y="860"/>
                      </a:lnTo>
                      <a:lnTo>
                        <a:pt x="409" y="863"/>
                      </a:lnTo>
                      <a:lnTo>
                        <a:pt x="420" y="844"/>
                      </a:lnTo>
                      <a:lnTo>
                        <a:pt x="432" y="826"/>
                      </a:lnTo>
                      <a:lnTo>
                        <a:pt x="435" y="817"/>
                      </a:lnTo>
                      <a:lnTo>
                        <a:pt x="441" y="807"/>
                      </a:lnTo>
                      <a:lnTo>
                        <a:pt x="446" y="818"/>
                      </a:lnTo>
                      <a:lnTo>
                        <a:pt x="453" y="830"/>
                      </a:lnTo>
                      <a:lnTo>
                        <a:pt x="457" y="841"/>
                      </a:lnTo>
                      <a:lnTo>
                        <a:pt x="462" y="855"/>
                      </a:lnTo>
                      <a:lnTo>
                        <a:pt x="469" y="866"/>
                      </a:lnTo>
                      <a:lnTo>
                        <a:pt x="473" y="879"/>
                      </a:lnTo>
                      <a:lnTo>
                        <a:pt x="485" y="882"/>
                      </a:lnTo>
                      <a:lnTo>
                        <a:pt x="497" y="886"/>
                      </a:lnTo>
                      <a:lnTo>
                        <a:pt x="512" y="891"/>
                      </a:lnTo>
                      <a:lnTo>
                        <a:pt x="525" y="895"/>
                      </a:lnTo>
                      <a:lnTo>
                        <a:pt x="538" y="899"/>
                      </a:lnTo>
                      <a:lnTo>
                        <a:pt x="552" y="903"/>
                      </a:lnTo>
                      <a:lnTo>
                        <a:pt x="541" y="910"/>
                      </a:lnTo>
                      <a:lnTo>
                        <a:pt x="531" y="918"/>
                      </a:lnTo>
                      <a:lnTo>
                        <a:pt x="513" y="931"/>
                      </a:lnTo>
                      <a:lnTo>
                        <a:pt x="494" y="943"/>
                      </a:lnTo>
                      <a:lnTo>
                        <a:pt x="496" y="955"/>
                      </a:lnTo>
                      <a:lnTo>
                        <a:pt x="497" y="969"/>
                      </a:lnTo>
                      <a:lnTo>
                        <a:pt x="501" y="980"/>
                      </a:lnTo>
                      <a:lnTo>
                        <a:pt x="504" y="993"/>
                      </a:lnTo>
                      <a:close/>
                      <a:moveTo>
                        <a:pt x="525" y="1523"/>
                      </a:moveTo>
                      <a:lnTo>
                        <a:pt x="536" y="1526"/>
                      </a:lnTo>
                      <a:lnTo>
                        <a:pt x="550" y="1531"/>
                      </a:lnTo>
                      <a:lnTo>
                        <a:pt x="539" y="1539"/>
                      </a:lnTo>
                      <a:lnTo>
                        <a:pt x="530" y="1545"/>
                      </a:lnTo>
                      <a:lnTo>
                        <a:pt x="512" y="1560"/>
                      </a:lnTo>
                      <a:lnTo>
                        <a:pt x="493" y="1574"/>
                      </a:lnTo>
                      <a:lnTo>
                        <a:pt x="494" y="1585"/>
                      </a:lnTo>
                      <a:lnTo>
                        <a:pt x="496" y="1597"/>
                      </a:lnTo>
                      <a:lnTo>
                        <a:pt x="497" y="1608"/>
                      </a:lnTo>
                      <a:lnTo>
                        <a:pt x="502" y="1621"/>
                      </a:lnTo>
                      <a:lnTo>
                        <a:pt x="504" y="1632"/>
                      </a:lnTo>
                      <a:lnTo>
                        <a:pt x="505" y="1645"/>
                      </a:lnTo>
                      <a:lnTo>
                        <a:pt x="494" y="1637"/>
                      </a:lnTo>
                      <a:lnTo>
                        <a:pt x="485" y="1632"/>
                      </a:lnTo>
                      <a:lnTo>
                        <a:pt x="472" y="1624"/>
                      </a:lnTo>
                      <a:lnTo>
                        <a:pt x="461" y="1618"/>
                      </a:lnTo>
                      <a:lnTo>
                        <a:pt x="449" y="1609"/>
                      </a:lnTo>
                      <a:lnTo>
                        <a:pt x="438" y="1601"/>
                      </a:lnTo>
                      <a:lnTo>
                        <a:pt x="425" y="1605"/>
                      </a:lnTo>
                      <a:lnTo>
                        <a:pt x="414" y="1608"/>
                      </a:lnTo>
                      <a:lnTo>
                        <a:pt x="403" y="1611"/>
                      </a:lnTo>
                      <a:lnTo>
                        <a:pt x="392" y="1616"/>
                      </a:lnTo>
                      <a:lnTo>
                        <a:pt x="382" y="1619"/>
                      </a:lnTo>
                      <a:lnTo>
                        <a:pt x="372" y="1622"/>
                      </a:lnTo>
                      <a:lnTo>
                        <a:pt x="374" y="1609"/>
                      </a:lnTo>
                      <a:lnTo>
                        <a:pt x="376" y="1598"/>
                      </a:lnTo>
                      <a:lnTo>
                        <a:pt x="377" y="1587"/>
                      </a:lnTo>
                      <a:lnTo>
                        <a:pt x="379" y="1576"/>
                      </a:lnTo>
                      <a:lnTo>
                        <a:pt x="382" y="1565"/>
                      </a:lnTo>
                      <a:lnTo>
                        <a:pt x="385" y="1553"/>
                      </a:lnTo>
                      <a:lnTo>
                        <a:pt x="374" y="1542"/>
                      </a:lnTo>
                      <a:lnTo>
                        <a:pt x="366" y="1532"/>
                      </a:lnTo>
                      <a:lnTo>
                        <a:pt x="358" y="1521"/>
                      </a:lnTo>
                      <a:lnTo>
                        <a:pt x="350" y="1512"/>
                      </a:lnTo>
                      <a:lnTo>
                        <a:pt x="339" y="1500"/>
                      </a:lnTo>
                      <a:lnTo>
                        <a:pt x="329" y="1489"/>
                      </a:lnTo>
                      <a:lnTo>
                        <a:pt x="342" y="1489"/>
                      </a:lnTo>
                      <a:lnTo>
                        <a:pt x="355" y="1492"/>
                      </a:lnTo>
                      <a:lnTo>
                        <a:pt x="366" y="1492"/>
                      </a:lnTo>
                      <a:lnTo>
                        <a:pt x="379" y="1494"/>
                      </a:lnTo>
                      <a:lnTo>
                        <a:pt x="392" y="1496"/>
                      </a:lnTo>
                      <a:lnTo>
                        <a:pt x="406" y="1497"/>
                      </a:lnTo>
                      <a:lnTo>
                        <a:pt x="417" y="1476"/>
                      </a:lnTo>
                      <a:lnTo>
                        <a:pt x="430" y="1459"/>
                      </a:lnTo>
                      <a:lnTo>
                        <a:pt x="433" y="1449"/>
                      </a:lnTo>
                      <a:lnTo>
                        <a:pt x="438" y="1439"/>
                      </a:lnTo>
                      <a:lnTo>
                        <a:pt x="445" y="1451"/>
                      </a:lnTo>
                      <a:lnTo>
                        <a:pt x="449" y="1462"/>
                      </a:lnTo>
                      <a:lnTo>
                        <a:pt x="456" y="1473"/>
                      </a:lnTo>
                      <a:lnTo>
                        <a:pt x="461" y="1484"/>
                      </a:lnTo>
                      <a:lnTo>
                        <a:pt x="467" y="1496"/>
                      </a:lnTo>
                      <a:lnTo>
                        <a:pt x="472" y="1508"/>
                      </a:lnTo>
                      <a:lnTo>
                        <a:pt x="483" y="1512"/>
                      </a:lnTo>
                      <a:lnTo>
                        <a:pt x="496" y="1516"/>
                      </a:lnTo>
                      <a:lnTo>
                        <a:pt x="509" y="1520"/>
                      </a:lnTo>
                      <a:lnTo>
                        <a:pt x="525" y="1523"/>
                      </a:lnTo>
                      <a:close/>
                      <a:moveTo>
                        <a:pt x="530" y="1236"/>
                      </a:moveTo>
                      <a:lnTo>
                        <a:pt x="512" y="1248"/>
                      </a:lnTo>
                      <a:lnTo>
                        <a:pt x="494" y="1261"/>
                      </a:lnTo>
                      <a:lnTo>
                        <a:pt x="494" y="1272"/>
                      </a:lnTo>
                      <a:lnTo>
                        <a:pt x="497" y="1287"/>
                      </a:lnTo>
                      <a:lnTo>
                        <a:pt x="497" y="1298"/>
                      </a:lnTo>
                      <a:lnTo>
                        <a:pt x="502" y="1311"/>
                      </a:lnTo>
                      <a:lnTo>
                        <a:pt x="504" y="1322"/>
                      </a:lnTo>
                      <a:lnTo>
                        <a:pt x="507" y="1335"/>
                      </a:lnTo>
                      <a:lnTo>
                        <a:pt x="496" y="1327"/>
                      </a:lnTo>
                      <a:lnTo>
                        <a:pt x="485" y="1322"/>
                      </a:lnTo>
                      <a:lnTo>
                        <a:pt x="472" y="1313"/>
                      </a:lnTo>
                      <a:lnTo>
                        <a:pt x="461" y="1305"/>
                      </a:lnTo>
                      <a:lnTo>
                        <a:pt x="449" y="1298"/>
                      </a:lnTo>
                      <a:lnTo>
                        <a:pt x="438" y="1290"/>
                      </a:lnTo>
                      <a:lnTo>
                        <a:pt x="427" y="1292"/>
                      </a:lnTo>
                      <a:lnTo>
                        <a:pt x="417" y="1295"/>
                      </a:lnTo>
                      <a:lnTo>
                        <a:pt x="406" y="1298"/>
                      </a:lnTo>
                      <a:lnTo>
                        <a:pt x="395" y="1301"/>
                      </a:lnTo>
                      <a:lnTo>
                        <a:pt x="384" y="1305"/>
                      </a:lnTo>
                      <a:lnTo>
                        <a:pt x="372" y="1309"/>
                      </a:lnTo>
                      <a:lnTo>
                        <a:pt x="374" y="1295"/>
                      </a:lnTo>
                      <a:lnTo>
                        <a:pt x="377" y="1284"/>
                      </a:lnTo>
                      <a:lnTo>
                        <a:pt x="377" y="1272"/>
                      </a:lnTo>
                      <a:lnTo>
                        <a:pt x="382" y="1261"/>
                      </a:lnTo>
                      <a:lnTo>
                        <a:pt x="384" y="1250"/>
                      </a:lnTo>
                      <a:lnTo>
                        <a:pt x="387" y="1239"/>
                      </a:lnTo>
                      <a:lnTo>
                        <a:pt x="376" y="1228"/>
                      </a:lnTo>
                      <a:lnTo>
                        <a:pt x="368" y="1220"/>
                      </a:lnTo>
                      <a:lnTo>
                        <a:pt x="358" y="1208"/>
                      </a:lnTo>
                      <a:lnTo>
                        <a:pt x="350" y="1199"/>
                      </a:lnTo>
                      <a:lnTo>
                        <a:pt x="339" y="1186"/>
                      </a:lnTo>
                      <a:lnTo>
                        <a:pt x="329" y="1175"/>
                      </a:lnTo>
                      <a:lnTo>
                        <a:pt x="342" y="1176"/>
                      </a:lnTo>
                      <a:lnTo>
                        <a:pt x="358" y="1178"/>
                      </a:lnTo>
                      <a:lnTo>
                        <a:pt x="368" y="1178"/>
                      </a:lnTo>
                      <a:lnTo>
                        <a:pt x="382" y="1179"/>
                      </a:lnTo>
                      <a:lnTo>
                        <a:pt x="395" y="1181"/>
                      </a:lnTo>
                      <a:lnTo>
                        <a:pt x="408" y="1184"/>
                      </a:lnTo>
                      <a:lnTo>
                        <a:pt x="412" y="1173"/>
                      </a:lnTo>
                      <a:lnTo>
                        <a:pt x="419" y="1163"/>
                      </a:lnTo>
                      <a:lnTo>
                        <a:pt x="424" y="1154"/>
                      </a:lnTo>
                      <a:lnTo>
                        <a:pt x="430" y="1144"/>
                      </a:lnTo>
                      <a:lnTo>
                        <a:pt x="435" y="1134"/>
                      </a:lnTo>
                      <a:lnTo>
                        <a:pt x="441" y="1128"/>
                      </a:lnTo>
                      <a:lnTo>
                        <a:pt x="445" y="1136"/>
                      </a:lnTo>
                      <a:lnTo>
                        <a:pt x="449" y="1150"/>
                      </a:lnTo>
                      <a:lnTo>
                        <a:pt x="456" y="1162"/>
                      </a:lnTo>
                      <a:lnTo>
                        <a:pt x="461" y="1173"/>
                      </a:lnTo>
                      <a:lnTo>
                        <a:pt x="467" y="1184"/>
                      </a:lnTo>
                      <a:lnTo>
                        <a:pt x="473" y="1197"/>
                      </a:lnTo>
                      <a:lnTo>
                        <a:pt x="485" y="1200"/>
                      </a:lnTo>
                      <a:lnTo>
                        <a:pt x="497" y="1203"/>
                      </a:lnTo>
                      <a:lnTo>
                        <a:pt x="512" y="1208"/>
                      </a:lnTo>
                      <a:lnTo>
                        <a:pt x="525" y="1213"/>
                      </a:lnTo>
                      <a:lnTo>
                        <a:pt x="538" y="1215"/>
                      </a:lnTo>
                      <a:lnTo>
                        <a:pt x="550" y="1221"/>
                      </a:lnTo>
                      <a:lnTo>
                        <a:pt x="539" y="1226"/>
                      </a:lnTo>
                      <a:lnTo>
                        <a:pt x="530" y="1236"/>
                      </a:lnTo>
                      <a:close/>
                      <a:moveTo>
                        <a:pt x="679" y="1072"/>
                      </a:moveTo>
                      <a:lnTo>
                        <a:pt x="691" y="1073"/>
                      </a:lnTo>
                      <a:lnTo>
                        <a:pt x="706" y="1075"/>
                      </a:lnTo>
                      <a:lnTo>
                        <a:pt x="695" y="1085"/>
                      </a:lnTo>
                      <a:lnTo>
                        <a:pt x="685" y="1094"/>
                      </a:lnTo>
                      <a:lnTo>
                        <a:pt x="667" y="1107"/>
                      </a:lnTo>
                      <a:lnTo>
                        <a:pt x="648" y="1123"/>
                      </a:lnTo>
                      <a:lnTo>
                        <a:pt x="650" y="1134"/>
                      </a:lnTo>
                      <a:lnTo>
                        <a:pt x="651" y="1146"/>
                      </a:lnTo>
                      <a:lnTo>
                        <a:pt x="655" y="1157"/>
                      </a:lnTo>
                      <a:lnTo>
                        <a:pt x="658" y="1170"/>
                      </a:lnTo>
                      <a:lnTo>
                        <a:pt x="659" y="1181"/>
                      </a:lnTo>
                      <a:lnTo>
                        <a:pt x="661" y="1192"/>
                      </a:lnTo>
                      <a:lnTo>
                        <a:pt x="650" y="1187"/>
                      </a:lnTo>
                      <a:lnTo>
                        <a:pt x="642" y="1181"/>
                      </a:lnTo>
                      <a:lnTo>
                        <a:pt x="627" y="1175"/>
                      </a:lnTo>
                      <a:lnTo>
                        <a:pt x="618" y="1168"/>
                      </a:lnTo>
                      <a:lnTo>
                        <a:pt x="606" y="1162"/>
                      </a:lnTo>
                      <a:lnTo>
                        <a:pt x="595" y="1155"/>
                      </a:lnTo>
                      <a:lnTo>
                        <a:pt x="582" y="1159"/>
                      </a:lnTo>
                      <a:lnTo>
                        <a:pt x="571" y="1163"/>
                      </a:lnTo>
                      <a:lnTo>
                        <a:pt x="560" y="1167"/>
                      </a:lnTo>
                      <a:lnTo>
                        <a:pt x="549" y="1173"/>
                      </a:lnTo>
                      <a:lnTo>
                        <a:pt x="536" y="1176"/>
                      </a:lnTo>
                      <a:lnTo>
                        <a:pt x="526" y="1179"/>
                      </a:lnTo>
                      <a:lnTo>
                        <a:pt x="528" y="1167"/>
                      </a:lnTo>
                      <a:lnTo>
                        <a:pt x="531" y="1155"/>
                      </a:lnTo>
                      <a:lnTo>
                        <a:pt x="531" y="1144"/>
                      </a:lnTo>
                      <a:lnTo>
                        <a:pt x="536" y="1133"/>
                      </a:lnTo>
                      <a:lnTo>
                        <a:pt x="536" y="1122"/>
                      </a:lnTo>
                      <a:lnTo>
                        <a:pt x="539" y="1110"/>
                      </a:lnTo>
                      <a:lnTo>
                        <a:pt x="520" y="1091"/>
                      </a:lnTo>
                      <a:lnTo>
                        <a:pt x="504" y="1073"/>
                      </a:lnTo>
                      <a:lnTo>
                        <a:pt x="493" y="1061"/>
                      </a:lnTo>
                      <a:lnTo>
                        <a:pt x="483" y="1051"/>
                      </a:lnTo>
                      <a:lnTo>
                        <a:pt x="496" y="1051"/>
                      </a:lnTo>
                      <a:lnTo>
                        <a:pt x="509" y="1053"/>
                      </a:lnTo>
                      <a:lnTo>
                        <a:pt x="520" y="1053"/>
                      </a:lnTo>
                      <a:lnTo>
                        <a:pt x="533" y="1053"/>
                      </a:lnTo>
                      <a:lnTo>
                        <a:pt x="547" y="1053"/>
                      </a:lnTo>
                      <a:lnTo>
                        <a:pt x="562" y="1053"/>
                      </a:lnTo>
                      <a:lnTo>
                        <a:pt x="573" y="1032"/>
                      </a:lnTo>
                      <a:lnTo>
                        <a:pt x="584" y="1014"/>
                      </a:lnTo>
                      <a:lnTo>
                        <a:pt x="589" y="1003"/>
                      </a:lnTo>
                      <a:lnTo>
                        <a:pt x="595" y="995"/>
                      </a:lnTo>
                      <a:lnTo>
                        <a:pt x="600" y="1004"/>
                      </a:lnTo>
                      <a:lnTo>
                        <a:pt x="606" y="1016"/>
                      </a:lnTo>
                      <a:lnTo>
                        <a:pt x="611" y="1027"/>
                      </a:lnTo>
                      <a:lnTo>
                        <a:pt x="618" y="1038"/>
                      </a:lnTo>
                      <a:lnTo>
                        <a:pt x="623" y="1049"/>
                      </a:lnTo>
                      <a:lnTo>
                        <a:pt x="627" y="1061"/>
                      </a:lnTo>
                      <a:lnTo>
                        <a:pt x="639" y="1062"/>
                      </a:lnTo>
                      <a:lnTo>
                        <a:pt x="651" y="1065"/>
                      </a:lnTo>
                      <a:lnTo>
                        <a:pt x="666" y="1067"/>
                      </a:lnTo>
                      <a:lnTo>
                        <a:pt x="679" y="1072"/>
                      </a:lnTo>
                      <a:close/>
                      <a:moveTo>
                        <a:pt x="680" y="767"/>
                      </a:moveTo>
                      <a:lnTo>
                        <a:pt x="691" y="769"/>
                      </a:lnTo>
                      <a:lnTo>
                        <a:pt x="706" y="772"/>
                      </a:lnTo>
                      <a:lnTo>
                        <a:pt x="695" y="780"/>
                      </a:lnTo>
                      <a:lnTo>
                        <a:pt x="685" y="789"/>
                      </a:lnTo>
                      <a:lnTo>
                        <a:pt x="667" y="804"/>
                      </a:lnTo>
                      <a:lnTo>
                        <a:pt x="648" y="818"/>
                      </a:lnTo>
                      <a:lnTo>
                        <a:pt x="650" y="830"/>
                      </a:lnTo>
                      <a:lnTo>
                        <a:pt x="651" y="841"/>
                      </a:lnTo>
                      <a:lnTo>
                        <a:pt x="655" y="852"/>
                      </a:lnTo>
                      <a:lnTo>
                        <a:pt x="658" y="866"/>
                      </a:lnTo>
                      <a:lnTo>
                        <a:pt x="659" y="878"/>
                      </a:lnTo>
                      <a:lnTo>
                        <a:pt x="661" y="891"/>
                      </a:lnTo>
                      <a:lnTo>
                        <a:pt x="650" y="882"/>
                      </a:lnTo>
                      <a:lnTo>
                        <a:pt x="642" y="878"/>
                      </a:lnTo>
                      <a:lnTo>
                        <a:pt x="627" y="870"/>
                      </a:lnTo>
                      <a:lnTo>
                        <a:pt x="618" y="863"/>
                      </a:lnTo>
                      <a:lnTo>
                        <a:pt x="606" y="857"/>
                      </a:lnTo>
                      <a:lnTo>
                        <a:pt x="595" y="849"/>
                      </a:lnTo>
                      <a:lnTo>
                        <a:pt x="582" y="852"/>
                      </a:lnTo>
                      <a:lnTo>
                        <a:pt x="571" y="857"/>
                      </a:lnTo>
                      <a:lnTo>
                        <a:pt x="560" y="860"/>
                      </a:lnTo>
                      <a:lnTo>
                        <a:pt x="549" y="866"/>
                      </a:lnTo>
                      <a:lnTo>
                        <a:pt x="538" y="868"/>
                      </a:lnTo>
                      <a:lnTo>
                        <a:pt x="526" y="871"/>
                      </a:lnTo>
                      <a:lnTo>
                        <a:pt x="528" y="860"/>
                      </a:lnTo>
                      <a:lnTo>
                        <a:pt x="531" y="849"/>
                      </a:lnTo>
                      <a:lnTo>
                        <a:pt x="531" y="838"/>
                      </a:lnTo>
                      <a:lnTo>
                        <a:pt x="536" y="826"/>
                      </a:lnTo>
                      <a:lnTo>
                        <a:pt x="536" y="815"/>
                      </a:lnTo>
                      <a:lnTo>
                        <a:pt x="539" y="804"/>
                      </a:lnTo>
                      <a:lnTo>
                        <a:pt x="520" y="783"/>
                      </a:lnTo>
                      <a:lnTo>
                        <a:pt x="504" y="765"/>
                      </a:lnTo>
                      <a:lnTo>
                        <a:pt x="493" y="751"/>
                      </a:lnTo>
                      <a:lnTo>
                        <a:pt x="483" y="743"/>
                      </a:lnTo>
                      <a:lnTo>
                        <a:pt x="496" y="743"/>
                      </a:lnTo>
                      <a:lnTo>
                        <a:pt x="512" y="744"/>
                      </a:lnTo>
                      <a:lnTo>
                        <a:pt x="521" y="744"/>
                      </a:lnTo>
                      <a:lnTo>
                        <a:pt x="536" y="744"/>
                      </a:lnTo>
                      <a:lnTo>
                        <a:pt x="549" y="744"/>
                      </a:lnTo>
                      <a:lnTo>
                        <a:pt x="562" y="746"/>
                      </a:lnTo>
                      <a:lnTo>
                        <a:pt x="573" y="725"/>
                      </a:lnTo>
                      <a:lnTo>
                        <a:pt x="584" y="708"/>
                      </a:lnTo>
                      <a:lnTo>
                        <a:pt x="589" y="698"/>
                      </a:lnTo>
                      <a:lnTo>
                        <a:pt x="595" y="688"/>
                      </a:lnTo>
                      <a:lnTo>
                        <a:pt x="600" y="698"/>
                      </a:lnTo>
                      <a:lnTo>
                        <a:pt x="606" y="709"/>
                      </a:lnTo>
                      <a:lnTo>
                        <a:pt x="611" y="720"/>
                      </a:lnTo>
                      <a:lnTo>
                        <a:pt x="618" y="732"/>
                      </a:lnTo>
                      <a:lnTo>
                        <a:pt x="623" y="743"/>
                      </a:lnTo>
                      <a:lnTo>
                        <a:pt x="627" y="756"/>
                      </a:lnTo>
                      <a:lnTo>
                        <a:pt x="639" y="757"/>
                      </a:lnTo>
                      <a:lnTo>
                        <a:pt x="651" y="761"/>
                      </a:lnTo>
                      <a:lnTo>
                        <a:pt x="666" y="762"/>
                      </a:lnTo>
                      <a:lnTo>
                        <a:pt x="680" y="767"/>
                      </a:lnTo>
                      <a:close/>
                    </a:path>
                  </a:pathLst>
                </a:custGeom>
                <a:solidFill>
                  <a:srgbClr val="0000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4" name="Freeform 3159"/>
                <p:cNvSpPr>
                  <a:spLocks noChangeAspect="1" noEditPoints="1"/>
                </p:cNvSpPr>
                <p:nvPr/>
              </p:nvSpPr>
              <p:spPr bwMode="auto">
                <a:xfrm rot="8643414" flipV="1">
                  <a:off x="4612714" y="1620719"/>
                  <a:ext cx="94607" cy="268924"/>
                </a:xfrm>
                <a:custGeom>
                  <a:avLst/>
                  <a:gdLst>
                    <a:gd name="T0" fmla="*/ 2147483647 w 685"/>
                    <a:gd name="T1" fmla="*/ 2147483647 h 1499"/>
                    <a:gd name="T2" fmla="*/ 2147483647 w 685"/>
                    <a:gd name="T3" fmla="*/ 2147483647 h 1499"/>
                    <a:gd name="T4" fmla="*/ 2147483647 w 685"/>
                    <a:gd name="T5" fmla="*/ 2147483647 h 1499"/>
                    <a:gd name="T6" fmla="*/ 2147483647 w 685"/>
                    <a:gd name="T7" fmla="*/ 2147483647 h 1499"/>
                    <a:gd name="T8" fmla="*/ 2147483647 w 685"/>
                    <a:gd name="T9" fmla="*/ 2147483647 h 1499"/>
                    <a:gd name="T10" fmla="*/ 2147483647 w 685"/>
                    <a:gd name="T11" fmla="*/ 2147483647 h 1499"/>
                    <a:gd name="T12" fmla="*/ 2147483647 w 685"/>
                    <a:gd name="T13" fmla="*/ 2147483647 h 1499"/>
                    <a:gd name="T14" fmla="*/ 2147483647 w 685"/>
                    <a:gd name="T15" fmla="*/ 2147483647 h 1499"/>
                    <a:gd name="T16" fmla="*/ 2147483647 w 685"/>
                    <a:gd name="T17" fmla="*/ 2147483647 h 1499"/>
                    <a:gd name="T18" fmla="*/ 2147483647 w 685"/>
                    <a:gd name="T19" fmla="*/ 2147483647 h 1499"/>
                    <a:gd name="T20" fmla="*/ 2147483647 w 685"/>
                    <a:gd name="T21" fmla="*/ 2147483647 h 1499"/>
                    <a:gd name="T22" fmla="*/ 2147483647 w 685"/>
                    <a:gd name="T23" fmla="*/ 2147483647 h 1499"/>
                    <a:gd name="T24" fmla="*/ 2147483647 w 685"/>
                    <a:gd name="T25" fmla="*/ 2147483647 h 1499"/>
                    <a:gd name="T26" fmla="*/ 2147483647 w 685"/>
                    <a:gd name="T27" fmla="*/ 2147483647 h 1499"/>
                    <a:gd name="T28" fmla="*/ 2147483647 w 685"/>
                    <a:gd name="T29" fmla="*/ 2147483647 h 1499"/>
                    <a:gd name="T30" fmla="*/ 2147483647 w 685"/>
                    <a:gd name="T31" fmla="*/ 2147483647 h 1499"/>
                    <a:gd name="T32" fmla="*/ 2147483647 w 685"/>
                    <a:gd name="T33" fmla="*/ 2147483647 h 1499"/>
                    <a:gd name="T34" fmla="*/ 2147483647 w 685"/>
                    <a:gd name="T35" fmla="*/ 2147483647 h 1499"/>
                    <a:gd name="T36" fmla="*/ 2147483647 w 685"/>
                    <a:gd name="T37" fmla="*/ 2147483647 h 1499"/>
                    <a:gd name="T38" fmla="*/ 2147483647 w 685"/>
                    <a:gd name="T39" fmla="*/ 2147483647 h 1499"/>
                    <a:gd name="T40" fmla="*/ 2147483647 w 685"/>
                    <a:gd name="T41" fmla="*/ 2147483647 h 1499"/>
                    <a:gd name="T42" fmla="*/ 2147483647 w 685"/>
                    <a:gd name="T43" fmla="*/ 2147483647 h 1499"/>
                    <a:gd name="T44" fmla="*/ 2147483647 w 685"/>
                    <a:gd name="T45" fmla="*/ 2147483647 h 1499"/>
                    <a:gd name="T46" fmla="*/ 2147483647 w 685"/>
                    <a:gd name="T47" fmla="*/ 2147483647 h 1499"/>
                    <a:gd name="T48" fmla="*/ 2147483647 w 685"/>
                    <a:gd name="T49" fmla="*/ 2147483647 h 1499"/>
                    <a:gd name="T50" fmla="*/ 2147483647 w 685"/>
                    <a:gd name="T51" fmla="*/ 2147483647 h 1499"/>
                    <a:gd name="T52" fmla="*/ 2147483647 w 685"/>
                    <a:gd name="T53" fmla="*/ 2147483647 h 1499"/>
                    <a:gd name="T54" fmla="*/ 2147483647 w 685"/>
                    <a:gd name="T55" fmla="*/ 2147483647 h 1499"/>
                    <a:gd name="T56" fmla="*/ 2147483647 w 685"/>
                    <a:gd name="T57" fmla="*/ 2147483647 h 1499"/>
                    <a:gd name="T58" fmla="*/ 2147483647 w 685"/>
                    <a:gd name="T59" fmla="*/ 2147483647 h 1499"/>
                    <a:gd name="T60" fmla="*/ 2147483647 w 685"/>
                    <a:gd name="T61" fmla="*/ 2147483647 h 1499"/>
                    <a:gd name="T62" fmla="*/ 2147483647 w 685"/>
                    <a:gd name="T63" fmla="*/ 2147483647 h 1499"/>
                    <a:gd name="T64" fmla="*/ 2147483647 w 685"/>
                    <a:gd name="T65" fmla="*/ 2147483647 h 1499"/>
                    <a:gd name="T66" fmla="*/ 2147483647 w 685"/>
                    <a:gd name="T67" fmla="*/ 2147483647 h 1499"/>
                    <a:gd name="T68" fmla="*/ 2147483647 w 685"/>
                    <a:gd name="T69" fmla="*/ 2147483647 h 1499"/>
                    <a:gd name="T70" fmla="*/ 2147483647 w 685"/>
                    <a:gd name="T71" fmla="*/ 2147483647 h 1499"/>
                    <a:gd name="T72" fmla="*/ 2147483647 w 685"/>
                    <a:gd name="T73" fmla="*/ 2147483647 h 1499"/>
                    <a:gd name="T74" fmla="*/ 2147483647 w 685"/>
                    <a:gd name="T75" fmla="*/ 2147483647 h 1499"/>
                    <a:gd name="T76" fmla="*/ 2147483647 w 685"/>
                    <a:gd name="T77" fmla="*/ 2147483647 h 1499"/>
                    <a:gd name="T78" fmla="*/ 2147483647 w 685"/>
                    <a:gd name="T79" fmla="*/ 2147483647 h 1499"/>
                    <a:gd name="T80" fmla="*/ 2147483647 w 685"/>
                    <a:gd name="T81" fmla="*/ 2147483647 h 1499"/>
                    <a:gd name="T82" fmla="*/ 2147483647 w 685"/>
                    <a:gd name="T83" fmla="*/ 2147483647 h 1499"/>
                    <a:gd name="T84" fmla="*/ 2147483647 w 685"/>
                    <a:gd name="T85" fmla="*/ 2147483647 h 1499"/>
                    <a:gd name="T86" fmla="*/ 2147483647 w 685"/>
                    <a:gd name="T87" fmla="*/ 2147483647 h 1499"/>
                    <a:gd name="T88" fmla="*/ 2147483647 w 685"/>
                    <a:gd name="T89" fmla="*/ 2147483647 h 1499"/>
                    <a:gd name="T90" fmla="*/ 2147483647 w 685"/>
                    <a:gd name="T91" fmla="*/ 2147483647 h 1499"/>
                    <a:gd name="T92" fmla="*/ 2147483647 w 685"/>
                    <a:gd name="T93" fmla="*/ 2147483647 h 1499"/>
                    <a:gd name="T94" fmla="*/ 2147483647 w 685"/>
                    <a:gd name="T95" fmla="*/ 2147483647 h 1499"/>
                    <a:gd name="T96" fmla="*/ 2147483647 w 685"/>
                    <a:gd name="T97" fmla="*/ 2147483647 h 1499"/>
                    <a:gd name="T98" fmla="*/ 2147483647 w 685"/>
                    <a:gd name="T99" fmla="*/ 2147483647 h 1499"/>
                    <a:gd name="T100" fmla="*/ 0 w 685"/>
                    <a:gd name="T101" fmla="*/ 2147483647 h 1499"/>
                    <a:gd name="T102" fmla="*/ 2147483647 w 685"/>
                    <a:gd name="T103" fmla="*/ 2147483647 h 1499"/>
                    <a:gd name="T104" fmla="*/ 2147483647 w 685"/>
                    <a:gd name="T105" fmla="*/ 2147483647 h 1499"/>
                    <a:gd name="T106" fmla="*/ 2147483647 w 685"/>
                    <a:gd name="T107" fmla="*/ 2147483647 h 1499"/>
                    <a:gd name="T108" fmla="*/ 2147483647 w 685"/>
                    <a:gd name="T109" fmla="*/ 2147483647 h 1499"/>
                    <a:gd name="T110" fmla="*/ 2147483647 w 685"/>
                    <a:gd name="T111" fmla="*/ 2147483647 h 1499"/>
                    <a:gd name="T112" fmla="*/ 2147483647 w 685"/>
                    <a:gd name="T113" fmla="*/ 2147483647 h 1499"/>
                    <a:gd name="T114" fmla="*/ 2147483647 w 685"/>
                    <a:gd name="T115" fmla="*/ 2147483647 h 1499"/>
                    <a:gd name="T116" fmla="*/ 2147483647 w 685"/>
                    <a:gd name="T117" fmla="*/ 2147483647 h 1499"/>
                    <a:gd name="T118" fmla="*/ 2147483647 w 685"/>
                    <a:gd name="T119" fmla="*/ 2147483647 h 1499"/>
                    <a:gd name="T120" fmla="*/ 2147483647 w 685"/>
                    <a:gd name="T121" fmla="*/ 2147483647 h 1499"/>
                    <a:gd name="T122" fmla="*/ 2147483647 w 685"/>
                    <a:gd name="T123" fmla="*/ 2147483647 h 14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85"/>
                    <a:gd name="T187" fmla="*/ 0 h 1499"/>
                    <a:gd name="T188" fmla="*/ 685 w 685"/>
                    <a:gd name="T189" fmla="*/ 1499 h 14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85" h="1499">
                      <a:moveTo>
                        <a:pt x="565" y="319"/>
                      </a:moveTo>
                      <a:lnTo>
                        <a:pt x="568" y="309"/>
                      </a:lnTo>
                      <a:lnTo>
                        <a:pt x="576" y="300"/>
                      </a:lnTo>
                      <a:lnTo>
                        <a:pt x="579" y="311"/>
                      </a:lnTo>
                      <a:lnTo>
                        <a:pt x="585" y="322"/>
                      </a:lnTo>
                      <a:lnTo>
                        <a:pt x="590" y="333"/>
                      </a:lnTo>
                      <a:lnTo>
                        <a:pt x="597" y="345"/>
                      </a:lnTo>
                      <a:lnTo>
                        <a:pt x="602" y="356"/>
                      </a:lnTo>
                      <a:lnTo>
                        <a:pt x="606" y="367"/>
                      </a:lnTo>
                      <a:lnTo>
                        <a:pt x="621" y="369"/>
                      </a:lnTo>
                      <a:lnTo>
                        <a:pt x="634" y="374"/>
                      </a:lnTo>
                      <a:lnTo>
                        <a:pt x="646" y="377"/>
                      </a:lnTo>
                      <a:lnTo>
                        <a:pt x="659" y="380"/>
                      </a:lnTo>
                      <a:lnTo>
                        <a:pt x="672" y="382"/>
                      </a:lnTo>
                      <a:lnTo>
                        <a:pt x="685" y="386"/>
                      </a:lnTo>
                      <a:lnTo>
                        <a:pt x="674" y="393"/>
                      </a:lnTo>
                      <a:lnTo>
                        <a:pt x="664" y="402"/>
                      </a:lnTo>
                      <a:lnTo>
                        <a:pt x="646" y="418"/>
                      </a:lnTo>
                      <a:lnTo>
                        <a:pt x="629" y="433"/>
                      </a:lnTo>
                      <a:lnTo>
                        <a:pt x="629" y="444"/>
                      </a:lnTo>
                      <a:lnTo>
                        <a:pt x="634" y="455"/>
                      </a:lnTo>
                      <a:lnTo>
                        <a:pt x="634" y="467"/>
                      </a:lnTo>
                      <a:lnTo>
                        <a:pt x="637" y="479"/>
                      </a:lnTo>
                      <a:lnTo>
                        <a:pt x="638" y="491"/>
                      </a:lnTo>
                      <a:lnTo>
                        <a:pt x="642" y="504"/>
                      </a:lnTo>
                      <a:lnTo>
                        <a:pt x="630" y="497"/>
                      </a:lnTo>
                      <a:lnTo>
                        <a:pt x="621" y="491"/>
                      </a:lnTo>
                      <a:lnTo>
                        <a:pt x="606" y="483"/>
                      </a:lnTo>
                      <a:lnTo>
                        <a:pt x="597" y="476"/>
                      </a:lnTo>
                      <a:lnTo>
                        <a:pt x="585" y="468"/>
                      </a:lnTo>
                      <a:lnTo>
                        <a:pt x="574" y="463"/>
                      </a:lnTo>
                      <a:lnTo>
                        <a:pt x="561" y="465"/>
                      </a:lnTo>
                      <a:lnTo>
                        <a:pt x="550" y="468"/>
                      </a:lnTo>
                      <a:lnTo>
                        <a:pt x="539" y="471"/>
                      </a:lnTo>
                      <a:lnTo>
                        <a:pt x="528" y="476"/>
                      </a:lnTo>
                      <a:lnTo>
                        <a:pt x="517" y="479"/>
                      </a:lnTo>
                      <a:lnTo>
                        <a:pt x="507" y="483"/>
                      </a:lnTo>
                      <a:lnTo>
                        <a:pt x="509" y="470"/>
                      </a:lnTo>
                      <a:lnTo>
                        <a:pt x="512" y="459"/>
                      </a:lnTo>
                      <a:lnTo>
                        <a:pt x="512" y="447"/>
                      </a:lnTo>
                      <a:lnTo>
                        <a:pt x="517" y="436"/>
                      </a:lnTo>
                      <a:lnTo>
                        <a:pt x="517" y="425"/>
                      </a:lnTo>
                      <a:lnTo>
                        <a:pt x="520" y="414"/>
                      </a:lnTo>
                      <a:lnTo>
                        <a:pt x="500" y="393"/>
                      </a:lnTo>
                      <a:lnTo>
                        <a:pt x="484" y="375"/>
                      </a:lnTo>
                      <a:lnTo>
                        <a:pt x="473" y="362"/>
                      </a:lnTo>
                      <a:lnTo>
                        <a:pt x="464" y="353"/>
                      </a:lnTo>
                      <a:lnTo>
                        <a:pt x="476" y="353"/>
                      </a:lnTo>
                      <a:lnTo>
                        <a:pt x="491" y="354"/>
                      </a:lnTo>
                      <a:lnTo>
                        <a:pt x="500" y="354"/>
                      </a:lnTo>
                      <a:lnTo>
                        <a:pt x="515" y="354"/>
                      </a:lnTo>
                      <a:lnTo>
                        <a:pt x="528" y="354"/>
                      </a:lnTo>
                      <a:lnTo>
                        <a:pt x="541" y="356"/>
                      </a:lnTo>
                      <a:lnTo>
                        <a:pt x="552" y="338"/>
                      </a:lnTo>
                      <a:lnTo>
                        <a:pt x="565" y="319"/>
                      </a:lnTo>
                      <a:close/>
                      <a:moveTo>
                        <a:pt x="340" y="152"/>
                      </a:moveTo>
                      <a:lnTo>
                        <a:pt x="351" y="154"/>
                      </a:lnTo>
                      <a:lnTo>
                        <a:pt x="364" y="157"/>
                      </a:lnTo>
                      <a:lnTo>
                        <a:pt x="377" y="159"/>
                      </a:lnTo>
                      <a:lnTo>
                        <a:pt x="390" y="162"/>
                      </a:lnTo>
                      <a:lnTo>
                        <a:pt x="401" y="142"/>
                      </a:lnTo>
                      <a:lnTo>
                        <a:pt x="412" y="125"/>
                      </a:lnTo>
                      <a:lnTo>
                        <a:pt x="415" y="115"/>
                      </a:lnTo>
                      <a:lnTo>
                        <a:pt x="424" y="107"/>
                      </a:lnTo>
                      <a:lnTo>
                        <a:pt x="427" y="117"/>
                      </a:lnTo>
                      <a:lnTo>
                        <a:pt x="433" y="130"/>
                      </a:lnTo>
                      <a:lnTo>
                        <a:pt x="438" y="141"/>
                      </a:lnTo>
                      <a:lnTo>
                        <a:pt x="444" y="154"/>
                      </a:lnTo>
                      <a:lnTo>
                        <a:pt x="449" y="165"/>
                      </a:lnTo>
                      <a:lnTo>
                        <a:pt x="456" y="179"/>
                      </a:lnTo>
                      <a:lnTo>
                        <a:pt x="467" y="183"/>
                      </a:lnTo>
                      <a:lnTo>
                        <a:pt x="480" y="187"/>
                      </a:lnTo>
                      <a:lnTo>
                        <a:pt x="492" y="192"/>
                      </a:lnTo>
                      <a:lnTo>
                        <a:pt x="505" y="197"/>
                      </a:lnTo>
                      <a:lnTo>
                        <a:pt x="518" y="202"/>
                      </a:lnTo>
                      <a:lnTo>
                        <a:pt x="533" y="207"/>
                      </a:lnTo>
                      <a:lnTo>
                        <a:pt x="521" y="215"/>
                      </a:lnTo>
                      <a:lnTo>
                        <a:pt x="512" y="221"/>
                      </a:lnTo>
                      <a:lnTo>
                        <a:pt x="494" y="232"/>
                      </a:lnTo>
                      <a:lnTo>
                        <a:pt x="475" y="245"/>
                      </a:lnTo>
                      <a:lnTo>
                        <a:pt x="476" y="256"/>
                      </a:lnTo>
                      <a:lnTo>
                        <a:pt x="480" y="271"/>
                      </a:lnTo>
                      <a:lnTo>
                        <a:pt x="481" y="282"/>
                      </a:lnTo>
                      <a:lnTo>
                        <a:pt x="484" y="295"/>
                      </a:lnTo>
                      <a:lnTo>
                        <a:pt x="484" y="306"/>
                      </a:lnTo>
                      <a:lnTo>
                        <a:pt x="488" y="321"/>
                      </a:lnTo>
                      <a:lnTo>
                        <a:pt x="476" y="311"/>
                      </a:lnTo>
                      <a:lnTo>
                        <a:pt x="468" y="306"/>
                      </a:lnTo>
                      <a:lnTo>
                        <a:pt x="456" y="295"/>
                      </a:lnTo>
                      <a:lnTo>
                        <a:pt x="444" y="287"/>
                      </a:lnTo>
                      <a:lnTo>
                        <a:pt x="433" y="277"/>
                      </a:lnTo>
                      <a:lnTo>
                        <a:pt x="422" y="271"/>
                      </a:lnTo>
                      <a:lnTo>
                        <a:pt x="411" y="272"/>
                      </a:lnTo>
                      <a:lnTo>
                        <a:pt x="399" y="276"/>
                      </a:lnTo>
                      <a:lnTo>
                        <a:pt x="388" y="277"/>
                      </a:lnTo>
                      <a:lnTo>
                        <a:pt x="377" y="282"/>
                      </a:lnTo>
                      <a:lnTo>
                        <a:pt x="366" y="282"/>
                      </a:lnTo>
                      <a:lnTo>
                        <a:pt x="355" y="285"/>
                      </a:lnTo>
                      <a:lnTo>
                        <a:pt x="356" y="272"/>
                      </a:lnTo>
                      <a:lnTo>
                        <a:pt x="361" y="261"/>
                      </a:lnTo>
                      <a:lnTo>
                        <a:pt x="361" y="250"/>
                      </a:lnTo>
                      <a:lnTo>
                        <a:pt x="364" y="239"/>
                      </a:lnTo>
                      <a:lnTo>
                        <a:pt x="364" y="228"/>
                      </a:lnTo>
                      <a:lnTo>
                        <a:pt x="367" y="218"/>
                      </a:lnTo>
                      <a:lnTo>
                        <a:pt x="358" y="207"/>
                      </a:lnTo>
                      <a:lnTo>
                        <a:pt x="350" y="195"/>
                      </a:lnTo>
                      <a:lnTo>
                        <a:pt x="340" y="184"/>
                      </a:lnTo>
                      <a:lnTo>
                        <a:pt x="332" y="173"/>
                      </a:lnTo>
                      <a:lnTo>
                        <a:pt x="322" y="160"/>
                      </a:lnTo>
                      <a:lnTo>
                        <a:pt x="314" y="149"/>
                      </a:lnTo>
                      <a:lnTo>
                        <a:pt x="326" y="150"/>
                      </a:lnTo>
                      <a:lnTo>
                        <a:pt x="340" y="152"/>
                      </a:lnTo>
                      <a:close/>
                      <a:moveTo>
                        <a:pt x="255" y="234"/>
                      </a:moveTo>
                      <a:lnTo>
                        <a:pt x="258" y="226"/>
                      </a:lnTo>
                      <a:lnTo>
                        <a:pt x="263" y="218"/>
                      </a:lnTo>
                      <a:lnTo>
                        <a:pt x="270" y="229"/>
                      </a:lnTo>
                      <a:lnTo>
                        <a:pt x="274" y="242"/>
                      </a:lnTo>
                      <a:lnTo>
                        <a:pt x="281" y="253"/>
                      </a:lnTo>
                      <a:lnTo>
                        <a:pt x="286" y="266"/>
                      </a:lnTo>
                      <a:lnTo>
                        <a:pt x="292" y="279"/>
                      </a:lnTo>
                      <a:lnTo>
                        <a:pt x="297" y="293"/>
                      </a:lnTo>
                      <a:lnTo>
                        <a:pt x="308" y="298"/>
                      </a:lnTo>
                      <a:lnTo>
                        <a:pt x="321" y="305"/>
                      </a:lnTo>
                      <a:lnTo>
                        <a:pt x="332" y="309"/>
                      </a:lnTo>
                      <a:lnTo>
                        <a:pt x="347" y="317"/>
                      </a:lnTo>
                      <a:lnTo>
                        <a:pt x="358" y="322"/>
                      </a:lnTo>
                      <a:lnTo>
                        <a:pt x="374" y="329"/>
                      </a:lnTo>
                      <a:lnTo>
                        <a:pt x="363" y="333"/>
                      </a:lnTo>
                      <a:lnTo>
                        <a:pt x="353" y="341"/>
                      </a:lnTo>
                      <a:lnTo>
                        <a:pt x="334" y="353"/>
                      </a:lnTo>
                      <a:lnTo>
                        <a:pt x="318" y="364"/>
                      </a:lnTo>
                      <a:lnTo>
                        <a:pt x="318" y="375"/>
                      </a:lnTo>
                      <a:lnTo>
                        <a:pt x="321" y="386"/>
                      </a:lnTo>
                      <a:lnTo>
                        <a:pt x="321" y="399"/>
                      </a:lnTo>
                      <a:lnTo>
                        <a:pt x="326" y="412"/>
                      </a:lnTo>
                      <a:lnTo>
                        <a:pt x="327" y="423"/>
                      </a:lnTo>
                      <a:lnTo>
                        <a:pt x="329" y="438"/>
                      </a:lnTo>
                      <a:lnTo>
                        <a:pt x="318" y="430"/>
                      </a:lnTo>
                      <a:lnTo>
                        <a:pt x="308" y="422"/>
                      </a:lnTo>
                      <a:lnTo>
                        <a:pt x="297" y="410"/>
                      </a:lnTo>
                      <a:lnTo>
                        <a:pt x="286" y="401"/>
                      </a:lnTo>
                      <a:lnTo>
                        <a:pt x="274" y="391"/>
                      </a:lnTo>
                      <a:lnTo>
                        <a:pt x="263" y="382"/>
                      </a:lnTo>
                      <a:lnTo>
                        <a:pt x="252" y="385"/>
                      </a:lnTo>
                      <a:lnTo>
                        <a:pt x="241" y="386"/>
                      </a:lnTo>
                      <a:lnTo>
                        <a:pt x="231" y="388"/>
                      </a:lnTo>
                      <a:lnTo>
                        <a:pt x="220" y="390"/>
                      </a:lnTo>
                      <a:lnTo>
                        <a:pt x="209" y="391"/>
                      </a:lnTo>
                      <a:lnTo>
                        <a:pt x="197" y="393"/>
                      </a:lnTo>
                      <a:lnTo>
                        <a:pt x="199" y="382"/>
                      </a:lnTo>
                      <a:lnTo>
                        <a:pt x="202" y="372"/>
                      </a:lnTo>
                      <a:lnTo>
                        <a:pt x="202" y="358"/>
                      </a:lnTo>
                      <a:lnTo>
                        <a:pt x="207" y="346"/>
                      </a:lnTo>
                      <a:lnTo>
                        <a:pt x="207" y="335"/>
                      </a:lnTo>
                      <a:lnTo>
                        <a:pt x="210" y="327"/>
                      </a:lnTo>
                      <a:lnTo>
                        <a:pt x="201" y="313"/>
                      </a:lnTo>
                      <a:lnTo>
                        <a:pt x="191" y="301"/>
                      </a:lnTo>
                      <a:lnTo>
                        <a:pt x="181" y="290"/>
                      </a:lnTo>
                      <a:lnTo>
                        <a:pt x="175" y="279"/>
                      </a:lnTo>
                      <a:lnTo>
                        <a:pt x="165" y="266"/>
                      </a:lnTo>
                      <a:lnTo>
                        <a:pt x="156" y="253"/>
                      </a:lnTo>
                      <a:lnTo>
                        <a:pt x="169" y="255"/>
                      </a:lnTo>
                      <a:lnTo>
                        <a:pt x="181" y="260"/>
                      </a:lnTo>
                      <a:lnTo>
                        <a:pt x="193" y="261"/>
                      </a:lnTo>
                      <a:lnTo>
                        <a:pt x="207" y="264"/>
                      </a:lnTo>
                      <a:lnTo>
                        <a:pt x="217" y="266"/>
                      </a:lnTo>
                      <a:lnTo>
                        <a:pt x="233" y="271"/>
                      </a:lnTo>
                      <a:lnTo>
                        <a:pt x="244" y="252"/>
                      </a:lnTo>
                      <a:lnTo>
                        <a:pt x="255" y="234"/>
                      </a:lnTo>
                      <a:close/>
                      <a:moveTo>
                        <a:pt x="32" y="35"/>
                      </a:moveTo>
                      <a:lnTo>
                        <a:pt x="43" y="37"/>
                      </a:lnTo>
                      <a:lnTo>
                        <a:pt x="56" y="43"/>
                      </a:lnTo>
                      <a:lnTo>
                        <a:pt x="69" y="45"/>
                      </a:lnTo>
                      <a:lnTo>
                        <a:pt x="82" y="49"/>
                      </a:lnTo>
                      <a:lnTo>
                        <a:pt x="93" y="32"/>
                      </a:lnTo>
                      <a:lnTo>
                        <a:pt x="104" y="14"/>
                      </a:lnTo>
                      <a:lnTo>
                        <a:pt x="109" y="6"/>
                      </a:lnTo>
                      <a:lnTo>
                        <a:pt x="116" y="0"/>
                      </a:lnTo>
                      <a:lnTo>
                        <a:pt x="119" y="11"/>
                      </a:lnTo>
                      <a:lnTo>
                        <a:pt x="125" y="24"/>
                      </a:lnTo>
                      <a:lnTo>
                        <a:pt x="130" y="37"/>
                      </a:lnTo>
                      <a:lnTo>
                        <a:pt x="136" y="49"/>
                      </a:lnTo>
                      <a:lnTo>
                        <a:pt x="141" y="61"/>
                      </a:lnTo>
                      <a:lnTo>
                        <a:pt x="146" y="77"/>
                      </a:lnTo>
                      <a:lnTo>
                        <a:pt x="157" y="81"/>
                      </a:lnTo>
                      <a:lnTo>
                        <a:pt x="172" y="89"/>
                      </a:lnTo>
                      <a:lnTo>
                        <a:pt x="185" y="94"/>
                      </a:lnTo>
                      <a:lnTo>
                        <a:pt x="197" y="102"/>
                      </a:lnTo>
                      <a:lnTo>
                        <a:pt x="210" y="109"/>
                      </a:lnTo>
                      <a:lnTo>
                        <a:pt x="223" y="117"/>
                      </a:lnTo>
                      <a:lnTo>
                        <a:pt x="212" y="123"/>
                      </a:lnTo>
                      <a:lnTo>
                        <a:pt x="202" y="128"/>
                      </a:lnTo>
                      <a:lnTo>
                        <a:pt x="185" y="138"/>
                      </a:lnTo>
                      <a:lnTo>
                        <a:pt x="167" y="147"/>
                      </a:lnTo>
                      <a:lnTo>
                        <a:pt x="167" y="159"/>
                      </a:lnTo>
                      <a:lnTo>
                        <a:pt x="172" y="171"/>
                      </a:lnTo>
                      <a:lnTo>
                        <a:pt x="173" y="184"/>
                      </a:lnTo>
                      <a:lnTo>
                        <a:pt x="177" y="197"/>
                      </a:lnTo>
                      <a:lnTo>
                        <a:pt x="177" y="210"/>
                      </a:lnTo>
                      <a:lnTo>
                        <a:pt x="180" y="226"/>
                      </a:lnTo>
                      <a:lnTo>
                        <a:pt x="169" y="215"/>
                      </a:lnTo>
                      <a:lnTo>
                        <a:pt x="160" y="205"/>
                      </a:lnTo>
                      <a:lnTo>
                        <a:pt x="146" y="194"/>
                      </a:lnTo>
                      <a:lnTo>
                        <a:pt x="136" y="184"/>
                      </a:lnTo>
                      <a:lnTo>
                        <a:pt x="125" y="173"/>
                      </a:lnTo>
                      <a:lnTo>
                        <a:pt x="114" y="163"/>
                      </a:lnTo>
                      <a:lnTo>
                        <a:pt x="103" y="163"/>
                      </a:lnTo>
                      <a:lnTo>
                        <a:pt x="92" y="165"/>
                      </a:lnTo>
                      <a:lnTo>
                        <a:pt x="80" y="168"/>
                      </a:lnTo>
                      <a:lnTo>
                        <a:pt x="69" y="170"/>
                      </a:lnTo>
                      <a:lnTo>
                        <a:pt x="58" y="170"/>
                      </a:lnTo>
                      <a:lnTo>
                        <a:pt x="48" y="171"/>
                      </a:lnTo>
                      <a:lnTo>
                        <a:pt x="50" y="160"/>
                      </a:lnTo>
                      <a:lnTo>
                        <a:pt x="51" y="149"/>
                      </a:lnTo>
                      <a:lnTo>
                        <a:pt x="55" y="136"/>
                      </a:lnTo>
                      <a:lnTo>
                        <a:pt x="56" y="125"/>
                      </a:lnTo>
                      <a:lnTo>
                        <a:pt x="58" y="114"/>
                      </a:lnTo>
                      <a:lnTo>
                        <a:pt x="61" y="104"/>
                      </a:lnTo>
                      <a:lnTo>
                        <a:pt x="51" y="91"/>
                      </a:lnTo>
                      <a:lnTo>
                        <a:pt x="43" y="78"/>
                      </a:lnTo>
                      <a:lnTo>
                        <a:pt x="34" y="67"/>
                      </a:lnTo>
                      <a:lnTo>
                        <a:pt x="26" y="56"/>
                      </a:lnTo>
                      <a:lnTo>
                        <a:pt x="16" y="40"/>
                      </a:lnTo>
                      <a:lnTo>
                        <a:pt x="8" y="27"/>
                      </a:lnTo>
                      <a:lnTo>
                        <a:pt x="19" y="32"/>
                      </a:lnTo>
                      <a:lnTo>
                        <a:pt x="32" y="35"/>
                      </a:lnTo>
                      <a:close/>
                      <a:moveTo>
                        <a:pt x="31" y="358"/>
                      </a:moveTo>
                      <a:lnTo>
                        <a:pt x="43" y="361"/>
                      </a:lnTo>
                      <a:lnTo>
                        <a:pt x="56" y="364"/>
                      </a:lnTo>
                      <a:lnTo>
                        <a:pt x="67" y="367"/>
                      </a:lnTo>
                      <a:lnTo>
                        <a:pt x="82" y="372"/>
                      </a:lnTo>
                      <a:lnTo>
                        <a:pt x="93" y="354"/>
                      </a:lnTo>
                      <a:lnTo>
                        <a:pt x="104" y="338"/>
                      </a:lnTo>
                      <a:lnTo>
                        <a:pt x="108" y="329"/>
                      </a:lnTo>
                      <a:lnTo>
                        <a:pt x="114" y="321"/>
                      </a:lnTo>
                      <a:lnTo>
                        <a:pt x="119" y="332"/>
                      </a:lnTo>
                      <a:lnTo>
                        <a:pt x="125" y="345"/>
                      </a:lnTo>
                      <a:lnTo>
                        <a:pt x="128" y="356"/>
                      </a:lnTo>
                      <a:lnTo>
                        <a:pt x="133" y="369"/>
                      </a:lnTo>
                      <a:lnTo>
                        <a:pt x="140" y="382"/>
                      </a:lnTo>
                      <a:lnTo>
                        <a:pt x="144" y="398"/>
                      </a:lnTo>
                      <a:lnTo>
                        <a:pt x="156" y="402"/>
                      </a:lnTo>
                      <a:lnTo>
                        <a:pt x="169" y="410"/>
                      </a:lnTo>
                      <a:lnTo>
                        <a:pt x="181" y="415"/>
                      </a:lnTo>
                      <a:lnTo>
                        <a:pt x="196" y="423"/>
                      </a:lnTo>
                      <a:lnTo>
                        <a:pt x="209" y="430"/>
                      </a:lnTo>
                      <a:lnTo>
                        <a:pt x="221" y="436"/>
                      </a:lnTo>
                      <a:lnTo>
                        <a:pt x="210" y="443"/>
                      </a:lnTo>
                      <a:lnTo>
                        <a:pt x="201" y="447"/>
                      </a:lnTo>
                      <a:lnTo>
                        <a:pt x="181" y="457"/>
                      </a:lnTo>
                      <a:lnTo>
                        <a:pt x="165" y="468"/>
                      </a:lnTo>
                      <a:lnTo>
                        <a:pt x="167" y="479"/>
                      </a:lnTo>
                      <a:lnTo>
                        <a:pt x="169" y="492"/>
                      </a:lnTo>
                      <a:lnTo>
                        <a:pt x="172" y="505"/>
                      </a:lnTo>
                      <a:lnTo>
                        <a:pt x="175" y="520"/>
                      </a:lnTo>
                      <a:lnTo>
                        <a:pt x="175" y="532"/>
                      </a:lnTo>
                      <a:lnTo>
                        <a:pt x="178" y="545"/>
                      </a:lnTo>
                      <a:lnTo>
                        <a:pt x="167" y="536"/>
                      </a:lnTo>
                      <a:lnTo>
                        <a:pt x="157" y="526"/>
                      </a:lnTo>
                      <a:lnTo>
                        <a:pt x="144" y="515"/>
                      </a:lnTo>
                      <a:lnTo>
                        <a:pt x="133" y="505"/>
                      </a:lnTo>
                      <a:lnTo>
                        <a:pt x="122" y="497"/>
                      </a:lnTo>
                      <a:lnTo>
                        <a:pt x="111" y="488"/>
                      </a:lnTo>
                      <a:lnTo>
                        <a:pt x="101" y="488"/>
                      </a:lnTo>
                      <a:lnTo>
                        <a:pt x="90" y="489"/>
                      </a:lnTo>
                      <a:lnTo>
                        <a:pt x="79" y="489"/>
                      </a:lnTo>
                      <a:lnTo>
                        <a:pt x="67" y="491"/>
                      </a:lnTo>
                      <a:lnTo>
                        <a:pt x="56" y="492"/>
                      </a:lnTo>
                      <a:lnTo>
                        <a:pt x="47" y="494"/>
                      </a:lnTo>
                      <a:lnTo>
                        <a:pt x="48" y="481"/>
                      </a:lnTo>
                      <a:lnTo>
                        <a:pt x="51" y="470"/>
                      </a:lnTo>
                      <a:lnTo>
                        <a:pt x="51" y="459"/>
                      </a:lnTo>
                      <a:lnTo>
                        <a:pt x="56" y="447"/>
                      </a:lnTo>
                      <a:lnTo>
                        <a:pt x="56" y="436"/>
                      </a:lnTo>
                      <a:lnTo>
                        <a:pt x="59" y="427"/>
                      </a:lnTo>
                      <a:lnTo>
                        <a:pt x="50" y="414"/>
                      </a:lnTo>
                      <a:lnTo>
                        <a:pt x="42" y="401"/>
                      </a:lnTo>
                      <a:lnTo>
                        <a:pt x="32" y="390"/>
                      </a:lnTo>
                      <a:lnTo>
                        <a:pt x="24" y="378"/>
                      </a:lnTo>
                      <a:lnTo>
                        <a:pt x="15" y="364"/>
                      </a:lnTo>
                      <a:lnTo>
                        <a:pt x="7" y="351"/>
                      </a:lnTo>
                      <a:lnTo>
                        <a:pt x="16" y="353"/>
                      </a:lnTo>
                      <a:lnTo>
                        <a:pt x="31" y="358"/>
                      </a:lnTo>
                      <a:close/>
                      <a:moveTo>
                        <a:pt x="31" y="674"/>
                      </a:moveTo>
                      <a:lnTo>
                        <a:pt x="42" y="675"/>
                      </a:lnTo>
                      <a:lnTo>
                        <a:pt x="55" y="680"/>
                      </a:lnTo>
                      <a:lnTo>
                        <a:pt x="66" y="682"/>
                      </a:lnTo>
                      <a:lnTo>
                        <a:pt x="80" y="687"/>
                      </a:lnTo>
                      <a:lnTo>
                        <a:pt x="92" y="669"/>
                      </a:lnTo>
                      <a:lnTo>
                        <a:pt x="103" y="651"/>
                      </a:lnTo>
                      <a:lnTo>
                        <a:pt x="106" y="642"/>
                      </a:lnTo>
                      <a:lnTo>
                        <a:pt x="111" y="635"/>
                      </a:lnTo>
                      <a:lnTo>
                        <a:pt x="117" y="646"/>
                      </a:lnTo>
                      <a:lnTo>
                        <a:pt x="122" y="659"/>
                      </a:lnTo>
                      <a:lnTo>
                        <a:pt x="127" y="672"/>
                      </a:lnTo>
                      <a:lnTo>
                        <a:pt x="132" y="685"/>
                      </a:lnTo>
                      <a:lnTo>
                        <a:pt x="138" y="696"/>
                      </a:lnTo>
                      <a:lnTo>
                        <a:pt x="143" y="711"/>
                      </a:lnTo>
                      <a:lnTo>
                        <a:pt x="154" y="717"/>
                      </a:lnTo>
                      <a:lnTo>
                        <a:pt x="167" y="725"/>
                      </a:lnTo>
                      <a:lnTo>
                        <a:pt x="180" y="730"/>
                      </a:lnTo>
                      <a:lnTo>
                        <a:pt x="193" y="738"/>
                      </a:lnTo>
                      <a:lnTo>
                        <a:pt x="207" y="743"/>
                      </a:lnTo>
                      <a:lnTo>
                        <a:pt x="220" y="751"/>
                      </a:lnTo>
                      <a:lnTo>
                        <a:pt x="210" y="756"/>
                      </a:lnTo>
                      <a:lnTo>
                        <a:pt x="201" y="762"/>
                      </a:lnTo>
                      <a:lnTo>
                        <a:pt x="181" y="772"/>
                      </a:lnTo>
                      <a:lnTo>
                        <a:pt x="164" y="783"/>
                      </a:lnTo>
                      <a:lnTo>
                        <a:pt x="165" y="794"/>
                      </a:lnTo>
                      <a:lnTo>
                        <a:pt x="167" y="807"/>
                      </a:lnTo>
                      <a:lnTo>
                        <a:pt x="169" y="820"/>
                      </a:lnTo>
                      <a:lnTo>
                        <a:pt x="173" y="833"/>
                      </a:lnTo>
                      <a:lnTo>
                        <a:pt x="175" y="845"/>
                      </a:lnTo>
                      <a:lnTo>
                        <a:pt x="177" y="858"/>
                      </a:lnTo>
                      <a:lnTo>
                        <a:pt x="165" y="850"/>
                      </a:lnTo>
                      <a:lnTo>
                        <a:pt x="156" y="841"/>
                      </a:lnTo>
                      <a:lnTo>
                        <a:pt x="144" y="829"/>
                      </a:lnTo>
                      <a:lnTo>
                        <a:pt x="133" y="820"/>
                      </a:lnTo>
                      <a:lnTo>
                        <a:pt x="122" y="810"/>
                      </a:lnTo>
                      <a:lnTo>
                        <a:pt x="111" y="800"/>
                      </a:lnTo>
                      <a:lnTo>
                        <a:pt x="101" y="800"/>
                      </a:lnTo>
                      <a:lnTo>
                        <a:pt x="90" y="804"/>
                      </a:lnTo>
                      <a:lnTo>
                        <a:pt x="79" y="805"/>
                      </a:lnTo>
                      <a:lnTo>
                        <a:pt x="67" y="807"/>
                      </a:lnTo>
                      <a:lnTo>
                        <a:pt x="55" y="807"/>
                      </a:lnTo>
                      <a:lnTo>
                        <a:pt x="45" y="808"/>
                      </a:lnTo>
                      <a:lnTo>
                        <a:pt x="47" y="797"/>
                      </a:lnTo>
                      <a:lnTo>
                        <a:pt x="50" y="786"/>
                      </a:lnTo>
                      <a:lnTo>
                        <a:pt x="50" y="773"/>
                      </a:lnTo>
                      <a:lnTo>
                        <a:pt x="55" y="762"/>
                      </a:lnTo>
                      <a:lnTo>
                        <a:pt x="55" y="751"/>
                      </a:lnTo>
                      <a:lnTo>
                        <a:pt x="58" y="741"/>
                      </a:lnTo>
                      <a:lnTo>
                        <a:pt x="48" y="728"/>
                      </a:lnTo>
                      <a:lnTo>
                        <a:pt x="39" y="717"/>
                      </a:lnTo>
                      <a:lnTo>
                        <a:pt x="31" y="704"/>
                      </a:lnTo>
                      <a:lnTo>
                        <a:pt x="23" y="693"/>
                      </a:lnTo>
                      <a:lnTo>
                        <a:pt x="13" y="680"/>
                      </a:lnTo>
                      <a:lnTo>
                        <a:pt x="3" y="667"/>
                      </a:lnTo>
                      <a:lnTo>
                        <a:pt x="16" y="669"/>
                      </a:lnTo>
                      <a:lnTo>
                        <a:pt x="31" y="674"/>
                      </a:lnTo>
                      <a:close/>
                      <a:moveTo>
                        <a:pt x="27" y="999"/>
                      </a:moveTo>
                      <a:lnTo>
                        <a:pt x="39" y="999"/>
                      </a:lnTo>
                      <a:lnTo>
                        <a:pt x="51" y="1004"/>
                      </a:lnTo>
                      <a:lnTo>
                        <a:pt x="63" y="1006"/>
                      </a:lnTo>
                      <a:lnTo>
                        <a:pt x="79" y="1011"/>
                      </a:lnTo>
                      <a:lnTo>
                        <a:pt x="90" y="993"/>
                      </a:lnTo>
                      <a:lnTo>
                        <a:pt x="101" y="977"/>
                      </a:lnTo>
                      <a:lnTo>
                        <a:pt x="104" y="967"/>
                      </a:lnTo>
                      <a:lnTo>
                        <a:pt x="109" y="959"/>
                      </a:lnTo>
                      <a:lnTo>
                        <a:pt x="116" y="971"/>
                      </a:lnTo>
                      <a:lnTo>
                        <a:pt x="120" y="983"/>
                      </a:lnTo>
                      <a:lnTo>
                        <a:pt x="127" y="995"/>
                      </a:lnTo>
                      <a:lnTo>
                        <a:pt x="132" y="1009"/>
                      </a:lnTo>
                      <a:lnTo>
                        <a:pt x="138" y="1022"/>
                      </a:lnTo>
                      <a:lnTo>
                        <a:pt x="143" y="1035"/>
                      </a:lnTo>
                      <a:lnTo>
                        <a:pt x="154" y="1040"/>
                      </a:lnTo>
                      <a:lnTo>
                        <a:pt x="167" y="1048"/>
                      </a:lnTo>
                      <a:lnTo>
                        <a:pt x="178" y="1054"/>
                      </a:lnTo>
                      <a:lnTo>
                        <a:pt x="191" y="1060"/>
                      </a:lnTo>
                      <a:lnTo>
                        <a:pt x="204" y="1067"/>
                      </a:lnTo>
                      <a:lnTo>
                        <a:pt x="220" y="1072"/>
                      </a:lnTo>
                      <a:lnTo>
                        <a:pt x="209" y="1078"/>
                      </a:lnTo>
                      <a:lnTo>
                        <a:pt x="199" y="1085"/>
                      </a:lnTo>
                      <a:lnTo>
                        <a:pt x="180" y="1094"/>
                      </a:lnTo>
                      <a:lnTo>
                        <a:pt x="164" y="1105"/>
                      </a:lnTo>
                      <a:lnTo>
                        <a:pt x="164" y="1117"/>
                      </a:lnTo>
                      <a:lnTo>
                        <a:pt x="167" y="1129"/>
                      </a:lnTo>
                      <a:lnTo>
                        <a:pt x="167" y="1142"/>
                      </a:lnTo>
                      <a:lnTo>
                        <a:pt x="172" y="1157"/>
                      </a:lnTo>
                      <a:lnTo>
                        <a:pt x="173" y="1168"/>
                      </a:lnTo>
                      <a:lnTo>
                        <a:pt x="175" y="1182"/>
                      </a:lnTo>
                      <a:lnTo>
                        <a:pt x="164" y="1173"/>
                      </a:lnTo>
                      <a:lnTo>
                        <a:pt x="154" y="1163"/>
                      </a:lnTo>
                      <a:lnTo>
                        <a:pt x="143" y="1152"/>
                      </a:lnTo>
                      <a:lnTo>
                        <a:pt x="132" y="1142"/>
                      </a:lnTo>
                      <a:lnTo>
                        <a:pt x="120" y="1134"/>
                      </a:lnTo>
                      <a:lnTo>
                        <a:pt x="109" y="1125"/>
                      </a:lnTo>
                      <a:lnTo>
                        <a:pt x="98" y="1125"/>
                      </a:lnTo>
                      <a:lnTo>
                        <a:pt x="87" y="1126"/>
                      </a:lnTo>
                      <a:lnTo>
                        <a:pt x="77" y="1128"/>
                      </a:lnTo>
                      <a:lnTo>
                        <a:pt x="66" y="1129"/>
                      </a:lnTo>
                      <a:lnTo>
                        <a:pt x="55" y="1129"/>
                      </a:lnTo>
                      <a:lnTo>
                        <a:pt x="45" y="1131"/>
                      </a:lnTo>
                      <a:lnTo>
                        <a:pt x="45" y="1120"/>
                      </a:lnTo>
                      <a:lnTo>
                        <a:pt x="48" y="1110"/>
                      </a:lnTo>
                      <a:lnTo>
                        <a:pt x="48" y="1099"/>
                      </a:lnTo>
                      <a:lnTo>
                        <a:pt x="51" y="1088"/>
                      </a:lnTo>
                      <a:lnTo>
                        <a:pt x="51" y="1076"/>
                      </a:lnTo>
                      <a:lnTo>
                        <a:pt x="56" y="1067"/>
                      </a:lnTo>
                      <a:lnTo>
                        <a:pt x="47" y="1054"/>
                      </a:lnTo>
                      <a:lnTo>
                        <a:pt x="39" y="1043"/>
                      </a:lnTo>
                      <a:lnTo>
                        <a:pt x="31" y="1028"/>
                      </a:lnTo>
                      <a:lnTo>
                        <a:pt x="23" y="1017"/>
                      </a:lnTo>
                      <a:lnTo>
                        <a:pt x="11" y="1004"/>
                      </a:lnTo>
                      <a:lnTo>
                        <a:pt x="2" y="991"/>
                      </a:lnTo>
                      <a:lnTo>
                        <a:pt x="15" y="995"/>
                      </a:lnTo>
                      <a:lnTo>
                        <a:pt x="27" y="999"/>
                      </a:lnTo>
                      <a:close/>
                      <a:moveTo>
                        <a:pt x="26" y="1317"/>
                      </a:moveTo>
                      <a:lnTo>
                        <a:pt x="37" y="1319"/>
                      </a:lnTo>
                      <a:lnTo>
                        <a:pt x="50" y="1322"/>
                      </a:lnTo>
                      <a:lnTo>
                        <a:pt x="63" y="1324"/>
                      </a:lnTo>
                      <a:lnTo>
                        <a:pt x="77" y="1330"/>
                      </a:lnTo>
                      <a:lnTo>
                        <a:pt x="87" y="1311"/>
                      </a:lnTo>
                      <a:lnTo>
                        <a:pt x="98" y="1295"/>
                      </a:lnTo>
                      <a:lnTo>
                        <a:pt x="103" y="1285"/>
                      </a:lnTo>
                      <a:lnTo>
                        <a:pt x="109" y="1277"/>
                      </a:lnTo>
                      <a:lnTo>
                        <a:pt x="114" y="1288"/>
                      </a:lnTo>
                      <a:lnTo>
                        <a:pt x="119" y="1301"/>
                      </a:lnTo>
                      <a:lnTo>
                        <a:pt x="125" y="1316"/>
                      </a:lnTo>
                      <a:lnTo>
                        <a:pt x="130" y="1328"/>
                      </a:lnTo>
                      <a:lnTo>
                        <a:pt x="136" y="1340"/>
                      </a:lnTo>
                      <a:lnTo>
                        <a:pt x="141" y="1354"/>
                      </a:lnTo>
                      <a:lnTo>
                        <a:pt x="152" y="1361"/>
                      </a:lnTo>
                      <a:lnTo>
                        <a:pt x="165" y="1365"/>
                      </a:lnTo>
                      <a:lnTo>
                        <a:pt x="178" y="1372"/>
                      </a:lnTo>
                      <a:lnTo>
                        <a:pt x="191" y="1377"/>
                      </a:lnTo>
                      <a:lnTo>
                        <a:pt x="202" y="1383"/>
                      </a:lnTo>
                      <a:lnTo>
                        <a:pt x="217" y="1389"/>
                      </a:lnTo>
                      <a:lnTo>
                        <a:pt x="207" y="1396"/>
                      </a:lnTo>
                      <a:lnTo>
                        <a:pt x="197" y="1401"/>
                      </a:lnTo>
                      <a:lnTo>
                        <a:pt x="178" y="1412"/>
                      </a:lnTo>
                      <a:lnTo>
                        <a:pt x="162" y="1423"/>
                      </a:lnTo>
                      <a:lnTo>
                        <a:pt x="162" y="1434"/>
                      </a:lnTo>
                      <a:lnTo>
                        <a:pt x="165" y="1447"/>
                      </a:lnTo>
                      <a:lnTo>
                        <a:pt x="165" y="1460"/>
                      </a:lnTo>
                      <a:lnTo>
                        <a:pt x="169" y="1475"/>
                      </a:lnTo>
                      <a:lnTo>
                        <a:pt x="172" y="1486"/>
                      </a:lnTo>
                      <a:lnTo>
                        <a:pt x="175" y="1499"/>
                      </a:lnTo>
                      <a:lnTo>
                        <a:pt x="164" y="1489"/>
                      </a:lnTo>
                      <a:lnTo>
                        <a:pt x="152" y="1481"/>
                      </a:lnTo>
                      <a:lnTo>
                        <a:pt x="141" y="1470"/>
                      </a:lnTo>
                      <a:lnTo>
                        <a:pt x="130" y="1460"/>
                      </a:lnTo>
                      <a:lnTo>
                        <a:pt x="119" y="1452"/>
                      </a:lnTo>
                      <a:lnTo>
                        <a:pt x="108" y="1442"/>
                      </a:lnTo>
                      <a:lnTo>
                        <a:pt x="96" y="1444"/>
                      </a:lnTo>
                      <a:lnTo>
                        <a:pt x="85" y="1446"/>
                      </a:lnTo>
                      <a:lnTo>
                        <a:pt x="74" y="1447"/>
                      </a:lnTo>
                      <a:lnTo>
                        <a:pt x="63" y="1449"/>
                      </a:lnTo>
                      <a:lnTo>
                        <a:pt x="51" y="1449"/>
                      </a:lnTo>
                      <a:lnTo>
                        <a:pt x="43" y="1452"/>
                      </a:lnTo>
                      <a:lnTo>
                        <a:pt x="43" y="1441"/>
                      </a:lnTo>
                      <a:lnTo>
                        <a:pt x="47" y="1430"/>
                      </a:lnTo>
                      <a:lnTo>
                        <a:pt x="48" y="1418"/>
                      </a:lnTo>
                      <a:lnTo>
                        <a:pt x="50" y="1407"/>
                      </a:lnTo>
                      <a:lnTo>
                        <a:pt x="51" y="1396"/>
                      </a:lnTo>
                      <a:lnTo>
                        <a:pt x="55" y="1386"/>
                      </a:lnTo>
                      <a:lnTo>
                        <a:pt x="45" y="1372"/>
                      </a:lnTo>
                      <a:lnTo>
                        <a:pt x="37" y="1361"/>
                      </a:lnTo>
                      <a:lnTo>
                        <a:pt x="27" y="1349"/>
                      </a:lnTo>
                      <a:lnTo>
                        <a:pt x="21" y="1338"/>
                      </a:lnTo>
                      <a:lnTo>
                        <a:pt x="10" y="1324"/>
                      </a:lnTo>
                      <a:lnTo>
                        <a:pt x="0" y="1311"/>
                      </a:lnTo>
                      <a:lnTo>
                        <a:pt x="13" y="1312"/>
                      </a:lnTo>
                      <a:lnTo>
                        <a:pt x="26" y="1317"/>
                      </a:lnTo>
                      <a:close/>
                      <a:moveTo>
                        <a:pt x="61" y="104"/>
                      </a:moveTo>
                      <a:lnTo>
                        <a:pt x="58" y="114"/>
                      </a:lnTo>
                      <a:lnTo>
                        <a:pt x="56" y="125"/>
                      </a:lnTo>
                      <a:lnTo>
                        <a:pt x="55" y="136"/>
                      </a:lnTo>
                      <a:lnTo>
                        <a:pt x="51" y="149"/>
                      </a:lnTo>
                      <a:lnTo>
                        <a:pt x="50" y="160"/>
                      </a:lnTo>
                      <a:lnTo>
                        <a:pt x="48" y="171"/>
                      </a:lnTo>
                      <a:lnTo>
                        <a:pt x="58" y="170"/>
                      </a:lnTo>
                      <a:lnTo>
                        <a:pt x="69" y="170"/>
                      </a:lnTo>
                      <a:lnTo>
                        <a:pt x="80" y="168"/>
                      </a:lnTo>
                      <a:lnTo>
                        <a:pt x="92" y="165"/>
                      </a:lnTo>
                      <a:lnTo>
                        <a:pt x="103" y="163"/>
                      </a:lnTo>
                      <a:lnTo>
                        <a:pt x="114" y="163"/>
                      </a:lnTo>
                      <a:lnTo>
                        <a:pt x="125" y="173"/>
                      </a:lnTo>
                      <a:lnTo>
                        <a:pt x="136" y="184"/>
                      </a:lnTo>
                      <a:lnTo>
                        <a:pt x="146" y="194"/>
                      </a:lnTo>
                      <a:lnTo>
                        <a:pt x="160" y="205"/>
                      </a:lnTo>
                      <a:lnTo>
                        <a:pt x="169" y="215"/>
                      </a:lnTo>
                      <a:lnTo>
                        <a:pt x="180" y="226"/>
                      </a:lnTo>
                      <a:lnTo>
                        <a:pt x="177" y="210"/>
                      </a:lnTo>
                      <a:lnTo>
                        <a:pt x="177" y="197"/>
                      </a:lnTo>
                      <a:lnTo>
                        <a:pt x="173" y="184"/>
                      </a:lnTo>
                      <a:lnTo>
                        <a:pt x="172" y="171"/>
                      </a:lnTo>
                      <a:lnTo>
                        <a:pt x="167" y="159"/>
                      </a:lnTo>
                      <a:lnTo>
                        <a:pt x="167" y="147"/>
                      </a:lnTo>
                      <a:lnTo>
                        <a:pt x="185" y="138"/>
                      </a:lnTo>
                      <a:lnTo>
                        <a:pt x="202" y="128"/>
                      </a:lnTo>
                      <a:lnTo>
                        <a:pt x="212" y="123"/>
                      </a:lnTo>
                      <a:lnTo>
                        <a:pt x="223" y="117"/>
                      </a:lnTo>
                      <a:lnTo>
                        <a:pt x="210" y="109"/>
                      </a:lnTo>
                      <a:lnTo>
                        <a:pt x="197" y="102"/>
                      </a:lnTo>
                      <a:lnTo>
                        <a:pt x="185" y="94"/>
                      </a:lnTo>
                      <a:lnTo>
                        <a:pt x="172" y="89"/>
                      </a:lnTo>
                      <a:lnTo>
                        <a:pt x="157" y="81"/>
                      </a:lnTo>
                      <a:lnTo>
                        <a:pt x="146" y="77"/>
                      </a:lnTo>
                      <a:lnTo>
                        <a:pt x="141" y="61"/>
                      </a:lnTo>
                      <a:lnTo>
                        <a:pt x="136" y="49"/>
                      </a:lnTo>
                      <a:lnTo>
                        <a:pt x="130" y="37"/>
                      </a:lnTo>
                      <a:lnTo>
                        <a:pt x="125" y="24"/>
                      </a:lnTo>
                      <a:lnTo>
                        <a:pt x="119" y="11"/>
                      </a:lnTo>
                      <a:lnTo>
                        <a:pt x="116" y="0"/>
                      </a:lnTo>
                      <a:lnTo>
                        <a:pt x="109" y="6"/>
                      </a:lnTo>
                      <a:lnTo>
                        <a:pt x="104" y="14"/>
                      </a:lnTo>
                      <a:lnTo>
                        <a:pt x="93" y="32"/>
                      </a:lnTo>
                      <a:lnTo>
                        <a:pt x="82" y="49"/>
                      </a:lnTo>
                      <a:lnTo>
                        <a:pt x="69" y="45"/>
                      </a:lnTo>
                      <a:lnTo>
                        <a:pt x="56" y="43"/>
                      </a:lnTo>
                      <a:lnTo>
                        <a:pt x="43" y="37"/>
                      </a:lnTo>
                      <a:lnTo>
                        <a:pt x="32" y="35"/>
                      </a:lnTo>
                      <a:lnTo>
                        <a:pt x="19" y="32"/>
                      </a:lnTo>
                      <a:lnTo>
                        <a:pt x="8" y="27"/>
                      </a:lnTo>
                      <a:lnTo>
                        <a:pt x="16" y="40"/>
                      </a:lnTo>
                      <a:lnTo>
                        <a:pt x="26" y="56"/>
                      </a:lnTo>
                      <a:lnTo>
                        <a:pt x="34" y="67"/>
                      </a:lnTo>
                      <a:lnTo>
                        <a:pt x="43" y="78"/>
                      </a:lnTo>
                      <a:lnTo>
                        <a:pt x="51" y="91"/>
                      </a:lnTo>
                      <a:lnTo>
                        <a:pt x="61" y="104"/>
                      </a:lnTo>
                      <a:close/>
                      <a:moveTo>
                        <a:pt x="90" y="65"/>
                      </a:moveTo>
                      <a:lnTo>
                        <a:pt x="103" y="45"/>
                      </a:lnTo>
                      <a:lnTo>
                        <a:pt x="116" y="25"/>
                      </a:lnTo>
                      <a:lnTo>
                        <a:pt x="120" y="38"/>
                      </a:lnTo>
                      <a:lnTo>
                        <a:pt x="127" y="56"/>
                      </a:lnTo>
                      <a:lnTo>
                        <a:pt x="132" y="69"/>
                      </a:lnTo>
                      <a:lnTo>
                        <a:pt x="140" y="85"/>
                      </a:lnTo>
                      <a:lnTo>
                        <a:pt x="152" y="91"/>
                      </a:lnTo>
                      <a:lnTo>
                        <a:pt x="167" y="101"/>
                      </a:lnTo>
                      <a:lnTo>
                        <a:pt x="180" y="106"/>
                      </a:lnTo>
                      <a:lnTo>
                        <a:pt x="196" y="115"/>
                      </a:lnTo>
                      <a:lnTo>
                        <a:pt x="185" y="120"/>
                      </a:lnTo>
                      <a:lnTo>
                        <a:pt x="175" y="126"/>
                      </a:lnTo>
                      <a:lnTo>
                        <a:pt x="164" y="131"/>
                      </a:lnTo>
                      <a:lnTo>
                        <a:pt x="154" y="138"/>
                      </a:lnTo>
                      <a:lnTo>
                        <a:pt x="156" y="150"/>
                      </a:lnTo>
                      <a:lnTo>
                        <a:pt x="157" y="165"/>
                      </a:lnTo>
                      <a:lnTo>
                        <a:pt x="160" y="181"/>
                      </a:lnTo>
                      <a:lnTo>
                        <a:pt x="164" y="195"/>
                      </a:lnTo>
                      <a:lnTo>
                        <a:pt x="151" y="184"/>
                      </a:lnTo>
                      <a:lnTo>
                        <a:pt x="138" y="173"/>
                      </a:lnTo>
                      <a:lnTo>
                        <a:pt x="125" y="162"/>
                      </a:lnTo>
                      <a:lnTo>
                        <a:pt x="114" y="150"/>
                      </a:lnTo>
                      <a:lnTo>
                        <a:pt x="101" y="150"/>
                      </a:lnTo>
                      <a:lnTo>
                        <a:pt x="90" y="152"/>
                      </a:lnTo>
                      <a:lnTo>
                        <a:pt x="77" y="152"/>
                      </a:lnTo>
                      <a:lnTo>
                        <a:pt x="66" y="157"/>
                      </a:lnTo>
                      <a:lnTo>
                        <a:pt x="66" y="141"/>
                      </a:lnTo>
                      <a:lnTo>
                        <a:pt x="69" y="128"/>
                      </a:lnTo>
                      <a:lnTo>
                        <a:pt x="71" y="117"/>
                      </a:lnTo>
                      <a:lnTo>
                        <a:pt x="74" y="106"/>
                      </a:lnTo>
                      <a:lnTo>
                        <a:pt x="63" y="89"/>
                      </a:lnTo>
                      <a:lnTo>
                        <a:pt x="51" y="77"/>
                      </a:lnTo>
                      <a:lnTo>
                        <a:pt x="43" y="62"/>
                      </a:lnTo>
                      <a:lnTo>
                        <a:pt x="34" y="49"/>
                      </a:lnTo>
                      <a:lnTo>
                        <a:pt x="47" y="51"/>
                      </a:lnTo>
                      <a:lnTo>
                        <a:pt x="61" y="57"/>
                      </a:lnTo>
                      <a:lnTo>
                        <a:pt x="74" y="59"/>
                      </a:lnTo>
                      <a:lnTo>
                        <a:pt x="90"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5" name="Freeform 3160"/>
                <p:cNvSpPr>
                  <a:spLocks noChangeAspect="1" noEditPoints="1"/>
                </p:cNvSpPr>
                <p:nvPr/>
              </p:nvSpPr>
              <p:spPr bwMode="auto">
                <a:xfrm rot="8643414" flipV="1">
                  <a:off x="4580670" y="1663180"/>
                  <a:ext cx="30518" cy="39316"/>
                </a:xfrm>
                <a:custGeom>
                  <a:avLst/>
                  <a:gdLst>
                    <a:gd name="T0" fmla="*/ 2147483647 w 219"/>
                    <a:gd name="T1" fmla="*/ 2147483647 h 214"/>
                    <a:gd name="T2" fmla="*/ 2147483647 w 219"/>
                    <a:gd name="T3" fmla="*/ 2147483647 h 214"/>
                    <a:gd name="T4" fmla="*/ 2147483647 w 219"/>
                    <a:gd name="T5" fmla="*/ 2147483647 h 214"/>
                    <a:gd name="T6" fmla="*/ 2147483647 w 219"/>
                    <a:gd name="T7" fmla="*/ 2147483647 h 214"/>
                    <a:gd name="T8" fmla="*/ 2147483647 w 219"/>
                    <a:gd name="T9" fmla="*/ 2147483647 h 214"/>
                    <a:gd name="T10" fmla="*/ 2147483647 w 219"/>
                    <a:gd name="T11" fmla="*/ 2147483647 h 214"/>
                    <a:gd name="T12" fmla="*/ 2147483647 w 219"/>
                    <a:gd name="T13" fmla="*/ 2147483647 h 214"/>
                    <a:gd name="T14" fmla="*/ 2147483647 w 219"/>
                    <a:gd name="T15" fmla="*/ 2147483647 h 214"/>
                    <a:gd name="T16" fmla="*/ 2147483647 w 219"/>
                    <a:gd name="T17" fmla="*/ 2147483647 h 214"/>
                    <a:gd name="T18" fmla="*/ 2147483647 w 219"/>
                    <a:gd name="T19" fmla="*/ 2147483647 h 214"/>
                    <a:gd name="T20" fmla="*/ 2147483647 w 219"/>
                    <a:gd name="T21" fmla="*/ 2147483647 h 214"/>
                    <a:gd name="T22" fmla="*/ 2147483647 w 219"/>
                    <a:gd name="T23" fmla="*/ 2147483647 h 214"/>
                    <a:gd name="T24" fmla="*/ 2147483647 w 219"/>
                    <a:gd name="T25" fmla="*/ 2147483647 h 214"/>
                    <a:gd name="T26" fmla="*/ 2147483647 w 219"/>
                    <a:gd name="T27" fmla="*/ 2147483647 h 214"/>
                    <a:gd name="T28" fmla="*/ 2147483647 w 219"/>
                    <a:gd name="T29" fmla="*/ 2147483647 h 214"/>
                    <a:gd name="T30" fmla="*/ 2147483647 w 219"/>
                    <a:gd name="T31" fmla="*/ 2147483647 h 214"/>
                    <a:gd name="T32" fmla="*/ 2147483647 w 219"/>
                    <a:gd name="T33" fmla="*/ 2147483647 h 214"/>
                    <a:gd name="T34" fmla="*/ 2147483647 w 219"/>
                    <a:gd name="T35" fmla="*/ 2147483647 h 214"/>
                    <a:gd name="T36" fmla="*/ 2147483647 w 219"/>
                    <a:gd name="T37" fmla="*/ 2147483647 h 214"/>
                    <a:gd name="T38" fmla="*/ 2147483647 w 219"/>
                    <a:gd name="T39" fmla="*/ 2147483647 h 214"/>
                    <a:gd name="T40" fmla="*/ 2147483647 w 219"/>
                    <a:gd name="T41" fmla="*/ 2147483647 h 214"/>
                    <a:gd name="T42" fmla="*/ 2147483647 w 219"/>
                    <a:gd name="T43" fmla="*/ 2147483647 h 214"/>
                    <a:gd name="T44" fmla="*/ 2147483647 w 219"/>
                    <a:gd name="T45" fmla="*/ 2147483647 h 214"/>
                    <a:gd name="T46" fmla="*/ 2147483647 w 219"/>
                    <a:gd name="T47" fmla="*/ 2147483647 h 214"/>
                    <a:gd name="T48" fmla="*/ 2147483647 w 219"/>
                    <a:gd name="T49" fmla="*/ 2147483647 h 214"/>
                    <a:gd name="T50" fmla="*/ 2147483647 w 219"/>
                    <a:gd name="T51" fmla="*/ 2147483647 h 214"/>
                    <a:gd name="T52" fmla="*/ 2147483647 w 219"/>
                    <a:gd name="T53" fmla="*/ 2147483647 h 214"/>
                    <a:gd name="T54" fmla="*/ 2147483647 w 219"/>
                    <a:gd name="T55" fmla="*/ 2147483647 h 214"/>
                    <a:gd name="T56" fmla="*/ 2147483647 w 219"/>
                    <a:gd name="T57" fmla="*/ 2147483647 h 214"/>
                    <a:gd name="T58" fmla="*/ 2147483647 w 219"/>
                    <a:gd name="T59" fmla="*/ 2147483647 h 214"/>
                    <a:gd name="T60" fmla="*/ 2147483647 w 219"/>
                    <a:gd name="T61" fmla="*/ 2147483647 h 214"/>
                    <a:gd name="T62" fmla="*/ 2147483647 w 219"/>
                    <a:gd name="T63" fmla="*/ 2147483647 h 214"/>
                    <a:gd name="T64" fmla="*/ 2147483647 w 219"/>
                    <a:gd name="T65" fmla="*/ 2147483647 h 214"/>
                    <a:gd name="T66" fmla="*/ 2147483647 w 219"/>
                    <a:gd name="T67" fmla="*/ 2147483647 h 214"/>
                    <a:gd name="T68" fmla="*/ 2147483647 w 219"/>
                    <a:gd name="T69" fmla="*/ 2147483647 h 214"/>
                    <a:gd name="T70" fmla="*/ 2147483647 w 219"/>
                    <a:gd name="T71" fmla="*/ 2147483647 h 214"/>
                    <a:gd name="T72" fmla="*/ 2147483647 w 219"/>
                    <a:gd name="T73" fmla="*/ 2147483647 h 214"/>
                    <a:gd name="T74" fmla="*/ 2147483647 w 219"/>
                    <a:gd name="T75" fmla="*/ 2147483647 h 214"/>
                    <a:gd name="T76" fmla="*/ 2147483647 w 219"/>
                    <a:gd name="T77" fmla="*/ 2147483647 h 214"/>
                    <a:gd name="T78" fmla="*/ 2147483647 w 219"/>
                    <a:gd name="T79" fmla="*/ 2147483647 h 214"/>
                    <a:gd name="T80" fmla="*/ 2147483647 w 219"/>
                    <a:gd name="T81" fmla="*/ 2147483647 h 214"/>
                    <a:gd name="T82" fmla="*/ 2147483647 w 219"/>
                    <a:gd name="T83" fmla="*/ 2147483647 h 214"/>
                    <a:gd name="T84" fmla="*/ 2147483647 w 219"/>
                    <a:gd name="T85" fmla="*/ 2147483647 h 214"/>
                    <a:gd name="T86" fmla="*/ 2147483647 w 219"/>
                    <a:gd name="T87" fmla="*/ 2147483647 h 214"/>
                    <a:gd name="T88" fmla="*/ 2147483647 w 219"/>
                    <a:gd name="T89" fmla="*/ 2147483647 h 214"/>
                    <a:gd name="T90" fmla="*/ 2147483647 w 219"/>
                    <a:gd name="T91" fmla="*/ 2147483647 h 214"/>
                    <a:gd name="T92" fmla="*/ 2147483647 w 219"/>
                    <a:gd name="T93" fmla="*/ 2147483647 h 214"/>
                    <a:gd name="T94" fmla="*/ 2147483647 w 219"/>
                    <a:gd name="T95" fmla="*/ 2147483647 h 214"/>
                    <a:gd name="T96" fmla="*/ 2147483647 w 219"/>
                    <a:gd name="T97" fmla="*/ 2147483647 h 214"/>
                    <a:gd name="T98" fmla="*/ 2147483647 w 219"/>
                    <a:gd name="T99" fmla="*/ 2147483647 h 2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9"/>
                    <a:gd name="T151" fmla="*/ 0 h 214"/>
                    <a:gd name="T152" fmla="*/ 219 w 219"/>
                    <a:gd name="T153" fmla="*/ 214 h 2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9" h="214">
                      <a:moveTo>
                        <a:pt x="53" y="111"/>
                      </a:moveTo>
                      <a:lnTo>
                        <a:pt x="50" y="121"/>
                      </a:lnTo>
                      <a:lnTo>
                        <a:pt x="50" y="132"/>
                      </a:lnTo>
                      <a:lnTo>
                        <a:pt x="47" y="143"/>
                      </a:lnTo>
                      <a:lnTo>
                        <a:pt x="47" y="154"/>
                      </a:lnTo>
                      <a:lnTo>
                        <a:pt x="42" y="165"/>
                      </a:lnTo>
                      <a:lnTo>
                        <a:pt x="41" y="178"/>
                      </a:lnTo>
                      <a:lnTo>
                        <a:pt x="52" y="175"/>
                      </a:lnTo>
                      <a:lnTo>
                        <a:pt x="63" y="175"/>
                      </a:lnTo>
                      <a:lnTo>
                        <a:pt x="74" y="170"/>
                      </a:lnTo>
                      <a:lnTo>
                        <a:pt x="85" y="169"/>
                      </a:lnTo>
                      <a:lnTo>
                        <a:pt x="97" y="165"/>
                      </a:lnTo>
                      <a:lnTo>
                        <a:pt x="108" y="164"/>
                      </a:lnTo>
                      <a:lnTo>
                        <a:pt x="119" y="170"/>
                      </a:lnTo>
                      <a:lnTo>
                        <a:pt x="130" y="180"/>
                      </a:lnTo>
                      <a:lnTo>
                        <a:pt x="142" y="188"/>
                      </a:lnTo>
                      <a:lnTo>
                        <a:pt x="154" y="199"/>
                      </a:lnTo>
                      <a:lnTo>
                        <a:pt x="162" y="204"/>
                      </a:lnTo>
                      <a:lnTo>
                        <a:pt x="174" y="214"/>
                      </a:lnTo>
                      <a:lnTo>
                        <a:pt x="170" y="199"/>
                      </a:lnTo>
                      <a:lnTo>
                        <a:pt x="170" y="188"/>
                      </a:lnTo>
                      <a:lnTo>
                        <a:pt x="167" y="175"/>
                      </a:lnTo>
                      <a:lnTo>
                        <a:pt x="166" y="164"/>
                      </a:lnTo>
                      <a:lnTo>
                        <a:pt x="162" y="149"/>
                      </a:lnTo>
                      <a:lnTo>
                        <a:pt x="161" y="138"/>
                      </a:lnTo>
                      <a:lnTo>
                        <a:pt x="180" y="125"/>
                      </a:lnTo>
                      <a:lnTo>
                        <a:pt x="198" y="114"/>
                      </a:lnTo>
                      <a:lnTo>
                        <a:pt x="207" y="108"/>
                      </a:lnTo>
                      <a:lnTo>
                        <a:pt x="219" y="100"/>
                      </a:lnTo>
                      <a:lnTo>
                        <a:pt x="204" y="95"/>
                      </a:lnTo>
                      <a:lnTo>
                        <a:pt x="191" y="90"/>
                      </a:lnTo>
                      <a:lnTo>
                        <a:pt x="178" y="85"/>
                      </a:lnTo>
                      <a:lnTo>
                        <a:pt x="166" y="80"/>
                      </a:lnTo>
                      <a:lnTo>
                        <a:pt x="153" y="76"/>
                      </a:lnTo>
                      <a:lnTo>
                        <a:pt x="142" y="72"/>
                      </a:lnTo>
                      <a:lnTo>
                        <a:pt x="135" y="58"/>
                      </a:lnTo>
                      <a:lnTo>
                        <a:pt x="130" y="47"/>
                      </a:lnTo>
                      <a:lnTo>
                        <a:pt x="124" y="34"/>
                      </a:lnTo>
                      <a:lnTo>
                        <a:pt x="119" y="23"/>
                      </a:lnTo>
                      <a:lnTo>
                        <a:pt x="113" y="10"/>
                      </a:lnTo>
                      <a:lnTo>
                        <a:pt x="110" y="0"/>
                      </a:lnTo>
                      <a:lnTo>
                        <a:pt x="101" y="8"/>
                      </a:lnTo>
                      <a:lnTo>
                        <a:pt x="98" y="18"/>
                      </a:lnTo>
                      <a:lnTo>
                        <a:pt x="87" y="35"/>
                      </a:lnTo>
                      <a:lnTo>
                        <a:pt x="76" y="55"/>
                      </a:lnTo>
                      <a:lnTo>
                        <a:pt x="63" y="52"/>
                      </a:lnTo>
                      <a:lnTo>
                        <a:pt x="50" y="50"/>
                      </a:lnTo>
                      <a:lnTo>
                        <a:pt x="37" y="47"/>
                      </a:lnTo>
                      <a:lnTo>
                        <a:pt x="26" y="45"/>
                      </a:lnTo>
                      <a:lnTo>
                        <a:pt x="12" y="43"/>
                      </a:lnTo>
                      <a:lnTo>
                        <a:pt x="0" y="42"/>
                      </a:lnTo>
                      <a:lnTo>
                        <a:pt x="8" y="53"/>
                      </a:lnTo>
                      <a:lnTo>
                        <a:pt x="18" y="66"/>
                      </a:lnTo>
                      <a:lnTo>
                        <a:pt x="26" y="77"/>
                      </a:lnTo>
                      <a:lnTo>
                        <a:pt x="36" y="88"/>
                      </a:lnTo>
                      <a:lnTo>
                        <a:pt x="44" y="100"/>
                      </a:lnTo>
                      <a:lnTo>
                        <a:pt x="53" y="111"/>
                      </a:lnTo>
                      <a:close/>
                      <a:moveTo>
                        <a:pt x="84" y="68"/>
                      </a:moveTo>
                      <a:lnTo>
                        <a:pt x="89" y="56"/>
                      </a:lnTo>
                      <a:lnTo>
                        <a:pt x="95" y="47"/>
                      </a:lnTo>
                      <a:lnTo>
                        <a:pt x="100" y="35"/>
                      </a:lnTo>
                      <a:lnTo>
                        <a:pt x="108" y="27"/>
                      </a:lnTo>
                      <a:lnTo>
                        <a:pt x="113" y="40"/>
                      </a:lnTo>
                      <a:lnTo>
                        <a:pt x="121" y="53"/>
                      </a:lnTo>
                      <a:lnTo>
                        <a:pt x="126" y="66"/>
                      </a:lnTo>
                      <a:lnTo>
                        <a:pt x="134" y="80"/>
                      </a:lnTo>
                      <a:lnTo>
                        <a:pt x="146" y="87"/>
                      </a:lnTo>
                      <a:lnTo>
                        <a:pt x="161" y="92"/>
                      </a:lnTo>
                      <a:lnTo>
                        <a:pt x="174" y="98"/>
                      </a:lnTo>
                      <a:lnTo>
                        <a:pt x="191" y="103"/>
                      </a:lnTo>
                      <a:lnTo>
                        <a:pt x="180" y="109"/>
                      </a:lnTo>
                      <a:lnTo>
                        <a:pt x="169" y="117"/>
                      </a:lnTo>
                      <a:lnTo>
                        <a:pt x="158" y="124"/>
                      </a:lnTo>
                      <a:lnTo>
                        <a:pt x="148" y="132"/>
                      </a:lnTo>
                      <a:lnTo>
                        <a:pt x="150" y="145"/>
                      </a:lnTo>
                      <a:lnTo>
                        <a:pt x="153" y="159"/>
                      </a:lnTo>
                      <a:lnTo>
                        <a:pt x="154" y="172"/>
                      </a:lnTo>
                      <a:lnTo>
                        <a:pt x="158" y="188"/>
                      </a:lnTo>
                      <a:lnTo>
                        <a:pt x="145" y="178"/>
                      </a:lnTo>
                      <a:lnTo>
                        <a:pt x="132" y="169"/>
                      </a:lnTo>
                      <a:lnTo>
                        <a:pt x="119" y="159"/>
                      </a:lnTo>
                      <a:lnTo>
                        <a:pt x="108" y="149"/>
                      </a:lnTo>
                      <a:lnTo>
                        <a:pt x="95" y="153"/>
                      </a:lnTo>
                      <a:lnTo>
                        <a:pt x="82" y="154"/>
                      </a:lnTo>
                      <a:lnTo>
                        <a:pt x="68" y="156"/>
                      </a:lnTo>
                      <a:lnTo>
                        <a:pt x="57" y="161"/>
                      </a:lnTo>
                      <a:lnTo>
                        <a:pt x="60" y="146"/>
                      </a:lnTo>
                      <a:lnTo>
                        <a:pt x="61" y="133"/>
                      </a:lnTo>
                      <a:lnTo>
                        <a:pt x="63" y="121"/>
                      </a:lnTo>
                      <a:lnTo>
                        <a:pt x="66" y="109"/>
                      </a:lnTo>
                      <a:lnTo>
                        <a:pt x="55" y="96"/>
                      </a:lnTo>
                      <a:lnTo>
                        <a:pt x="47" y="84"/>
                      </a:lnTo>
                      <a:lnTo>
                        <a:pt x="36" y="69"/>
                      </a:lnTo>
                      <a:lnTo>
                        <a:pt x="26" y="58"/>
                      </a:lnTo>
                      <a:lnTo>
                        <a:pt x="39" y="61"/>
                      </a:lnTo>
                      <a:lnTo>
                        <a:pt x="53" y="63"/>
                      </a:lnTo>
                      <a:lnTo>
                        <a:pt x="66" y="64"/>
                      </a:lnTo>
                      <a:lnTo>
                        <a:pt x="84"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6" name="Freeform 3161"/>
                <p:cNvSpPr>
                  <a:spLocks noChangeAspect="1"/>
                </p:cNvSpPr>
                <p:nvPr/>
              </p:nvSpPr>
              <p:spPr bwMode="auto">
                <a:xfrm rot="8643414" flipV="1">
                  <a:off x="4557781" y="1697779"/>
                  <a:ext cx="21363" cy="34598"/>
                </a:xfrm>
                <a:custGeom>
                  <a:avLst/>
                  <a:gdLst>
                    <a:gd name="T0" fmla="*/ 2147483647 w 159"/>
                    <a:gd name="T1" fmla="*/ 2147483647 h 187"/>
                    <a:gd name="T2" fmla="*/ 2147483647 w 159"/>
                    <a:gd name="T3" fmla="*/ 2147483647 h 187"/>
                    <a:gd name="T4" fmla="*/ 2147483647 w 159"/>
                    <a:gd name="T5" fmla="*/ 2147483647 h 187"/>
                    <a:gd name="T6" fmla="*/ 2147483647 w 159"/>
                    <a:gd name="T7" fmla="*/ 2147483647 h 187"/>
                    <a:gd name="T8" fmla="*/ 2147483647 w 159"/>
                    <a:gd name="T9" fmla="*/ 2147483647 h 187"/>
                    <a:gd name="T10" fmla="*/ 2147483647 w 159"/>
                    <a:gd name="T11" fmla="*/ 2147483647 h 187"/>
                    <a:gd name="T12" fmla="*/ 2147483647 w 159"/>
                    <a:gd name="T13" fmla="*/ 2147483647 h 187"/>
                    <a:gd name="T14" fmla="*/ 2147483647 w 159"/>
                    <a:gd name="T15" fmla="*/ 2147483647 h 187"/>
                    <a:gd name="T16" fmla="*/ 2147483647 w 159"/>
                    <a:gd name="T17" fmla="*/ 2147483647 h 187"/>
                    <a:gd name="T18" fmla="*/ 2147483647 w 159"/>
                    <a:gd name="T19" fmla="*/ 2147483647 h 187"/>
                    <a:gd name="T20" fmla="*/ 2147483647 w 159"/>
                    <a:gd name="T21" fmla="*/ 2147483647 h 187"/>
                    <a:gd name="T22" fmla="*/ 2147483647 w 159"/>
                    <a:gd name="T23" fmla="*/ 2147483647 h 187"/>
                    <a:gd name="T24" fmla="*/ 2147483647 w 159"/>
                    <a:gd name="T25" fmla="*/ 2147483647 h 187"/>
                    <a:gd name="T26" fmla="*/ 2147483647 w 159"/>
                    <a:gd name="T27" fmla="*/ 2147483647 h 187"/>
                    <a:gd name="T28" fmla="*/ 2147483647 w 159"/>
                    <a:gd name="T29" fmla="*/ 2147483647 h 187"/>
                    <a:gd name="T30" fmla="*/ 2147483647 w 159"/>
                    <a:gd name="T31" fmla="*/ 2147483647 h 187"/>
                    <a:gd name="T32" fmla="*/ 2147483647 w 159"/>
                    <a:gd name="T33" fmla="*/ 2147483647 h 187"/>
                    <a:gd name="T34" fmla="*/ 2147483647 w 159"/>
                    <a:gd name="T35" fmla="*/ 0 h 187"/>
                    <a:gd name="T36" fmla="*/ 2147483647 w 159"/>
                    <a:gd name="T37" fmla="*/ 2147483647 h 187"/>
                    <a:gd name="T38" fmla="*/ 2147483647 w 159"/>
                    <a:gd name="T39" fmla="*/ 2147483647 h 187"/>
                    <a:gd name="T40" fmla="*/ 2147483647 w 159"/>
                    <a:gd name="T41" fmla="*/ 2147483647 h 187"/>
                    <a:gd name="T42" fmla="*/ 2147483647 w 159"/>
                    <a:gd name="T43" fmla="*/ 2147483647 h 187"/>
                    <a:gd name="T44" fmla="*/ 2147483647 w 159"/>
                    <a:gd name="T45" fmla="*/ 2147483647 h 187"/>
                    <a:gd name="T46" fmla="*/ 0 w 159"/>
                    <a:gd name="T47" fmla="*/ 2147483647 h 187"/>
                    <a:gd name="T48" fmla="*/ 2147483647 w 159"/>
                    <a:gd name="T49" fmla="*/ 2147483647 h 187"/>
                    <a:gd name="T50" fmla="*/ 2147483647 w 159"/>
                    <a:gd name="T51" fmla="*/ 2147483647 h 187"/>
                    <a:gd name="T52" fmla="*/ 2147483647 w 159"/>
                    <a:gd name="T53" fmla="*/ 2147483647 h 187"/>
                    <a:gd name="T54" fmla="*/ 2147483647 w 159"/>
                    <a:gd name="T55" fmla="*/ 2147483647 h 187"/>
                    <a:gd name="T56" fmla="*/ 2147483647 w 159"/>
                    <a:gd name="T57" fmla="*/ 2147483647 h 187"/>
                    <a:gd name="T58" fmla="*/ 2147483647 w 159"/>
                    <a:gd name="T59" fmla="*/ 2147483647 h 187"/>
                    <a:gd name="T60" fmla="*/ 2147483647 w 159"/>
                    <a:gd name="T61" fmla="*/ 2147483647 h 187"/>
                    <a:gd name="T62" fmla="*/ 2147483647 w 159"/>
                    <a:gd name="T63" fmla="*/ 2147483647 h 187"/>
                    <a:gd name="T64" fmla="*/ 2147483647 w 159"/>
                    <a:gd name="T65" fmla="*/ 2147483647 h 187"/>
                    <a:gd name="T66" fmla="*/ 2147483647 w 159"/>
                    <a:gd name="T67" fmla="*/ 2147483647 h 187"/>
                    <a:gd name="T68" fmla="*/ 2147483647 w 159"/>
                    <a:gd name="T69" fmla="*/ 2147483647 h 1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9"/>
                    <a:gd name="T106" fmla="*/ 0 h 187"/>
                    <a:gd name="T107" fmla="*/ 159 w 159"/>
                    <a:gd name="T108" fmla="*/ 187 h 1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9" h="187">
                      <a:moveTo>
                        <a:pt x="112" y="146"/>
                      </a:moveTo>
                      <a:lnTo>
                        <a:pt x="100" y="149"/>
                      </a:lnTo>
                      <a:lnTo>
                        <a:pt x="85" y="155"/>
                      </a:lnTo>
                      <a:lnTo>
                        <a:pt x="72" y="160"/>
                      </a:lnTo>
                      <a:lnTo>
                        <a:pt x="61" y="167"/>
                      </a:lnTo>
                      <a:lnTo>
                        <a:pt x="64" y="154"/>
                      </a:lnTo>
                      <a:lnTo>
                        <a:pt x="66" y="139"/>
                      </a:lnTo>
                      <a:lnTo>
                        <a:pt x="68" y="126"/>
                      </a:lnTo>
                      <a:lnTo>
                        <a:pt x="71" y="115"/>
                      </a:lnTo>
                      <a:lnTo>
                        <a:pt x="60" y="104"/>
                      </a:lnTo>
                      <a:lnTo>
                        <a:pt x="48" y="93"/>
                      </a:lnTo>
                      <a:lnTo>
                        <a:pt x="39" y="82"/>
                      </a:lnTo>
                      <a:lnTo>
                        <a:pt x="31" y="72"/>
                      </a:lnTo>
                      <a:lnTo>
                        <a:pt x="43" y="70"/>
                      </a:lnTo>
                      <a:lnTo>
                        <a:pt x="58" y="70"/>
                      </a:lnTo>
                      <a:lnTo>
                        <a:pt x="71" y="70"/>
                      </a:lnTo>
                      <a:lnTo>
                        <a:pt x="88" y="70"/>
                      </a:lnTo>
                      <a:lnTo>
                        <a:pt x="93" y="59"/>
                      </a:lnTo>
                      <a:lnTo>
                        <a:pt x="100" y="48"/>
                      </a:lnTo>
                      <a:lnTo>
                        <a:pt x="106" y="37"/>
                      </a:lnTo>
                      <a:lnTo>
                        <a:pt x="114" y="25"/>
                      </a:lnTo>
                      <a:lnTo>
                        <a:pt x="119" y="37"/>
                      </a:lnTo>
                      <a:lnTo>
                        <a:pt x="125" y="48"/>
                      </a:lnTo>
                      <a:lnTo>
                        <a:pt x="132" y="62"/>
                      </a:lnTo>
                      <a:lnTo>
                        <a:pt x="140" y="75"/>
                      </a:lnTo>
                      <a:lnTo>
                        <a:pt x="148" y="75"/>
                      </a:lnTo>
                      <a:lnTo>
                        <a:pt x="156" y="77"/>
                      </a:lnTo>
                      <a:lnTo>
                        <a:pt x="159" y="66"/>
                      </a:lnTo>
                      <a:lnTo>
                        <a:pt x="153" y="64"/>
                      </a:lnTo>
                      <a:lnTo>
                        <a:pt x="148" y="64"/>
                      </a:lnTo>
                      <a:lnTo>
                        <a:pt x="140" y="53"/>
                      </a:lnTo>
                      <a:lnTo>
                        <a:pt x="133" y="41"/>
                      </a:lnTo>
                      <a:lnTo>
                        <a:pt x="128" y="30"/>
                      </a:lnTo>
                      <a:lnTo>
                        <a:pt x="124" y="21"/>
                      </a:lnTo>
                      <a:lnTo>
                        <a:pt x="117" y="9"/>
                      </a:lnTo>
                      <a:lnTo>
                        <a:pt x="114" y="0"/>
                      </a:lnTo>
                      <a:lnTo>
                        <a:pt x="108" y="8"/>
                      </a:lnTo>
                      <a:lnTo>
                        <a:pt x="103" y="19"/>
                      </a:lnTo>
                      <a:lnTo>
                        <a:pt x="96" y="29"/>
                      </a:lnTo>
                      <a:lnTo>
                        <a:pt x="92" y="40"/>
                      </a:lnTo>
                      <a:lnTo>
                        <a:pt x="85" y="48"/>
                      </a:lnTo>
                      <a:lnTo>
                        <a:pt x="80" y="59"/>
                      </a:lnTo>
                      <a:lnTo>
                        <a:pt x="66" y="59"/>
                      </a:lnTo>
                      <a:lnTo>
                        <a:pt x="53" y="59"/>
                      </a:lnTo>
                      <a:lnTo>
                        <a:pt x="39" y="59"/>
                      </a:lnTo>
                      <a:lnTo>
                        <a:pt x="29" y="62"/>
                      </a:lnTo>
                      <a:lnTo>
                        <a:pt x="13" y="62"/>
                      </a:lnTo>
                      <a:lnTo>
                        <a:pt x="0" y="62"/>
                      </a:lnTo>
                      <a:lnTo>
                        <a:pt x="10" y="70"/>
                      </a:lnTo>
                      <a:lnTo>
                        <a:pt x="21" y="82"/>
                      </a:lnTo>
                      <a:lnTo>
                        <a:pt x="39" y="101"/>
                      </a:lnTo>
                      <a:lnTo>
                        <a:pt x="58" y="120"/>
                      </a:lnTo>
                      <a:lnTo>
                        <a:pt x="55" y="131"/>
                      </a:lnTo>
                      <a:lnTo>
                        <a:pt x="53" y="143"/>
                      </a:lnTo>
                      <a:lnTo>
                        <a:pt x="50" y="154"/>
                      </a:lnTo>
                      <a:lnTo>
                        <a:pt x="48" y="165"/>
                      </a:lnTo>
                      <a:lnTo>
                        <a:pt x="47" y="176"/>
                      </a:lnTo>
                      <a:lnTo>
                        <a:pt x="45" y="187"/>
                      </a:lnTo>
                      <a:lnTo>
                        <a:pt x="56" y="183"/>
                      </a:lnTo>
                      <a:lnTo>
                        <a:pt x="68" y="179"/>
                      </a:lnTo>
                      <a:lnTo>
                        <a:pt x="79" y="173"/>
                      </a:lnTo>
                      <a:lnTo>
                        <a:pt x="90" y="168"/>
                      </a:lnTo>
                      <a:lnTo>
                        <a:pt x="101" y="162"/>
                      </a:lnTo>
                      <a:lnTo>
                        <a:pt x="112" y="159"/>
                      </a:lnTo>
                      <a:lnTo>
                        <a:pt x="127" y="167"/>
                      </a:lnTo>
                      <a:lnTo>
                        <a:pt x="143" y="176"/>
                      </a:lnTo>
                      <a:lnTo>
                        <a:pt x="145" y="162"/>
                      </a:lnTo>
                      <a:lnTo>
                        <a:pt x="128" y="154"/>
                      </a:lnTo>
                      <a:lnTo>
                        <a:pt x="112"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7" name="Freeform 3162"/>
                <p:cNvSpPr>
                  <a:spLocks noChangeAspect="1"/>
                </p:cNvSpPr>
                <p:nvPr/>
              </p:nvSpPr>
              <p:spPr bwMode="auto">
                <a:xfrm rot="8643414" flipV="1">
                  <a:off x="4553203" y="1718223"/>
                  <a:ext cx="10681" cy="22017"/>
                </a:xfrm>
                <a:custGeom>
                  <a:avLst/>
                  <a:gdLst>
                    <a:gd name="T0" fmla="*/ 2147483647 w 82"/>
                    <a:gd name="T1" fmla="*/ 2147483647 h 128"/>
                    <a:gd name="T2" fmla="*/ 2147483647 w 82"/>
                    <a:gd name="T3" fmla="*/ 2147483647 h 128"/>
                    <a:gd name="T4" fmla="*/ 2147483647 w 82"/>
                    <a:gd name="T5" fmla="*/ 2147483647 h 128"/>
                    <a:gd name="T6" fmla="*/ 2147483647 w 82"/>
                    <a:gd name="T7" fmla="*/ 2147483647 h 128"/>
                    <a:gd name="T8" fmla="*/ 2147483647 w 82"/>
                    <a:gd name="T9" fmla="*/ 2147483647 h 128"/>
                    <a:gd name="T10" fmla="*/ 2147483647 w 82"/>
                    <a:gd name="T11" fmla="*/ 2147483647 h 128"/>
                    <a:gd name="T12" fmla="*/ 2147483647 w 82"/>
                    <a:gd name="T13" fmla="*/ 2147483647 h 128"/>
                    <a:gd name="T14" fmla="*/ 2147483647 w 82"/>
                    <a:gd name="T15" fmla="*/ 2147483647 h 128"/>
                    <a:gd name="T16" fmla="*/ 2147483647 w 82"/>
                    <a:gd name="T17" fmla="*/ 2147483647 h 128"/>
                    <a:gd name="T18" fmla="*/ 2147483647 w 82"/>
                    <a:gd name="T19" fmla="*/ 2147483647 h 128"/>
                    <a:gd name="T20" fmla="*/ 2147483647 w 82"/>
                    <a:gd name="T21" fmla="*/ 2147483647 h 128"/>
                    <a:gd name="T22" fmla="*/ 2147483647 w 82"/>
                    <a:gd name="T23" fmla="*/ 2147483647 h 128"/>
                    <a:gd name="T24" fmla="*/ 2147483647 w 82"/>
                    <a:gd name="T25" fmla="*/ 2147483647 h 128"/>
                    <a:gd name="T26" fmla="*/ 2147483647 w 82"/>
                    <a:gd name="T27" fmla="*/ 2147483647 h 128"/>
                    <a:gd name="T28" fmla="*/ 2147483647 w 82"/>
                    <a:gd name="T29" fmla="*/ 0 h 128"/>
                    <a:gd name="T30" fmla="*/ 2147483647 w 82"/>
                    <a:gd name="T31" fmla="*/ 2147483647 h 128"/>
                    <a:gd name="T32" fmla="*/ 2147483647 w 82"/>
                    <a:gd name="T33" fmla="*/ 2147483647 h 128"/>
                    <a:gd name="T34" fmla="*/ 2147483647 w 82"/>
                    <a:gd name="T35" fmla="*/ 2147483647 h 128"/>
                    <a:gd name="T36" fmla="*/ 2147483647 w 82"/>
                    <a:gd name="T37" fmla="*/ 2147483647 h 128"/>
                    <a:gd name="T38" fmla="*/ 2147483647 w 82"/>
                    <a:gd name="T39" fmla="*/ 2147483647 h 128"/>
                    <a:gd name="T40" fmla="*/ 2147483647 w 82"/>
                    <a:gd name="T41" fmla="*/ 2147483647 h 128"/>
                    <a:gd name="T42" fmla="*/ 2147483647 w 82"/>
                    <a:gd name="T43" fmla="*/ 2147483647 h 128"/>
                    <a:gd name="T44" fmla="*/ 2147483647 w 82"/>
                    <a:gd name="T45" fmla="*/ 2147483647 h 128"/>
                    <a:gd name="T46" fmla="*/ 2147483647 w 82"/>
                    <a:gd name="T47" fmla="*/ 2147483647 h 128"/>
                    <a:gd name="T48" fmla="*/ 2147483647 w 82"/>
                    <a:gd name="T49" fmla="*/ 2147483647 h 128"/>
                    <a:gd name="T50" fmla="*/ 2147483647 w 82"/>
                    <a:gd name="T51" fmla="*/ 2147483647 h 128"/>
                    <a:gd name="T52" fmla="*/ 2147483647 w 82"/>
                    <a:gd name="T53" fmla="*/ 2147483647 h 128"/>
                    <a:gd name="T54" fmla="*/ 2147483647 w 82"/>
                    <a:gd name="T55" fmla="*/ 2147483647 h 128"/>
                    <a:gd name="T56" fmla="*/ 2147483647 w 82"/>
                    <a:gd name="T57" fmla="*/ 2147483647 h 128"/>
                    <a:gd name="T58" fmla="*/ 2147483647 w 82"/>
                    <a:gd name="T59" fmla="*/ 2147483647 h 128"/>
                    <a:gd name="T60" fmla="*/ 0 w 82"/>
                    <a:gd name="T61" fmla="*/ 2147483647 h 128"/>
                    <a:gd name="T62" fmla="*/ 2147483647 w 82"/>
                    <a:gd name="T63" fmla="*/ 2147483647 h 128"/>
                    <a:gd name="T64" fmla="*/ 2147483647 w 82"/>
                    <a:gd name="T65" fmla="*/ 2147483647 h 128"/>
                    <a:gd name="T66" fmla="*/ 2147483647 w 82"/>
                    <a:gd name="T67" fmla="*/ 2147483647 h 128"/>
                    <a:gd name="T68" fmla="*/ 2147483647 w 82"/>
                    <a:gd name="T69" fmla="*/ 2147483647 h 128"/>
                    <a:gd name="T70" fmla="*/ 2147483647 w 82"/>
                    <a:gd name="T71" fmla="*/ 2147483647 h 1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128"/>
                    <a:gd name="T110" fmla="*/ 82 w 82"/>
                    <a:gd name="T111" fmla="*/ 128 h 12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128">
                      <a:moveTo>
                        <a:pt x="37" y="128"/>
                      </a:moveTo>
                      <a:lnTo>
                        <a:pt x="35" y="115"/>
                      </a:lnTo>
                      <a:lnTo>
                        <a:pt x="34" y="104"/>
                      </a:lnTo>
                      <a:lnTo>
                        <a:pt x="30" y="93"/>
                      </a:lnTo>
                      <a:lnTo>
                        <a:pt x="29" y="81"/>
                      </a:lnTo>
                      <a:lnTo>
                        <a:pt x="26" y="70"/>
                      </a:lnTo>
                      <a:lnTo>
                        <a:pt x="24" y="59"/>
                      </a:lnTo>
                      <a:lnTo>
                        <a:pt x="43" y="43"/>
                      </a:lnTo>
                      <a:lnTo>
                        <a:pt x="61" y="25"/>
                      </a:lnTo>
                      <a:lnTo>
                        <a:pt x="71" y="16"/>
                      </a:lnTo>
                      <a:lnTo>
                        <a:pt x="82" y="9"/>
                      </a:lnTo>
                      <a:lnTo>
                        <a:pt x="67" y="6"/>
                      </a:lnTo>
                      <a:lnTo>
                        <a:pt x="54" y="4"/>
                      </a:lnTo>
                      <a:lnTo>
                        <a:pt x="34" y="1"/>
                      </a:lnTo>
                      <a:lnTo>
                        <a:pt x="16" y="0"/>
                      </a:lnTo>
                      <a:lnTo>
                        <a:pt x="13" y="11"/>
                      </a:lnTo>
                      <a:lnTo>
                        <a:pt x="22" y="11"/>
                      </a:lnTo>
                      <a:lnTo>
                        <a:pt x="32" y="14"/>
                      </a:lnTo>
                      <a:lnTo>
                        <a:pt x="43" y="14"/>
                      </a:lnTo>
                      <a:lnTo>
                        <a:pt x="54" y="17"/>
                      </a:lnTo>
                      <a:lnTo>
                        <a:pt x="43" y="25"/>
                      </a:lnTo>
                      <a:lnTo>
                        <a:pt x="32" y="35"/>
                      </a:lnTo>
                      <a:lnTo>
                        <a:pt x="21" y="43"/>
                      </a:lnTo>
                      <a:lnTo>
                        <a:pt x="11" y="54"/>
                      </a:lnTo>
                      <a:lnTo>
                        <a:pt x="13" y="67"/>
                      </a:lnTo>
                      <a:lnTo>
                        <a:pt x="16" y="80"/>
                      </a:lnTo>
                      <a:lnTo>
                        <a:pt x="18" y="93"/>
                      </a:lnTo>
                      <a:lnTo>
                        <a:pt x="21" y="105"/>
                      </a:lnTo>
                      <a:lnTo>
                        <a:pt x="11" y="101"/>
                      </a:lnTo>
                      <a:lnTo>
                        <a:pt x="2" y="96"/>
                      </a:lnTo>
                      <a:lnTo>
                        <a:pt x="0" y="110"/>
                      </a:lnTo>
                      <a:lnTo>
                        <a:pt x="8" y="113"/>
                      </a:lnTo>
                      <a:lnTo>
                        <a:pt x="18" y="117"/>
                      </a:lnTo>
                      <a:lnTo>
                        <a:pt x="26" y="123"/>
                      </a:lnTo>
                      <a:lnTo>
                        <a:pt x="37" y="1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8" name="Freeform 3163"/>
                <p:cNvSpPr>
                  <a:spLocks noChangeAspect="1" noEditPoints="1"/>
                </p:cNvSpPr>
                <p:nvPr/>
              </p:nvSpPr>
              <p:spPr bwMode="auto">
                <a:xfrm rot="8643414" flipV="1">
                  <a:off x="4510478" y="1726087"/>
                  <a:ext cx="32044" cy="34598"/>
                </a:xfrm>
                <a:custGeom>
                  <a:avLst/>
                  <a:gdLst>
                    <a:gd name="T0" fmla="*/ 2147483647 w 230"/>
                    <a:gd name="T1" fmla="*/ 2147483647 h 198"/>
                    <a:gd name="T2" fmla="*/ 2147483647 w 230"/>
                    <a:gd name="T3" fmla="*/ 2147483647 h 198"/>
                    <a:gd name="T4" fmla="*/ 2147483647 w 230"/>
                    <a:gd name="T5" fmla="*/ 2147483647 h 198"/>
                    <a:gd name="T6" fmla="*/ 2147483647 w 230"/>
                    <a:gd name="T7" fmla="*/ 2147483647 h 198"/>
                    <a:gd name="T8" fmla="*/ 2147483647 w 230"/>
                    <a:gd name="T9" fmla="*/ 2147483647 h 198"/>
                    <a:gd name="T10" fmla="*/ 2147483647 w 230"/>
                    <a:gd name="T11" fmla="*/ 2147483647 h 198"/>
                    <a:gd name="T12" fmla="*/ 2147483647 w 230"/>
                    <a:gd name="T13" fmla="*/ 2147483647 h 198"/>
                    <a:gd name="T14" fmla="*/ 2147483647 w 230"/>
                    <a:gd name="T15" fmla="*/ 2147483647 h 198"/>
                    <a:gd name="T16" fmla="*/ 2147483647 w 230"/>
                    <a:gd name="T17" fmla="*/ 2147483647 h 198"/>
                    <a:gd name="T18" fmla="*/ 2147483647 w 230"/>
                    <a:gd name="T19" fmla="*/ 2147483647 h 198"/>
                    <a:gd name="T20" fmla="*/ 2147483647 w 230"/>
                    <a:gd name="T21" fmla="*/ 2147483647 h 198"/>
                    <a:gd name="T22" fmla="*/ 2147483647 w 230"/>
                    <a:gd name="T23" fmla="*/ 2147483647 h 198"/>
                    <a:gd name="T24" fmla="*/ 2147483647 w 230"/>
                    <a:gd name="T25" fmla="*/ 2147483647 h 198"/>
                    <a:gd name="T26" fmla="*/ 2147483647 w 230"/>
                    <a:gd name="T27" fmla="*/ 2147483647 h 198"/>
                    <a:gd name="T28" fmla="*/ 2147483647 w 230"/>
                    <a:gd name="T29" fmla="*/ 2147483647 h 198"/>
                    <a:gd name="T30" fmla="*/ 2147483647 w 230"/>
                    <a:gd name="T31" fmla="*/ 2147483647 h 198"/>
                    <a:gd name="T32" fmla="*/ 2147483647 w 230"/>
                    <a:gd name="T33" fmla="*/ 2147483647 h 198"/>
                    <a:gd name="T34" fmla="*/ 2147483647 w 230"/>
                    <a:gd name="T35" fmla="*/ 2147483647 h 198"/>
                    <a:gd name="T36" fmla="*/ 2147483647 w 230"/>
                    <a:gd name="T37" fmla="*/ 2147483647 h 198"/>
                    <a:gd name="T38" fmla="*/ 2147483647 w 230"/>
                    <a:gd name="T39" fmla="*/ 2147483647 h 198"/>
                    <a:gd name="T40" fmla="*/ 2147483647 w 230"/>
                    <a:gd name="T41" fmla="*/ 2147483647 h 198"/>
                    <a:gd name="T42" fmla="*/ 2147483647 w 230"/>
                    <a:gd name="T43" fmla="*/ 2147483647 h 198"/>
                    <a:gd name="T44" fmla="*/ 2147483647 w 230"/>
                    <a:gd name="T45" fmla="*/ 2147483647 h 198"/>
                    <a:gd name="T46" fmla="*/ 2147483647 w 230"/>
                    <a:gd name="T47" fmla="*/ 2147483647 h 198"/>
                    <a:gd name="T48" fmla="*/ 2147483647 w 230"/>
                    <a:gd name="T49" fmla="*/ 2147483647 h 198"/>
                    <a:gd name="T50" fmla="*/ 2147483647 w 230"/>
                    <a:gd name="T51" fmla="*/ 2147483647 h 198"/>
                    <a:gd name="T52" fmla="*/ 2147483647 w 230"/>
                    <a:gd name="T53" fmla="*/ 2147483647 h 198"/>
                    <a:gd name="T54" fmla="*/ 2147483647 w 230"/>
                    <a:gd name="T55" fmla="*/ 2147483647 h 198"/>
                    <a:gd name="T56" fmla="*/ 2147483647 w 230"/>
                    <a:gd name="T57" fmla="*/ 2147483647 h 198"/>
                    <a:gd name="T58" fmla="*/ 2147483647 w 230"/>
                    <a:gd name="T59" fmla="*/ 2147483647 h 198"/>
                    <a:gd name="T60" fmla="*/ 2147483647 w 230"/>
                    <a:gd name="T61" fmla="*/ 2147483647 h 198"/>
                    <a:gd name="T62" fmla="*/ 2147483647 w 230"/>
                    <a:gd name="T63" fmla="*/ 2147483647 h 198"/>
                    <a:gd name="T64" fmla="*/ 2147483647 w 230"/>
                    <a:gd name="T65" fmla="*/ 2147483647 h 198"/>
                    <a:gd name="T66" fmla="*/ 2147483647 w 230"/>
                    <a:gd name="T67" fmla="*/ 2147483647 h 198"/>
                    <a:gd name="T68" fmla="*/ 2147483647 w 230"/>
                    <a:gd name="T69" fmla="*/ 2147483647 h 198"/>
                    <a:gd name="T70" fmla="*/ 2147483647 w 230"/>
                    <a:gd name="T71" fmla="*/ 2147483647 h 198"/>
                    <a:gd name="T72" fmla="*/ 2147483647 w 230"/>
                    <a:gd name="T73" fmla="*/ 2147483647 h 198"/>
                    <a:gd name="T74" fmla="*/ 2147483647 w 230"/>
                    <a:gd name="T75" fmla="*/ 2147483647 h 198"/>
                    <a:gd name="T76" fmla="*/ 2147483647 w 230"/>
                    <a:gd name="T77" fmla="*/ 2147483647 h 198"/>
                    <a:gd name="T78" fmla="*/ 2147483647 w 230"/>
                    <a:gd name="T79" fmla="*/ 2147483647 h 198"/>
                    <a:gd name="T80" fmla="*/ 2147483647 w 230"/>
                    <a:gd name="T81" fmla="*/ 2147483647 h 198"/>
                    <a:gd name="T82" fmla="*/ 2147483647 w 230"/>
                    <a:gd name="T83" fmla="*/ 2147483647 h 198"/>
                    <a:gd name="T84" fmla="*/ 2147483647 w 230"/>
                    <a:gd name="T85" fmla="*/ 2147483647 h 198"/>
                    <a:gd name="T86" fmla="*/ 2147483647 w 230"/>
                    <a:gd name="T87" fmla="*/ 2147483647 h 198"/>
                    <a:gd name="T88" fmla="*/ 2147483647 w 230"/>
                    <a:gd name="T89" fmla="*/ 2147483647 h 198"/>
                    <a:gd name="T90" fmla="*/ 2147483647 w 230"/>
                    <a:gd name="T91" fmla="*/ 2147483647 h 198"/>
                    <a:gd name="T92" fmla="*/ 2147483647 w 230"/>
                    <a:gd name="T93" fmla="*/ 2147483647 h 198"/>
                    <a:gd name="T94" fmla="*/ 2147483647 w 230"/>
                    <a:gd name="T95" fmla="*/ 2147483647 h 198"/>
                    <a:gd name="T96" fmla="*/ 2147483647 w 230"/>
                    <a:gd name="T97" fmla="*/ 2147483647 h 198"/>
                    <a:gd name="T98" fmla="*/ 2147483647 w 230"/>
                    <a:gd name="T99" fmla="*/ 2147483647 h 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0"/>
                    <a:gd name="T151" fmla="*/ 0 h 198"/>
                    <a:gd name="T152" fmla="*/ 230 w 230"/>
                    <a:gd name="T153" fmla="*/ 198 h 1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0" h="198">
                      <a:moveTo>
                        <a:pt x="58" y="127"/>
                      </a:moveTo>
                      <a:lnTo>
                        <a:pt x="55" y="138"/>
                      </a:lnTo>
                      <a:lnTo>
                        <a:pt x="53" y="150"/>
                      </a:lnTo>
                      <a:lnTo>
                        <a:pt x="50" y="161"/>
                      </a:lnTo>
                      <a:lnTo>
                        <a:pt x="48" y="174"/>
                      </a:lnTo>
                      <a:lnTo>
                        <a:pt x="47" y="185"/>
                      </a:lnTo>
                      <a:lnTo>
                        <a:pt x="45" y="198"/>
                      </a:lnTo>
                      <a:lnTo>
                        <a:pt x="55" y="191"/>
                      </a:lnTo>
                      <a:lnTo>
                        <a:pt x="68" y="185"/>
                      </a:lnTo>
                      <a:lnTo>
                        <a:pt x="79" y="175"/>
                      </a:lnTo>
                      <a:lnTo>
                        <a:pt x="90" y="170"/>
                      </a:lnTo>
                      <a:lnTo>
                        <a:pt x="101" y="162"/>
                      </a:lnTo>
                      <a:lnTo>
                        <a:pt x="114" y="154"/>
                      </a:lnTo>
                      <a:lnTo>
                        <a:pt x="125" y="158"/>
                      </a:lnTo>
                      <a:lnTo>
                        <a:pt x="138" y="161"/>
                      </a:lnTo>
                      <a:lnTo>
                        <a:pt x="150" y="164"/>
                      </a:lnTo>
                      <a:lnTo>
                        <a:pt x="162" y="169"/>
                      </a:lnTo>
                      <a:lnTo>
                        <a:pt x="174" y="170"/>
                      </a:lnTo>
                      <a:lnTo>
                        <a:pt x="185" y="174"/>
                      </a:lnTo>
                      <a:lnTo>
                        <a:pt x="180" y="162"/>
                      </a:lnTo>
                      <a:lnTo>
                        <a:pt x="178" y="151"/>
                      </a:lnTo>
                      <a:lnTo>
                        <a:pt x="175" y="140"/>
                      </a:lnTo>
                      <a:lnTo>
                        <a:pt x="174" y="129"/>
                      </a:lnTo>
                      <a:lnTo>
                        <a:pt x="172" y="117"/>
                      </a:lnTo>
                      <a:lnTo>
                        <a:pt x="170" y="108"/>
                      </a:lnTo>
                      <a:lnTo>
                        <a:pt x="178" y="97"/>
                      </a:lnTo>
                      <a:lnTo>
                        <a:pt x="188" y="87"/>
                      </a:lnTo>
                      <a:lnTo>
                        <a:pt x="198" y="79"/>
                      </a:lnTo>
                      <a:lnTo>
                        <a:pt x="209" y="69"/>
                      </a:lnTo>
                      <a:lnTo>
                        <a:pt x="218" y="58"/>
                      </a:lnTo>
                      <a:lnTo>
                        <a:pt x="230" y="48"/>
                      </a:lnTo>
                      <a:lnTo>
                        <a:pt x="214" y="48"/>
                      </a:lnTo>
                      <a:lnTo>
                        <a:pt x="201" y="50"/>
                      </a:lnTo>
                      <a:lnTo>
                        <a:pt x="186" y="50"/>
                      </a:lnTo>
                      <a:lnTo>
                        <a:pt x="175" y="52"/>
                      </a:lnTo>
                      <a:lnTo>
                        <a:pt x="161" y="52"/>
                      </a:lnTo>
                      <a:lnTo>
                        <a:pt x="150" y="55"/>
                      </a:lnTo>
                      <a:lnTo>
                        <a:pt x="137" y="36"/>
                      </a:lnTo>
                      <a:lnTo>
                        <a:pt x="125" y="16"/>
                      </a:lnTo>
                      <a:lnTo>
                        <a:pt x="117" y="7"/>
                      </a:lnTo>
                      <a:lnTo>
                        <a:pt x="114" y="0"/>
                      </a:lnTo>
                      <a:lnTo>
                        <a:pt x="108" y="10"/>
                      </a:lnTo>
                      <a:lnTo>
                        <a:pt x="103" y="21"/>
                      </a:lnTo>
                      <a:lnTo>
                        <a:pt x="97" y="29"/>
                      </a:lnTo>
                      <a:lnTo>
                        <a:pt x="92" y="40"/>
                      </a:lnTo>
                      <a:lnTo>
                        <a:pt x="85" y="52"/>
                      </a:lnTo>
                      <a:lnTo>
                        <a:pt x="81" y="66"/>
                      </a:lnTo>
                      <a:lnTo>
                        <a:pt x="66" y="68"/>
                      </a:lnTo>
                      <a:lnTo>
                        <a:pt x="53" y="71"/>
                      </a:lnTo>
                      <a:lnTo>
                        <a:pt x="40" y="72"/>
                      </a:lnTo>
                      <a:lnTo>
                        <a:pt x="26" y="79"/>
                      </a:lnTo>
                      <a:lnTo>
                        <a:pt x="13" y="81"/>
                      </a:lnTo>
                      <a:lnTo>
                        <a:pt x="0" y="84"/>
                      </a:lnTo>
                      <a:lnTo>
                        <a:pt x="10" y="92"/>
                      </a:lnTo>
                      <a:lnTo>
                        <a:pt x="21" y="98"/>
                      </a:lnTo>
                      <a:lnTo>
                        <a:pt x="37" y="113"/>
                      </a:lnTo>
                      <a:lnTo>
                        <a:pt x="58" y="127"/>
                      </a:lnTo>
                      <a:close/>
                      <a:moveTo>
                        <a:pt x="89" y="74"/>
                      </a:moveTo>
                      <a:lnTo>
                        <a:pt x="93" y="61"/>
                      </a:lnTo>
                      <a:lnTo>
                        <a:pt x="101" y="48"/>
                      </a:lnTo>
                      <a:lnTo>
                        <a:pt x="106" y="36"/>
                      </a:lnTo>
                      <a:lnTo>
                        <a:pt x="114" y="24"/>
                      </a:lnTo>
                      <a:lnTo>
                        <a:pt x="119" y="34"/>
                      </a:lnTo>
                      <a:lnTo>
                        <a:pt x="127" y="45"/>
                      </a:lnTo>
                      <a:lnTo>
                        <a:pt x="132" y="56"/>
                      </a:lnTo>
                      <a:lnTo>
                        <a:pt x="140" y="68"/>
                      </a:lnTo>
                      <a:lnTo>
                        <a:pt x="153" y="66"/>
                      </a:lnTo>
                      <a:lnTo>
                        <a:pt x="170" y="63"/>
                      </a:lnTo>
                      <a:lnTo>
                        <a:pt x="183" y="63"/>
                      </a:lnTo>
                      <a:lnTo>
                        <a:pt x="199" y="63"/>
                      </a:lnTo>
                      <a:lnTo>
                        <a:pt x="188" y="72"/>
                      </a:lnTo>
                      <a:lnTo>
                        <a:pt x="177" y="84"/>
                      </a:lnTo>
                      <a:lnTo>
                        <a:pt x="166" y="95"/>
                      </a:lnTo>
                      <a:lnTo>
                        <a:pt x="156" y="106"/>
                      </a:lnTo>
                      <a:lnTo>
                        <a:pt x="159" y="117"/>
                      </a:lnTo>
                      <a:lnTo>
                        <a:pt x="162" y="130"/>
                      </a:lnTo>
                      <a:lnTo>
                        <a:pt x="164" y="143"/>
                      </a:lnTo>
                      <a:lnTo>
                        <a:pt x="167" y="158"/>
                      </a:lnTo>
                      <a:lnTo>
                        <a:pt x="153" y="151"/>
                      </a:lnTo>
                      <a:lnTo>
                        <a:pt x="140" y="150"/>
                      </a:lnTo>
                      <a:lnTo>
                        <a:pt x="127" y="143"/>
                      </a:lnTo>
                      <a:lnTo>
                        <a:pt x="114" y="141"/>
                      </a:lnTo>
                      <a:lnTo>
                        <a:pt x="100" y="150"/>
                      </a:lnTo>
                      <a:lnTo>
                        <a:pt x="85" y="158"/>
                      </a:lnTo>
                      <a:lnTo>
                        <a:pt x="73" y="164"/>
                      </a:lnTo>
                      <a:lnTo>
                        <a:pt x="60" y="174"/>
                      </a:lnTo>
                      <a:lnTo>
                        <a:pt x="61" y="159"/>
                      </a:lnTo>
                      <a:lnTo>
                        <a:pt x="66" y="146"/>
                      </a:lnTo>
                      <a:lnTo>
                        <a:pt x="68" y="132"/>
                      </a:lnTo>
                      <a:lnTo>
                        <a:pt x="71" y="121"/>
                      </a:lnTo>
                      <a:lnTo>
                        <a:pt x="60" y="113"/>
                      </a:lnTo>
                      <a:lnTo>
                        <a:pt x="48" y="105"/>
                      </a:lnTo>
                      <a:lnTo>
                        <a:pt x="37" y="97"/>
                      </a:lnTo>
                      <a:lnTo>
                        <a:pt x="29" y="90"/>
                      </a:lnTo>
                      <a:lnTo>
                        <a:pt x="42" y="85"/>
                      </a:lnTo>
                      <a:lnTo>
                        <a:pt x="58" y="82"/>
                      </a:lnTo>
                      <a:lnTo>
                        <a:pt x="71" y="79"/>
                      </a:lnTo>
                      <a:lnTo>
                        <a:pt x="89" y="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29" name="Freeform 3164"/>
                <p:cNvSpPr>
                  <a:spLocks noChangeAspect="1" noEditPoints="1"/>
                </p:cNvSpPr>
                <p:nvPr/>
              </p:nvSpPr>
              <p:spPr bwMode="auto">
                <a:xfrm rot="8643414" flipV="1">
                  <a:off x="4464700" y="1741813"/>
                  <a:ext cx="33570" cy="37744"/>
                </a:xfrm>
                <a:custGeom>
                  <a:avLst/>
                  <a:gdLst>
                    <a:gd name="T0" fmla="*/ 2147483647 w 233"/>
                    <a:gd name="T1" fmla="*/ 2147483647 h 209"/>
                    <a:gd name="T2" fmla="*/ 2147483647 w 233"/>
                    <a:gd name="T3" fmla="*/ 2147483647 h 209"/>
                    <a:gd name="T4" fmla="*/ 2147483647 w 233"/>
                    <a:gd name="T5" fmla="*/ 2147483647 h 209"/>
                    <a:gd name="T6" fmla="*/ 2147483647 w 233"/>
                    <a:gd name="T7" fmla="*/ 2147483647 h 209"/>
                    <a:gd name="T8" fmla="*/ 2147483647 w 233"/>
                    <a:gd name="T9" fmla="*/ 2147483647 h 209"/>
                    <a:gd name="T10" fmla="*/ 2147483647 w 233"/>
                    <a:gd name="T11" fmla="*/ 2147483647 h 209"/>
                    <a:gd name="T12" fmla="*/ 2147483647 w 233"/>
                    <a:gd name="T13" fmla="*/ 2147483647 h 209"/>
                    <a:gd name="T14" fmla="*/ 2147483647 w 233"/>
                    <a:gd name="T15" fmla="*/ 2147483647 h 209"/>
                    <a:gd name="T16" fmla="*/ 2147483647 w 233"/>
                    <a:gd name="T17" fmla="*/ 2147483647 h 209"/>
                    <a:gd name="T18" fmla="*/ 2147483647 w 233"/>
                    <a:gd name="T19" fmla="*/ 2147483647 h 209"/>
                    <a:gd name="T20" fmla="*/ 2147483647 w 233"/>
                    <a:gd name="T21" fmla="*/ 2147483647 h 209"/>
                    <a:gd name="T22" fmla="*/ 2147483647 w 233"/>
                    <a:gd name="T23" fmla="*/ 2147483647 h 209"/>
                    <a:gd name="T24" fmla="*/ 2147483647 w 233"/>
                    <a:gd name="T25" fmla="*/ 2147483647 h 209"/>
                    <a:gd name="T26" fmla="*/ 2147483647 w 233"/>
                    <a:gd name="T27" fmla="*/ 2147483647 h 209"/>
                    <a:gd name="T28" fmla="*/ 2147483647 w 233"/>
                    <a:gd name="T29" fmla="*/ 2147483647 h 209"/>
                    <a:gd name="T30" fmla="*/ 2147483647 w 233"/>
                    <a:gd name="T31" fmla="*/ 2147483647 h 209"/>
                    <a:gd name="T32" fmla="*/ 2147483647 w 233"/>
                    <a:gd name="T33" fmla="*/ 2147483647 h 209"/>
                    <a:gd name="T34" fmla="*/ 2147483647 w 233"/>
                    <a:gd name="T35" fmla="*/ 2147483647 h 209"/>
                    <a:gd name="T36" fmla="*/ 2147483647 w 233"/>
                    <a:gd name="T37" fmla="*/ 2147483647 h 209"/>
                    <a:gd name="T38" fmla="*/ 2147483647 w 233"/>
                    <a:gd name="T39" fmla="*/ 2147483647 h 209"/>
                    <a:gd name="T40" fmla="*/ 2147483647 w 233"/>
                    <a:gd name="T41" fmla="*/ 2147483647 h 209"/>
                    <a:gd name="T42" fmla="*/ 2147483647 w 233"/>
                    <a:gd name="T43" fmla="*/ 2147483647 h 209"/>
                    <a:gd name="T44" fmla="*/ 2147483647 w 233"/>
                    <a:gd name="T45" fmla="*/ 2147483647 h 209"/>
                    <a:gd name="T46" fmla="*/ 2147483647 w 233"/>
                    <a:gd name="T47" fmla="*/ 2147483647 h 209"/>
                    <a:gd name="T48" fmla="*/ 2147483647 w 233"/>
                    <a:gd name="T49" fmla="*/ 2147483647 h 209"/>
                    <a:gd name="T50" fmla="*/ 2147483647 w 233"/>
                    <a:gd name="T51" fmla="*/ 2147483647 h 209"/>
                    <a:gd name="T52" fmla="*/ 2147483647 w 233"/>
                    <a:gd name="T53" fmla="*/ 2147483647 h 209"/>
                    <a:gd name="T54" fmla="*/ 2147483647 w 233"/>
                    <a:gd name="T55" fmla="*/ 2147483647 h 209"/>
                    <a:gd name="T56" fmla="*/ 2147483647 w 233"/>
                    <a:gd name="T57" fmla="*/ 2147483647 h 209"/>
                    <a:gd name="T58" fmla="*/ 2147483647 w 233"/>
                    <a:gd name="T59" fmla="*/ 2147483647 h 209"/>
                    <a:gd name="T60" fmla="*/ 2147483647 w 233"/>
                    <a:gd name="T61" fmla="*/ 2147483647 h 209"/>
                    <a:gd name="T62" fmla="*/ 2147483647 w 233"/>
                    <a:gd name="T63" fmla="*/ 2147483647 h 209"/>
                    <a:gd name="T64" fmla="*/ 2147483647 w 233"/>
                    <a:gd name="T65" fmla="*/ 2147483647 h 209"/>
                    <a:gd name="T66" fmla="*/ 2147483647 w 233"/>
                    <a:gd name="T67" fmla="*/ 2147483647 h 209"/>
                    <a:gd name="T68" fmla="*/ 2147483647 w 233"/>
                    <a:gd name="T69" fmla="*/ 2147483647 h 209"/>
                    <a:gd name="T70" fmla="*/ 2147483647 w 233"/>
                    <a:gd name="T71" fmla="*/ 2147483647 h 209"/>
                    <a:gd name="T72" fmla="*/ 2147483647 w 233"/>
                    <a:gd name="T73" fmla="*/ 2147483647 h 209"/>
                    <a:gd name="T74" fmla="*/ 2147483647 w 233"/>
                    <a:gd name="T75" fmla="*/ 2147483647 h 209"/>
                    <a:gd name="T76" fmla="*/ 2147483647 w 233"/>
                    <a:gd name="T77" fmla="*/ 2147483647 h 209"/>
                    <a:gd name="T78" fmla="*/ 2147483647 w 233"/>
                    <a:gd name="T79" fmla="*/ 2147483647 h 209"/>
                    <a:gd name="T80" fmla="*/ 2147483647 w 233"/>
                    <a:gd name="T81" fmla="*/ 2147483647 h 209"/>
                    <a:gd name="T82" fmla="*/ 2147483647 w 233"/>
                    <a:gd name="T83" fmla="*/ 2147483647 h 209"/>
                    <a:gd name="T84" fmla="*/ 2147483647 w 233"/>
                    <a:gd name="T85" fmla="*/ 2147483647 h 209"/>
                    <a:gd name="T86" fmla="*/ 2147483647 w 233"/>
                    <a:gd name="T87" fmla="*/ 2147483647 h 209"/>
                    <a:gd name="T88" fmla="*/ 2147483647 w 233"/>
                    <a:gd name="T89" fmla="*/ 2147483647 h 209"/>
                    <a:gd name="T90" fmla="*/ 2147483647 w 233"/>
                    <a:gd name="T91" fmla="*/ 2147483647 h 209"/>
                    <a:gd name="T92" fmla="*/ 2147483647 w 233"/>
                    <a:gd name="T93" fmla="*/ 2147483647 h 209"/>
                    <a:gd name="T94" fmla="*/ 2147483647 w 233"/>
                    <a:gd name="T95" fmla="*/ 2147483647 h 209"/>
                    <a:gd name="T96" fmla="*/ 2147483647 w 233"/>
                    <a:gd name="T97" fmla="*/ 2147483647 h 209"/>
                    <a:gd name="T98" fmla="*/ 2147483647 w 233"/>
                    <a:gd name="T99" fmla="*/ 2147483647 h 2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3"/>
                    <a:gd name="T151" fmla="*/ 0 h 209"/>
                    <a:gd name="T152" fmla="*/ 233 w 233"/>
                    <a:gd name="T153" fmla="*/ 209 h 20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3" h="209">
                      <a:moveTo>
                        <a:pt x="59" y="137"/>
                      </a:moveTo>
                      <a:lnTo>
                        <a:pt x="55" y="148"/>
                      </a:lnTo>
                      <a:lnTo>
                        <a:pt x="53" y="159"/>
                      </a:lnTo>
                      <a:lnTo>
                        <a:pt x="50" y="170"/>
                      </a:lnTo>
                      <a:lnTo>
                        <a:pt x="50" y="183"/>
                      </a:lnTo>
                      <a:lnTo>
                        <a:pt x="47" y="194"/>
                      </a:lnTo>
                      <a:lnTo>
                        <a:pt x="43" y="209"/>
                      </a:lnTo>
                      <a:lnTo>
                        <a:pt x="55" y="199"/>
                      </a:lnTo>
                      <a:lnTo>
                        <a:pt x="66" y="191"/>
                      </a:lnTo>
                      <a:lnTo>
                        <a:pt x="77" y="180"/>
                      </a:lnTo>
                      <a:lnTo>
                        <a:pt x="90" y="172"/>
                      </a:lnTo>
                      <a:lnTo>
                        <a:pt x="103" y="162"/>
                      </a:lnTo>
                      <a:lnTo>
                        <a:pt x="117" y="154"/>
                      </a:lnTo>
                      <a:lnTo>
                        <a:pt x="127" y="154"/>
                      </a:lnTo>
                      <a:lnTo>
                        <a:pt x="138" y="154"/>
                      </a:lnTo>
                      <a:lnTo>
                        <a:pt x="153" y="156"/>
                      </a:lnTo>
                      <a:lnTo>
                        <a:pt x="165" y="157"/>
                      </a:lnTo>
                      <a:lnTo>
                        <a:pt x="177" y="157"/>
                      </a:lnTo>
                      <a:lnTo>
                        <a:pt x="188" y="159"/>
                      </a:lnTo>
                      <a:lnTo>
                        <a:pt x="183" y="148"/>
                      </a:lnTo>
                      <a:lnTo>
                        <a:pt x="183" y="140"/>
                      </a:lnTo>
                      <a:lnTo>
                        <a:pt x="180" y="129"/>
                      </a:lnTo>
                      <a:lnTo>
                        <a:pt x="178" y="119"/>
                      </a:lnTo>
                      <a:lnTo>
                        <a:pt x="173" y="108"/>
                      </a:lnTo>
                      <a:lnTo>
                        <a:pt x="173" y="98"/>
                      </a:lnTo>
                      <a:lnTo>
                        <a:pt x="181" y="87"/>
                      </a:lnTo>
                      <a:lnTo>
                        <a:pt x="191" y="76"/>
                      </a:lnTo>
                      <a:lnTo>
                        <a:pt x="201" y="64"/>
                      </a:lnTo>
                      <a:lnTo>
                        <a:pt x="212" y="55"/>
                      </a:lnTo>
                      <a:lnTo>
                        <a:pt x="220" y="42"/>
                      </a:lnTo>
                      <a:lnTo>
                        <a:pt x="233" y="29"/>
                      </a:lnTo>
                      <a:lnTo>
                        <a:pt x="218" y="32"/>
                      </a:lnTo>
                      <a:lnTo>
                        <a:pt x="205" y="36"/>
                      </a:lnTo>
                      <a:lnTo>
                        <a:pt x="191" y="39"/>
                      </a:lnTo>
                      <a:lnTo>
                        <a:pt x="178" y="42"/>
                      </a:lnTo>
                      <a:lnTo>
                        <a:pt x="162" y="44"/>
                      </a:lnTo>
                      <a:lnTo>
                        <a:pt x="149" y="47"/>
                      </a:lnTo>
                      <a:lnTo>
                        <a:pt x="136" y="31"/>
                      </a:lnTo>
                      <a:lnTo>
                        <a:pt x="125" y="16"/>
                      </a:lnTo>
                      <a:lnTo>
                        <a:pt x="120" y="8"/>
                      </a:lnTo>
                      <a:lnTo>
                        <a:pt x="114" y="0"/>
                      </a:lnTo>
                      <a:lnTo>
                        <a:pt x="109" y="11"/>
                      </a:lnTo>
                      <a:lnTo>
                        <a:pt x="103" y="23"/>
                      </a:lnTo>
                      <a:lnTo>
                        <a:pt x="98" y="34"/>
                      </a:lnTo>
                      <a:lnTo>
                        <a:pt x="93" y="45"/>
                      </a:lnTo>
                      <a:lnTo>
                        <a:pt x="87" y="58"/>
                      </a:lnTo>
                      <a:lnTo>
                        <a:pt x="82" y="72"/>
                      </a:lnTo>
                      <a:lnTo>
                        <a:pt x="66" y="77"/>
                      </a:lnTo>
                      <a:lnTo>
                        <a:pt x="53" y="84"/>
                      </a:lnTo>
                      <a:lnTo>
                        <a:pt x="39" y="88"/>
                      </a:lnTo>
                      <a:lnTo>
                        <a:pt x="27" y="95"/>
                      </a:lnTo>
                      <a:lnTo>
                        <a:pt x="13" y="100"/>
                      </a:lnTo>
                      <a:lnTo>
                        <a:pt x="0" y="106"/>
                      </a:lnTo>
                      <a:lnTo>
                        <a:pt x="8" y="111"/>
                      </a:lnTo>
                      <a:lnTo>
                        <a:pt x="19" y="117"/>
                      </a:lnTo>
                      <a:lnTo>
                        <a:pt x="27" y="121"/>
                      </a:lnTo>
                      <a:lnTo>
                        <a:pt x="39" y="125"/>
                      </a:lnTo>
                      <a:lnTo>
                        <a:pt x="48" y="132"/>
                      </a:lnTo>
                      <a:lnTo>
                        <a:pt x="59" y="137"/>
                      </a:lnTo>
                      <a:close/>
                      <a:moveTo>
                        <a:pt x="88" y="79"/>
                      </a:moveTo>
                      <a:lnTo>
                        <a:pt x="95" y="64"/>
                      </a:lnTo>
                      <a:lnTo>
                        <a:pt x="101" y="52"/>
                      </a:lnTo>
                      <a:lnTo>
                        <a:pt x="108" y="39"/>
                      </a:lnTo>
                      <a:lnTo>
                        <a:pt x="114" y="24"/>
                      </a:lnTo>
                      <a:lnTo>
                        <a:pt x="127" y="44"/>
                      </a:lnTo>
                      <a:lnTo>
                        <a:pt x="143" y="63"/>
                      </a:lnTo>
                      <a:lnTo>
                        <a:pt x="157" y="58"/>
                      </a:lnTo>
                      <a:lnTo>
                        <a:pt x="172" y="55"/>
                      </a:lnTo>
                      <a:lnTo>
                        <a:pt x="188" y="52"/>
                      </a:lnTo>
                      <a:lnTo>
                        <a:pt x="204" y="47"/>
                      </a:lnTo>
                      <a:lnTo>
                        <a:pt x="193" y="61"/>
                      </a:lnTo>
                      <a:lnTo>
                        <a:pt x="181" y="74"/>
                      </a:lnTo>
                      <a:lnTo>
                        <a:pt x="170" y="87"/>
                      </a:lnTo>
                      <a:lnTo>
                        <a:pt x="159" y="100"/>
                      </a:lnTo>
                      <a:lnTo>
                        <a:pt x="161" y="111"/>
                      </a:lnTo>
                      <a:lnTo>
                        <a:pt x="165" y="122"/>
                      </a:lnTo>
                      <a:lnTo>
                        <a:pt x="167" y="133"/>
                      </a:lnTo>
                      <a:lnTo>
                        <a:pt x="170" y="146"/>
                      </a:lnTo>
                      <a:lnTo>
                        <a:pt x="156" y="145"/>
                      </a:lnTo>
                      <a:lnTo>
                        <a:pt x="143" y="143"/>
                      </a:lnTo>
                      <a:lnTo>
                        <a:pt x="127" y="141"/>
                      </a:lnTo>
                      <a:lnTo>
                        <a:pt x="117" y="141"/>
                      </a:lnTo>
                      <a:lnTo>
                        <a:pt x="101" y="151"/>
                      </a:lnTo>
                      <a:lnTo>
                        <a:pt x="88" y="162"/>
                      </a:lnTo>
                      <a:lnTo>
                        <a:pt x="74" y="170"/>
                      </a:lnTo>
                      <a:lnTo>
                        <a:pt x="61" y="182"/>
                      </a:lnTo>
                      <a:lnTo>
                        <a:pt x="63" y="167"/>
                      </a:lnTo>
                      <a:lnTo>
                        <a:pt x="66" y="154"/>
                      </a:lnTo>
                      <a:lnTo>
                        <a:pt x="68" y="141"/>
                      </a:lnTo>
                      <a:lnTo>
                        <a:pt x="72" y="129"/>
                      </a:lnTo>
                      <a:lnTo>
                        <a:pt x="61" y="121"/>
                      </a:lnTo>
                      <a:lnTo>
                        <a:pt x="50" y="114"/>
                      </a:lnTo>
                      <a:lnTo>
                        <a:pt x="39" y="109"/>
                      </a:lnTo>
                      <a:lnTo>
                        <a:pt x="29" y="106"/>
                      </a:lnTo>
                      <a:lnTo>
                        <a:pt x="42" y="98"/>
                      </a:lnTo>
                      <a:lnTo>
                        <a:pt x="58" y="92"/>
                      </a:lnTo>
                      <a:lnTo>
                        <a:pt x="72" y="85"/>
                      </a:lnTo>
                      <a:lnTo>
                        <a:pt x="88" y="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0" name="Freeform 3165"/>
                <p:cNvSpPr>
                  <a:spLocks noChangeAspect="1" noEditPoints="1"/>
                </p:cNvSpPr>
                <p:nvPr/>
              </p:nvSpPr>
              <p:spPr bwMode="auto">
                <a:xfrm rot="8643414" flipV="1">
                  <a:off x="4415870" y="1751249"/>
                  <a:ext cx="33570" cy="37744"/>
                </a:xfrm>
                <a:custGeom>
                  <a:avLst/>
                  <a:gdLst>
                    <a:gd name="T0" fmla="*/ 2147483647 w 235"/>
                    <a:gd name="T1" fmla="*/ 2147483647 h 211"/>
                    <a:gd name="T2" fmla="*/ 2147483647 w 235"/>
                    <a:gd name="T3" fmla="*/ 2147483647 h 211"/>
                    <a:gd name="T4" fmla="*/ 2147483647 w 235"/>
                    <a:gd name="T5" fmla="*/ 2147483647 h 211"/>
                    <a:gd name="T6" fmla="*/ 2147483647 w 235"/>
                    <a:gd name="T7" fmla="*/ 2147483647 h 211"/>
                    <a:gd name="T8" fmla="*/ 2147483647 w 235"/>
                    <a:gd name="T9" fmla="*/ 2147483647 h 211"/>
                    <a:gd name="T10" fmla="*/ 2147483647 w 235"/>
                    <a:gd name="T11" fmla="*/ 2147483647 h 211"/>
                    <a:gd name="T12" fmla="*/ 2147483647 w 235"/>
                    <a:gd name="T13" fmla="*/ 2147483647 h 211"/>
                    <a:gd name="T14" fmla="*/ 2147483647 w 235"/>
                    <a:gd name="T15" fmla="*/ 2147483647 h 211"/>
                    <a:gd name="T16" fmla="*/ 2147483647 w 235"/>
                    <a:gd name="T17" fmla="*/ 2147483647 h 211"/>
                    <a:gd name="T18" fmla="*/ 2147483647 w 235"/>
                    <a:gd name="T19" fmla="*/ 2147483647 h 211"/>
                    <a:gd name="T20" fmla="*/ 2147483647 w 235"/>
                    <a:gd name="T21" fmla="*/ 2147483647 h 211"/>
                    <a:gd name="T22" fmla="*/ 2147483647 w 235"/>
                    <a:gd name="T23" fmla="*/ 2147483647 h 211"/>
                    <a:gd name="T24" fmla="*/ 2147483647 w 235"/>
                    <a:gd name="T25" fmla="*/ 2147483647 h 211"/>
                    <a:gd name="T26" fmla="*/ 2147483647 w 235"/>
                    <a:gd name="T27" fmla="*/ 2147483647 h 211"/>
                    <a:gd name="T28" fmla="*/ 2147483647 w 235"/>
                    <a:gd name="T29" fmla="*/ 2147483647 h 211"/>
                    <a:gd name="T30" fmla="*/ 2147483647 w 235"/>
                    <a:gd name="T31" fmla="*/ 2147483647 h 211"/>
                    <a:gd name="T32" fmla="*/ 2147483647 w 235"/>
                    <a:gd name="T33" fmla="*/ 2147483647 h 211"/>
                    <a:gd name="T34" fmla="*/ 2147483647 w 235"/>
                    <a:gd name="T35" fmla="*/ 2147483647 h 211"/>
                    <a:gd name="T36" fmla="*/ 2147483647 w 235"/>
                    <a:gd name="T37" fmla="*/ 2147483647 h 211"/>
                    <a:gd name="T38" fmla="*/ 2147483647 w 235"/>
                    <a:gd name="T39" fmla="*/ 2147483647 h 211"/>
                    <a:gd name="T40" fmla="*/ 2147483647 w 235"/>
                    <a:gd name="T41" fmla="*/ 2147483647 h 211"/>
                    <a:gd name="T42" fmla="*/ 2147483647 w 235"/>
                    <a:gd name="T43" fmla="*/ 2147483647 h 211"/>
                    <a:gd name="T44" fmla="*/ 2147483647 w 235"/>
                    <a:gd name="T45" fmla="*/ 2147483647 h 211"/>
                    <a:gd name="T46" fmla="*/ 2147483647 w 235"/>
                    <a:gd name="T47" fmla="*/ 2147483647 h 211"/>
                    <a:gd name="T48" fmla="*/ 2147483647 w 235"/>
                    <a:gd name="T49" fmla="*/ 2147483647 h 211"/>
                    <a:gd name="T50" fmla="*/ 2147483647 w 235"/>
                    <a:gd name="T51" fmla="*/ 2147483647 h 211"/>
                    <a:gd name="T52" fmla="*/ 2147483647 w 235"/>
                    <a:gd name="T53" fmla="*/ 2147483647 h 211"/>
                    <a:gd name="T54" fmla="*/ 2147483647 w 235"/>
                    <a:gd name="T55" fmla="*/ 2147483647 h 211"/>
                    <a:gd name="T56" fmla="*/ 2147483647 w 235"/>
                    <a:gd name="T57" fmla="*/ 2147483647 h 211"/>
                    <a:gd name="T58" fmla="*/ 2147483647 w 235"/>
                    <a:gd name="T59" fmla="*/ 2147483647 h 211"/>
                    <a:gd name="T60" fmla="*/ 2147483647 w 235"/>
                    <a:gd name="T61" fmla="*/ 2147483647 h 211"/>
                    <a:gd name="T62" fmla="*/ 2147483647 w 235"/>
                    <a:gd name="T63" fmla="*/ 2147483647 h 211"/>
                    <a:gd name="T64" fmla="*/ 2147483647 w 235"/>
                    <a:gd name="T65" fmla="*/ 2147483647 h 211"/>
                    <a:gd name="T66" fmla="*/ 2147483647 w 235"/>
                    <a:gd name="T67" fmla="*/ 2147483647 h 211"/>
                    <a:gd name="T68" fmla="*/ 2147483647 w 235"/>
                    <a:gd name="T69" fmla="*/ 2147483647 h 211"/>
                    <a:gd name="T70" fmla="*/ 2147483647 w 235"/>
                    <a:gd name="T71" fmla="*/ 2147483647 h 211"/>
                    <a:gd name="T72" fmla="*/ 2147483647 w 235"/>
                    <a:gd name="T73" fmla="*/ 2147483647 h 211"/>
                    <a:gd name="T74" fmla="*/ 2147483647 w 235"/>
                    <a:gd name="T75" fmla="*/ 2147483647 h 211"/>
                    <a:gd name="T76" fmla="*/ 2147483647 w 235"/>
                    <a:gd name="T77" fmla="*/ 2147483647 h 211"/>
                    <a:gd name="T78" fmla="*/ 2147483647 w 235"/>
                    <a:gd name="T79" fmla="*/ 2147483647 h 211"/>
                    <a:gd name="T80" fmla="*/ 2147483647 w 235"/>
                    <a:gd name="T81" fmla="*/ 2147483647 h 211"/>
                    <a:gd name="T82" fmla="*/ 2147483647 w 235"/>
                    <a:gd name="T83" fmla="*/ 2147483647 h 211"/>
                    <a:gd name="T84" fmla="*/ 2147483647 w 235"/>
                    <a:gd name="T85" fmla="*/ 2147483647 h 211"/>
                    <a:gd name="T86" fmla="*/ 2147483647 w 235"/>
                    <a:gd name="T87" fmla="*/ 2147483647 h 211"/>
                    <a:gd name="T88" fmla="*/ 2147483647 w 235"/>
                    <a:gd name="T89" fmla="*/ 2147483647 h 211"/>
                    <a:gd name="T90" fmla="*/ 2147483647 w 235"/>
                    <a:gd name="T91" fmla="*/ 2147483647 h 211"/>
                    <a:gd name="T92" fmla="*/ 2147483647 w 235"/>
                    <a:gd name="T93" fmla="*/ 2147483647 h 211"/>
                    <a:gd name="T94" fmla="*/ 2147483647 w 235"/>
                    <a:gd name="T95" fmla="*/ 2147483647 h 211"/>
                    <a:gd name="T96" fmla="*/ 2147483647 w 235"/>
                    <a:gd name="T97" fmla="*/ 2147483647 h 21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5"/>
                    <a:gd name="T148" fmla="*/ 0 h 211"/>
                    <a:gd name="T149" fmla="*/ 235 w 235"/>
                    <a:gd name="T150" fmla="*/ 211 h 21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5" h="211">
                      <a:moveTo>
                        <a:pt x="59" y="141"/>
                      </a:moveTo>
                      <a:lnTo>
                        <a:pt x="54" y="152"/>
                      </a:lnTo>
                      <a:lnTo>
                        <a:pt x="52" y="163"/>
                      </a:lnTo>
                      <a:lnTo>
                        <a:pt x="51" y="175"/>
                      </a:lnTo>
                      <a:lnTo>
                        <a:pt x="49" y="187"/>
                      </a:lnTo>
                      <a:lnTo>
                        <a:pt x="48" y="199"/>
                      </a:lnTo>
                      <a:lnTo>
                        <a:pt x="46" y="211"/>
                      </a:lnTo>
                      <a:lnTo>
                        <a:pt x="56" y="202"/>
                      </a:lnTo>
                      <a:lnTo>
                        <a:pt x="67" y="192"/>
                      </a:lnTo>
                      <a:lnTo>
                        <a:pt x="78" y="181"/>
                      </a:lnTo>
                      <a:lnTo>
                        <a:pt x="91" y="173"/>
                      </a:lnTo>
                      <a:lnTo>
                        <a:pt x="102" y="162"/>
                      </a:lnTo>
                      <a:lnTo>
                        <a:pt x="117" y="152"/>
                      </a:lnTo>
                      <a:lnTo>
                        <a:pt x="126" y="152"/>
                      </a:lnTo>
                      <a:lnTo>
                        <a:pt x="141" y="152"/>
                      </a:lnTo>
                      <a:lnTo>
                        <a:pt x="153" y="152"/>
                      </a:lnTo>
                      <a:lnTo>
                        <a:pt x="166" y="154"/>
                      </a:lnTo>
                      <a:lnTo>
                        <a:pt x="178" y="154"/>
                      </a:lnTo>
                      <a:lnTo>
                        <a:pt x="189" y="155"/>
                      </a:lnTo>
                      <a:lnTo>
                        <a:pt x="184" y="144"/>
                      </a:lnTo>
                      <a:lnTo>
                        <a:pt x="182" y="133"/>
                      </a:lnTo>
                      <a:lnTo>
                        <a:pt x="179" y="122"/>
                      </a:lnTo>
                      <a:lnTo>
                        <a:pt x="178" y="112"/>
                      </a:lnTo>
                      <a:lnTo>
                        <a:pt x="176" y="104"/>
                      </a:lnTo>
                      <a:lnTo>
                        <a:pt x="173" y="94"/>
                      </a:lnTo>
                      <a:lnTo>
                        <a:pt x="182" y="83"/>
                      </a:lnTo>
                      <a:lnTo>
                        <a:pt x="192" y="72"/>
                      </a:lnTo>
                      <a:lnTo>
                        <a:pt x="202" y="61"/>
                      </a:lnTo>
                      <a:lnTo>
                        <a:pt x="213" y="49"/>
                      </a:lnTo>
                      <a:lnTo>
                        <a:pt x="221" y="37"/>
                      </a:lnTo>
                      <a:lnTo>
                        <a:pt x="235" y="22"/>
                      </a:lnTo>
                      <a:lnTo>
                        <a:pt x="219" y="27"/>
                      </a:lnTo>
                      <a:lnTo>
                        <a:pt x="205" y="30"/>
                      </a:lnTo>
                      <a:lnTo>
                        <a:pt x="190" y="33"/>
                      </a:lnTo>
                      <a:lnTo>
                        <a:pt x="178" y="38"/>
                      </a:lnTo>
                      <a:lnTo>
                        <a:pt x="165" y="41"/>
                      </a:lnTo>
                      <a:lnTo>
                        <a:pt x="152" y="45"/>
                      </a:lnTo>
                      <a:lnTo>
                        <a:pt x="137" y="30"/>
                      </a:lnTo>
                      <a:lnTo>
                        <a:pt x="126" y="16"/>
                      </a:lnTo>
                      <a:lnTo>
                        <a:pt x="121" y="8"/>
                      </a:lnTo>
                      <a:lnTo>
                        <a:pt x="117" y="0"/>
                      </a:lnTo>
                      <a:lnTo>
                        <a:pt x="110" y="11"/>
                      </a:lnTo>
                      <a:lnTo>
                        <a:pt x="105" y="25"/>
                      </a:lnTo>
                      <a:lnTo>
                        <a:pt x="97" y="37"/>
                      </a:lnTo>
                      <a:lnTo>
                        <a:pt x="91" y="49"/>
                      </a:lnTo>
                      <a:lnTo>
                        <a:pt x="86" y="61"/>
                      </a:lnTo>
                      <a:lnTo>
                        <a:pt x="81" y="73"/>
                      </a:lnTo>
                      <a:lnTo>
                        <a:pt x="65" y="81"/>
                      </a:lnTo>
                      <a:lnTo>
                        <a:pt x="52" y="88"/>
                      </a:lnTo>
                      <a:lnTo>
                        <a:pt x="40" y="94"/>
                      </a:lnTo>
                      <a:lnTo>
                        <a:pt x="27" y="101"/>
                      </a:lnTo>
                      <a:lnTo>
                        <a:pt x="12" y="109"/>
                      </a:lnTo>
                      <a:lnTo>
                        <a:pt x="0" y="117"/>
                      </a:lnTo>
                      <a:lnTo>
                        <a:pt x="8" y="120"/>
                      </a:lnTo>
                      <a:lnTo>
                        <a:pt x="19" y="126"/>
                      </a:lnTo>
                      <a:lnTo>
                        <a:pt x="38" y="133"/>
                      </a:lnTo>
                      <a:lnTo>
                        <a:pt x="59" y="141"/>
                      </a:lnTo>
                      <a:close/>
                      <a:moveTo>
                        <a:pt x="89" y="81"/>
                      </a:moveTo>
                      <a:lnTo>
                        <a:pt x="96" y="65"/>
                      </a:lnTo>
                      <a:lnTo>
                        <a:pt x="102" y="53"/>
                      </a:lnTo>
                      <a:lnTo>
                        <a:pt x="109" y="38"/>
                      </a:lnTo>
                      <a:lnTo>
                        <a:pt x="117" y="25"/>
                      </a:lnTo>
                      <a:lnTo>
                        <a:pt x="129" y="41"/>
                      </a:lnTo>
                      <a:lnTo>
                        <a:pt x="144" y="61"/>
                      </a:lnTo>
                      <a:lnTo>
                        <a:pt x="158" y="54"/>
                      </a:lnTo>
                      <a:lnTo>
                        <a:pt x="173" y="51"/>
                      </a:lnTo>
                      <a:lnTo>
                        <a:pt x="189" y="48"/>
                      </a:lnTo>
                      <a:lnTo>
                        <a:pt x="205" y="43"/>
                      </a:lnTo>
                      <a:lnTo>
                        <a:pt x="194" y="54"/>
                      </a:lnTo>
                      <a:lnTo>
                        <a:pt x="182" y="67"/>
                      </a:lnTo>
                      <a:lnTo>
                        <a:pt x="171" y="81"/>
                      </a:lnTo>
                      <a:lnTo>
                        <a:pt x="160" y="96"/>
                      </a:lnTo>
                      <a:lnTo>
                        <a:pt x="162" y="107"/>
                      </a:lnTo>
                      <a:lnTo>
                        <a:pt x="166" y="118"/>
                      </a:lnTo>
                      <a:lnTo>
                        <a:pt x="168" y="130"/>
                      </a:lnTo>
                      <a:lnTo>
                        <a:pt x="171" y="141"/>
                      </a:lnTo>
                      <a:lnTo>
                        <a:pt x="157" y="139"/>
                      </a:lnTo>
                      <a:lnTo>
                        <a:pt x="144" y="139"/>
                      </a:lnTo>
                      <a:lnTo>
                        <a:pt x="129" y="139"/>
                      </a:lnTo>
                      <a:lnTo>
                        <a:pt x="117" y="139"/>
                      </a:lnTo>
                      <a:lnTo>
                        <a:pt x="101" y="150"/>
                      </a:lnTo>
                      <a:lnTo>
                        <a:pt x="88" y="162"/>
                      </a:lnTo>
                      <a:lnTo>
                        <a:pt x="75" y="173"/>
                      </a:lnTo>
                      <a:lnTo>
                        <a:pt x="62" y="184"/>
                      </a:lnTo>
                      <a:lnTo>
                        <a:pt x="64" y="168"/>
                      </a:lnTo>
                      <a:lnTo>
                        <a:pt x="65" y="157"/>
                      </a:lnTo>
                      <a:lnTo>
                        <a:pt x="67" y="142"/>
                      </a:lnTo>
                      <a:lnTo>
                        <a:pt x="72" y="131"/>
                      </a:lnTo>
                      <a:lnTo>
                        <a:pt x="60" y="126"/>
                      </a:lnTo>
                      <a:lnTo>
                        <a:pt x="49" y="122"/>
                      </a:lnTo>
                      <a:lnTo>
                        <a:pt x="38" y="117"/>
                      </a:lnTo>
                      <a:lnTo>
                        <a:pt x="28" y="112"/>
                      </a:lnTo>
                      <a:lnTo>
                        <a:pt x="43" y="104"/>
                      </a:lnTo>
                      <a:lnTo>
                        <a:pt x="59" y="96"/>
                      </a:lnTo>
                      <a:lnTo>
                        <a:pt x="73" y="88"/>
                      </a:lnTo>
                      <a:lnTo>
                        <a:pt x="89"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1" name="Freeform 3166"/>
                <p:cNvSpPr>
                  <a:spLocks noChangeAspect="1" noEditPoints="1"/>
                </p:cNvSpPr>
                <p:nvPr/>
              </p:nvSpPr>
              <p:spPr bwMode="auto">
                <a:xfrm rot="8643414" flipV="1">
                  <a:off x="4609663" y="1667898"/>
                  <a:ext cx="30518" cy="39316"/>
                </a:xfrm>
                <a:custGeom>
                  <a:avLst/>
                  <a:gdLst>
                    <a:gd name="T0" fmla="*/ 2147483647 w 218"/>
                    <a:gd name="T1" fmla="*/ 2147483647 h 220"/>
                    <a:gd name="T2" fmla="*/ 2147483647 w 218"/>
                    <a:gd name="T3" fmla="*/ 2147483647 h 220"/>
                    <a:gd name="T4" fmla="*/ 2147483647 w 218"/>
                    <a:gd name="T5" fmla="*/ 2147483647 h 220"/>
                    <a:gd name="T6" fmla="*/ 2147483647 w 218"/>
                    <a:gd name="T7" fmla="*/ 2147483647 h 220"/>
                    <a:gd name="T8" fmla="*/ 2147483647 w 218"/>
                    <a:gd name="T9" fmla="*/ 2147483647 h 220"/>
                    <a:gd name="T10" fmla="*/ 2147483647 w 218"/>
                    <a:gd name="T11" fmla="*/ 2147483647 h 220"/>
                    <a:gd name="T12" fmla="*/ 2147483647 w 218"/>
                    <a:gd name="T13" fmla="*/ 2147483647 h 220"/>
                    <a:gd name="T14" fmla="*/ 2147483647 w 218"/>
                    <a:gd name="T15" fmla="*/ 2147483647 h 220"/>
                    <a:gd name="T16" fmla="*/ 2147483647 w 218"/>
                    <a:gd name="T17" fmla="*/ 2147483647 h 220"/>
                    <a:gd name="T18" fmla="*/ 2147483647 w 218"/>
                    <a:gd name="T19" fmla="*/ 2147483647 h 220"/>
                    <a:gd name="T20" fmla="*/ 2147483647 w 218"/>
                    <a:gd name="T21" fmla="*/ 2147483647 h 220"/>
                    <a:gd name="T22" fmla="*/ 2147483647 w 218"/>
                    <a:gd name="T23" fmla="*/ 2147483647 h 220"/>
                    <a:gd name="T24" fmla="*/ 2147483647 w 218"/>
                    <a:gd name="T25" fmla="*/ 2147483647 h 220"/>
                    <a:gd name="T26" fmla="*/ 2147483647 w 218"/>
                    <a:gd name="T27" fmla="*/ 2147483647 h 220"/>
                    <a:gd name="T28" fmla="*/ 2147483647 w 218"/>
                    <a:gd name="T29" fmla="*/ 2147483647 h 220"/>
                    <a:gd name="T30" fmla="*/ 2147483647 w 218"/>
                    <a:gd name="T31" fmla="*/ 2147483647 h 220"/>
                    <a:gd name="T32" fmla="*/ 2147483647 w 218"/>
                    <a:gd name="T33" fmla="*/ 2147483647 h 220"/>
                    <a:gd name="T34" fmla="*/ 2147483647 w 218"/>
                    <a:gd name="T35" fmla="*/ 2147483647 h 220"/>
                    <a:gd name="T36" fmla="*/ 2147483647 w 218"/>
                    <a:gd name="T37" fmla="*/ 2147483647 h 220"/>
                    <a:gd name="T38" fmla="*/ 2147483647 w 218"/>
                    <a:gd name="T39" fmla="*/ 2147483647 h 220"/>
                    <a:gd name="T40" fmla="*/ 2147483647 w 218"/>
                    <a:gd name="T41" fmla="*/ 2147483647 h 220"/>
                    <a:gd name="T42" fmla="*/ 2147483647 w 218"/>
                    <a:gd name="T43" fmla="*/ 2147483647 h 220"/>
                    <a:gd name="T44" fmla="*/ 2147483647 w 218"/>
                    <a:gd name="T45" fmla="*/ 2147483647 h 220"/>
                    <a:gd name="T46" fmla="*/ 2147483647 w 218"/>
                    <a:gd name="T47" fmla="*/ 2147483647 h 220"/>
                    <a:gd name="T48" fmla="*/ 2147483647 w 218"/>
                    <a:gd name="T49" fmla="*/ 2147483647 h 220"/>
                    <a:gd name="T50" fmla="*/ 2147483647 w 218"/>
                    <a:gd name="T51" fmla="*/ 2147483647 h 220"/>
                    <a:gd name="T52" fmla="*/ 2147483647 w 218"/>
                    <a:gd name="T53" fmla="*/ 2147483647 h 220"/>
                    <a:gd name="T54" fmla="*/ 2147483647 w 218"/>
                    <a:gd name="T55" fmla="*/ 2147483647 h 220"/>
                    <a:gd name="T56" fmla="*/ 0 w 218"/>
                    <a:gd name="T57" fmla="*/ 2147483647 h 220"/>
                    <a:gd name="T58" fmla="*/ 2147483647 w 218"/>
                    <a:gd name="T59" fmla="*/ 2147483647 h 220"/>
                    <a:gd name="T60" fmla="*/ 2147483647 w 218"/>
                    <a:gd name="T61" fmla="*/ 2147483647 h 220"/>
                    <a:gd name="T62" fmla="*/ 2147483647 w 218"/>
                    <a:gd name="T63" fmla="*/ 2147483647 h 220"/>
                    <a:gd name="T64" fmla="*/ 2147483647 w 218"/>
                    <a:gd name="T65" fmla="*/ 2147483647 h 220"/>
                    <a:gd name="T66" fmla="*/ 2147483647 w 218"/>
                    <a:gd name="T67" fmla="*/ 2147483647 h 220"/>
                    <a:gd name="T68" fmla="*/ 2147483647 w 218"/>
                    <a:gd name="T69" fmla="*/ 2147483647 h 220"/>
                    <a:gd name="T70" fmla="*/ 2147483647 w 218"/>
                    <a:gd name="T71" fmla="*/ 2147483647 h 220"/>
                    <a:gd name="T72" fmla="*/ 2147483647 w 218"/>
                    <a:gd name="T73" fmla="*/ 2147483647 h 220"/>
                    <a:gd name="T74" fmla="*/ 2147483647 w 218"/>
                    <a:gd name="T75" fmla="*/ 2147483647 h 220"/>
                    <a:gd name="T76" fmla="*/ 2147483647 w 218"/>
                    <a:gd name="T77" fmla="*/ 2147483647 h 220"/>
                    <a:gd name="T78" fmla="*/ 2147483647 w 218"/>
                    <a:gd name="T79" fmla="*/ 2147483647 h 220"/>
                    <a:gd name="T80" fmla="*/ 2147483647 w 218"/>
                    <a:gd name="T81" fmla="*/ 2147483647 h 220"/>
                    <a:gd name="T82" fmla="*/ 2147483647 w 218"/>
                    <a:gd name="T83" fmla="*/ 2147483647 h 220"/>
                    <a:gd name="T84" fmla="*/ 2147483647 w 218"/>
                    <a:gd name="T85" fmla="*/ 2147483647 h 220"/>
                    <a:gd name="T86" fmla="*/ 2147483647 w 218"/>
                    <a:gd name="T87" fmla="*/ 2147483647 h 220"/>
                    <a:gd name="T88" fmla="*/ 2147483647 w 218"/>
                    <a:gd name="T89" fmla="*/ 2147483647 h 220"/>
                    <a:gd name="T90" fmla="*/ 2147483647 w 218"/>
                    <a:gd name="T91" fmla="*/ 2147483647 h 220"/>
                    <a:gd name="T92" fmla="*/ 2147483647 w 218"/>
                    <a:gd name="T93" fmla="*/ 2147483647 h 220"/>
                    <a:gd name="T94" fmla="*/ 2147483647 w 218"/>
                    <a:gd name="T95" fmla="*/ 2147483647 h 220"/>
                    <a:gd name="T96" fmla="*/ 2147483647 w 218"/>
                    <a:gd name="T97" fmla="*/ 2147483647 h 22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8"/>
                    <a:gd name="T148" fmla="*/ 0 h 220"/>
                    <a:gd name="T149" fmla="*/ 218 w 218"/>
                    <a:gd name="T150" fmla="*/ 220 h 22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8" h="220">
                      <a:moveTo>
                        <a:pt x="0" y="35"/>
                      </a:moveTo>
                      <a:lnTo>
                        <a:pt x="9" y="48"/>
                      </a:lnTo>
                      <a:lnTo>
                        <a:pt x="19" y="61"/>
                      </a:lnTo>
                      <a:lnTo>
                        <a:pt x="25" y="72"/>
                      </a:lnTo>
                      <a:lnTo>
                        <a:pt x="35" y="83"/>
                      </a:lnTo>
                      <a:lnTo>
                        <a:pt x="45" y="95"/>
                      </a:lnTo>
                      <a:lnTo>
                        <a:pt x="54" y="109"/>
                      </a:lnTo>
                      <a:lnTo>
                        <a:pt x="51" y="117"/>
                      </a:lnTo>
                      <a:lnTo>
                        <a:pt x="51" y="128"/>
                      </a:lnTo>
                      <a:lnTo>
                        <a:pt x="46" y="140"/>
                      </a:lnTo>
                      <a:lnTo>
                        <a:pt x="46" y="154"/>
                      </a:lnTo>
                      <a:lnTo>
                        <a:pt x="43" y="164"/>
                      </a:lnTo>
                      <a:lnTo>
                        <a:pt x="41" y="175"/>
                      </a:lnTo>
                      <a:lnTo>
                        <a:pt x="53" y="173"/>
                      </a:lnTo>
                      <a:lnTo>
                        <a:pt x="64" y="172"/>
                      </a:lnTo>
                      <a:lnTo>
                        <a:pt x="75" y="170"/>
                      </a:lnTo>
                      <a:lnTo>
                        <a:pt x="85" y="168"/>
                      </a:lnTo>
                      <a:lnTo>
                        <a:pt x="96" y="167"/>
                      </a:lnTo>
                      <a:lnTo>
                        <a:pt x="107" y="164"/>
                      </a:lnTo>
                      <a:lnTo>
                        <a:pt x="118" y="173"/>
                      </a:lnTo>
                      <a:lnTo>
                        <a:pt x="130" y="183"/>
                      </a:lnTo>
                      <a:lnTo>
                        <a:pt x="141" y="192"/>
                      </a:lnTo>
                      <a:lnTo>
                        <a:pt x="152" y="204"/>
                      </a:lnTo>
                      <a:lnTo>
                        <a:pt x="162" y="212"/>
                      </a:lnTo>
                      <a:lnTo>
                        <a:pt x="173" y="220"/>
                      </a:lnTo>
                      <a:lnTo>
                        <a:pt x="171" y="205"/>
                      </a:lnTo>
                      <a:lnTo>
                        <a:pt x="170" y="194"/>
                      </a:lnTo>
                      <a:lnTo>
                        <a:pt x="165" y="181"/>
                      </a:lnTo>
                      <a:lnTo>
                        <a:pt x="165" y="168"/>
                      </a:lnTo>
                      <a:lnTo>
                        <a:pt x="162" y="157"/>
                      </a:lnTo>
                      <a:lnTo>
                        <a:pt x="162" y="146"/>
                      </a:lnTo>
                      <a:lnTo>
                        <a:pt x="178" y="135"/>
                      </a:lnTo>
                      <a:lnTo>
                        <a:pt x="197" y="123"/>
                      </a:lnTo>
                      <a:lnTo>
                        <a:pt x="207" y="115"/>
                      </a:lnTo>
                      <a:lnTo>
                        <a:pt x="218" y="111"/>
                      </a:lnTo>
                      <a:lnTo>
                        <a:pt x="202" y="104"/>
                      </a:lnTo>
                      <a:lnTo>
                        <a:pt x="191" y="99"/>
                      </a:lnTo>
                      <a:lnTo>
                        <a:pt x="176" y="91"/>
                      </a:lnTo>
                      <a:lnTo>
                        <a:pt x="165" y="87"/>
                      </a:lnTo>
                      <a:lnTo>
                        <a:pt x="152" y="80"/>
                      </a:lnTo>
                      <a:lnTo>
                        <a:pt x="141" y="75"/>
                      </a:lnTo>
                      <a:lnTo>
                        <a:pt x="136" y="61"/>
                      </a:lnTo>
                      <a:lnTo>
                        <a:pt x="130" y="48"/>
                      </a:lnTo>
                      <a:lnTo>
                        <a:pt x="125" y="35"/>
                      </a:lnTo>
                      <a:lnTo>
                        <a:pt x="118" y="24"/>
                      </a:lnTo>
                      <a:lnTo>
                        <a:pt x="114" y="11"/>
                      </a:lnTo>
                      <a:lnTo>
                        <a:pt x="107" y="0"/>
                      </a:lnTo>
                      <a:lnTo>
                        <a:pt x="102" y="8"/>
                      </a:lnTo>
                      <a:lnTo>
                        <a:pt x="99" y="16"/>
                      </a:lnTo>
                      <a:lnTo>
                        <a:pt x="88" y="34"/>
                      </a:lnTo>
                      <a:lnTo>
                        <a:pt x="77" y="53"/>
                      </a:lnTo>
                      <a:lnTo>
                        <a:pt x="61" y="48"/>
                      </a:lnTo>
                      <a:lnTo>
                        <a:pt x="51" y="46"/>
                      </a:lnTo>
                      <a:lnTo>
                        <a:pt x="37" y="43"/>
                      </a:lnTo>
                      <a:lnTo>
                        <a:pt x="25" y="42"/>
                      </a:lnTo>
                      <a:lnTo>
                        <a:pt x="13" y="37"/>
                      </a:lnTo>
                      <a:lnTo>
                        <a:pt x="0" y="35"/>
                      </a:lnTo>
                      <a:close/>
                      <a:moveTo>
                        <a:pt x="83" y="67"/>
                      </a:moveTo>
                      <a:lnTo>
                        <a:pt x="94" y="46"/>
                      </a:lnTo>
                      <a:lnTo>
                        <a:pt x="107" y="27"/>
                      </a:lnTo>
                      <a:lnTo>
                        <a:pt x="114" y="38"/>
                      </a:lnTo>
                      <a:lnTo>
                        <a:pt x="120" y="54"/>
                      </a:lnTo>
                      <a:lnTo>
                        <a:pt x="126" y="69"/>
                      </a:lnTo>
                      <a:lnTo>
                        <a:pt x="134" y="83"/>
                      </a:lnTo>
                      <a:lnTo>
                        <a:pt x="147" y="90"/>
                      </a:lnTo>
                      <a:lnTo>
                        <a:pt x="162" y="98"/>
                      </a:lnTo>
                      <a:lnTo>
                        <a:pt x="174" y="103"/>
                      </a:lnTo>
                      <a:lnTo>
                        <a:pt x="189" y="111"/>
                      </a:lnTo>
                      <a:lnTo>
                        <a:pt x="178" y="115"/>
                      </a:lnTo>
                      <a:lnTo>
                        <a:pt x="166" y="123"/>
                      </a:lnTo>
                      <a:lnTo>
                        <a:pt x="158" y="128"/>
                      </a:lnTo>
                      <a:lnTo>
                        <a:pt x="149" y="136"/>
                      </a:lnTo>
                      <a:lnTo>
                        <a:pt x="150" y="149"/>
                      </a:lnTo>
                      <a:lnTo>
                        <a:pt x="152" y="164"/>
                      </a:lnTo>
                      <a:lnTo>
                        <a:pt x="154" y="178"/>
                      </a:lnTo>
                      <a:lnTo>
                        <a:pt x="158" y="192"/>
                      </a:lnTo>
                      <a:lnTo>
                        <a:pt x="146" y="181"/>
                      </a:lnTo>
                      <a:lnTo>
                        <a:pt x="131" y="172"/>
                      </a:lnTo>
                      <a:lnTo>
                        <a:pt x="118" y="160"/>
                      </a:lnTo>
                      <a:lnTo>
                        <a:pt x="107" y="151"/>
                      </a:lnTo>
                      <a:lnTo>
                        <a:pt x="94" y="151"/>
                      </a:lnTo>
                      <a:lnTo>
                        <a:pt x="81" y="154"/>
                      </a:lnTo>
                      <a:lnTo>
                        <a:pt x="69" y="156"/>
                      </a:lnTo>
                      <a:lnTo>
                        <a:pt x="57" y="159"/>
                      </a:lnTo>
                      <a:lnTo>
                        <a:pt x="59" y="146"/>
                      </a:lnTo>
                      <a:lnTo>
                        <a:pt x="61" y="133"/>
                      </a:lnTo>
                      <a:lnTo>
                        <a:pt x="64" y="120"/>
                      </a:lnTo>
                      <a:lnTo>
                        <a:pt x="67" y="109"/>
                      </a:lnTo>
                      <a:lnTo>
                        <a:pt x="56" y="93"/>
                      </a:lnTo>
                      <a:lnTo>
                        <a:pt x="46" y="80"/>
                      </a:lnTo>
                      <a:lnTo>
                        <a:pt x="37" y="67"/>
                      </a:lnTo>
                      <a:lnTo>
                        <a:pt x="29" y="54"/>
                      </a:lnTo>
                      <a:lnTo>
                        <a:pt x="41" y="56"/>
                      </a:lnTo>
                      <a:lnTo>
                        <a:pt x="54" y="59"/>
                      </a:lnTo>
                      <a:lnTo>
                        <a:pt x="67" y="64"/>
                      </a:lnTo>
                      <a:lnTo>
                        <a:pt x="83" y="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2" name="Freeform 3167"/>
                <p:cNvSpPr>
                  <a:spLocks noChangeAspect="1" noEditPoints="1"/>
                </p:cNvSpPr>
                <p:nvPr/>
              </p:nvSpPr>
              <p:spPr bwMode="auto">
                <a:xfrm rot="8643414" flipV="1">
                  <a:off x="4582196" y="1705642"/>
                  <a:ext cx="30518" cy="36171"/>
                </a:xfrm>
                <a:custGeom>
                  <a:avLst/>
                  <a:gdLst>
                    <a:gd name="T0" fmla="*/ 2147483647 w 221"/>
                    <a:gd name="T1" fmla="*/ 2147483647 h 204"/>
                    <a:gd name="T2" fmla="*/ 2147483647 w 221"/>
                    <a:gd name="T3" fmla="*/ 2147483647 h 204"/>
                    <a:gd name="T4" fmla="*/ 2147483647 w 221"/>
                    <a:gd name="T5" fmla="*/ 2147483647 h 204"/>
                    <a:gd name="T6" fmla="*/ 2147483647 w 221"/>
                    <a:gd name="T7" fmla="*/ 2147483647 h 204"/>
                    <a:gd name="T8" fmla="*/ 2147483647 w 221"/>
                    <a:gd name="T9" fmla="*/ 2147483647 h 204"/>
                    <a:gd name="T10" fmla="*/ 2147483647 w 221"/>
                    <a:gd name="T11" fmla="*/ 2147483647 h 204"/>
                    <a:gd name="T12" fmla="*/ 2147483647 w 221"/>
                    <a:gd name="T13" fmla="*/ 2147483647 h 204"/>
                    <a:gd name="T14" fmla="*/ 2147483647 w 221"/>
                    <a:gd name="T15" fmla="*/ 2147483647 h 204"/>
                    <a:gd name="T16" fmla="*/ 2147483647 w 221"/>
                    <a:gd name="T17" fmla="*/ 2147483647 h 204"/>
                    <a:gd name="T18" fmla="*/ 2147483647 w 221"/>
                    <a:gd name="T19" fmla="*/ 2147483647 h 204"/>
                    <a:gd name="T20" fmla="*/ 2147483647 w 221"/>
                    <a:gd name="T21" fmla="*/ 2147483647 h 204"/>
                    <a:gd name="T22" fmla="*/ 2147483647 w 221"/>
                    <a:gd name="T23" fmla="*/ 2147483647 h 204"/>
                    <a:gd name="T24" fmla="*/ 2147483647 w 221"/>
                    <a:gd name="T25" fmla="*/ 2147483647 h 204"/>
                    <a:gd name="T26" fmla="*/ 2147483647 w 221"/>
                    <a:gd name="T27" fmla="*/ 2147483647 h 204"/>
                    <a:gd name="T28" fmla="*/ 2147483647 w 221"/>
                    <a:gd name="T29" fmla="*/ 2147483647 h 204"/>
                    <a:gd name="T30" fmla="*/ 2147483647 w 221"/>
                    <a:gd name="T31" fmla="*/ 2147483647 h 204"/>
                    <a:gd name="T32" fmla="*/ 2147483647 w 221"/>
                    <a:gd name="T33" fmla="*/ 2147483647 h 204"/>
                    <a:gd name="T34" fmla="*/ 2147483647 w 221"/>
                    <a:gd name="T35" fmla="*/ 2147483647 h 204"/>
                    <a:gd name="T36" fmla="*/ 2147483647 w 221"/>
                    <a:gd name="T37" fmla="*/ 2147483647 h 204"/>
                    <a:gd name="T38" fmla="*/ 2147483647 w 221"/>
                    <a:gd name="T39" fmla="*/ 2147483647 h 204"/>
                    <a:gd name="T40" fmla="*/ 2147483647 w 221"/>
                    <a:gd name="T41" fmla="*/ 2147483647 h 204"/>
                    <a:gd name="T42" fmla="*/ 2147483647 w 221"/>
                    <a:gd name="T43" fmla="*/ 2147483647 h 204"/>
                    <a:gd name="T44" fmla="*/ 2147483647 w 221"/>
                    <a:gd name="T45" fmla="*/ 2147483647 h 204"/>
                    <a:gd name="T46" fmla="*/ 2147483647 w 221"/>
                    <a:gd name="T47" fmla="*/ 2147483647 h 204"/>
                    <a:gd name="T48" fmla="*/ 2147483647 w 221"/>
                    <a:gd name="T49" fmla="*/ 2147483647 h 204"/>
                    <a:gd name="T50" fmla="*/ 2147483647 w 221"/>
                    <a:gd name="T51" fmla="*/ 2147483647 h 204"/>
                    <a:gd name="T52" fmla="*/ 2147483647 w 221"/>
                    <a:gd name="T53" fmla="*/ 2147483647 h 204"/>
                    <a:gd name="T54" fmla="*/ 0 w 221"/>
                    <a:gd name="T55" fmla="*/ 2147483647 h 204"/>
                    <a:gd name="T56" fmla="*/ 2147483647 w 221"/>
                    <a:gd name="T57" fmla="*/ 2147483647 h 204"/>
                    <a:gd name="T58" fmla="*/ 2147483647 w 221"/>
                    <a:gd name="T59" fmla="*/ 2147483647 h 204"/>
                    <a:gd name="T60" fmla="*/ 2147483647 w 221"/>
                    <a:gd name="T61" fmla="*/ 2147483647 h 204"/>
                    <a:gd name="T62" fmla="*/ 2147483647 w 221"/>
                    <a:gd name="T63" fmla="*/ 2147483647 h 204"/>
                    <a:gd name="T64" fmla="*/ 2147483647 w 221"/>
                    <a:gd name="T65" fmla="*/ 2147483647 h 204"/>
                    <a:gd name="T66" fmla="*/ 2147483647 w 221"/>
                    <a:gd name="T67" fmla="*/ 2147483647 h 204"/>
                    <a:gd name="T68" fmla="*/ 2147483647 w 221"/>
                    <a:gd name="T69" fmla="*/ 2147483647 h 204"/>
                    <a:gd name="T70" fmla="*/ 2147483647 w 221"/>
                    <a:gd name="T71" fmla="*/ 2147483647 h 204"/>
                    <a:gd name="T72" fmla="*/ 2147483647 w 221"/>
                    <a:gd name="T73" fmla="*/ 2147483647 h 204"/>
                    <a:gd name="T74" fmla="*/ 2147483647 w 221"/>
                    <a:gd name="T75" fmla="*/ 2147483647 h 204"/>
                    <a:gd name="T76" fmla="*/ 2147483647 w 221"/>
                    <a:gd name="T77" fmla="*/ 2147483647 h 204"/>
                    <a:gd name="T78" fmla="*/ 2147483647 w 221"/>
                    <a:gd name="T79" fmla="*/ 2147483647 h 204"/>
                    <a:gd name="T80" fmla="*/ 2147483647 w 221"/>
                    <a:gd name="T81" fmla="*/ 2147483647 h 204"/>
                    <a:gd name="T82" fmla="*/ 2147483647 w 221"/>
                    <a:gd name="T83" fmla="*/ 2147483647 h 204"/>
                    <a:gd name="T84" fmla="*/ 2147483647 w 221"/>
                    <a:gd name="T85" fmla="*/ 2147483647 h 204"/>
                    <a:gd name="T86" fmla="*/ 2147483647 w 221"/>
                    <a:gd name="T87" fmla="*/ 2147483647 h 204"/>
                    <a:gd name="T88" fmla="*/ 2147483647 w 221"/>
                    <a:gd name="T89" fmla="*/ 2147483647 h 204"/>
                    <a:gd name="T90" fmla="*/ 2147483647 w 221"/>
                    <a:gd name="T91" fmla="*/ 2147483647 h 204"/>
                    <a:gd name="T92" fmla="*/ 2147483647 w 221"/>
                    <a:gd name="T93" fmla="*/ 2147483647 h 204"/>
                    <a:gd name="T94" fmla="*/ 2147483647 w 221"/>
                    <a:gd name="T95" fmla="*/ 2147483647 h 204"/>
                    <a:gd name="T96" fmla="*/ 2147483647 w 221"/>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1"/>
                    <a:gd name="T148" fmla="*/ 0 h 204"/>
                    <a:gd name="T149" fmla="*/ 221 w 221"/>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1" h="204">
                      <a:moveTo>
                        <a:pt x="0" y="53"/>
                      </a:moveTo>
                      <a:lnTo>
                        <a:pt x="9" y="62"/>
                      </a:lnTo>
                      <a:lnTo>
                        <a:pt x="20" y="75"/>
                      </a:lnTo>
                      <a:lnTo>
                        <a:pt x="36" y="93"/>
                      </a:lnTo>
                      <a:lnTo>
                        <a:pt x="56" y="114"/>
                      </a:lnTo>
                      <a:lnTo>
                        <a:pt x="53" y="125"/>
                      </a:lnTo>
                      <a:lnTo>
                        <a:pt x="53" y="136"/>
                      </a:lnTo>
                      <a:lnTo>
                        <a:pt x="48" y="147"/>
                      </a:lnTo>
                      <a:lnTo>
                        <a:pt x="48" y="159"/>
                      </a:lnTo>
                      <a:lnTo>
                        <a:pt x="45" y="170"/>
                      </a:lnTo>
                      <a:lnTo>
                        <a:pt x="43" y="183"/>
                      </a:lnTo>
                      <a:lnTo>
                        <a:pt x="53" y="179"/>
                      </a:lnTo>
                      <a:lnTo>
                        <a:pt x="64" y="176"/>
                      </a:lnTo>
                      <a:lnTo>
                        <a:pt x="75" y="171"/>
                      </a:lnTo>
                      <a:lnTo>
                        <a:pt x="86" y="168"/>
                      </a:lnTo>
                      <a:lnTo>
                        <a:pt x="97" y="165"/>
                      </a:lnTo>
                      <a:lnTo>
                        <a:pt x="110" y="163"/>
                      </a:lnTo>
                      <a:lnTo>
                        <a:pt x="121" y="168"/>
                      </a:lnTo>
                      <a:lnTo>
                        <a:pt x="133" y="176"/>
                      </a:lnTo>
                      <a:lnTo>
                        <a:pt x="142" y="183"/>
                      </a:lnTo>
                      <a:lnTo>
                        <a:pt x="157" y="191"/>
                      </a:lnTo>
                      <a:lnTo>
                        <a:pt x="166" y="197"/>
                      </a:lnTo>
                      <a:lnTo>
                        <a:pt x="178" y="204"/>
                      </a:lnTo>
                      <a:lnTo>
                        <a:pt x="174" y="191"/>
                      </a:lnTo>
                      <a:lnTo>
                        <a:pt x="173" y="179"/>
                      </a:lnTo>
                      <a:lnTo>
                        <a:pt x="170" y="167"/>
                      </a:lnTo>
                      <a:lnTo>
                        <a:pt x="170" y="155"/>
                      </a:lnTo>
                      <a:lnTo>
                        <a:pt x="165" y="144"/>
                      </a:lnTo>
                      <a:lnTo>
                        <a:pt x="165" y="133"/>
                      </a:lnTo>
                      <a:lnTo>
                        <a:pt x="182" y="118"/>
                      </a:lnTo>
                      <a:lnTo>
                        <a:pt x="200" y="102"/>
                      </a:lnTo>
                      <a:lnTo>
                        <a:pt x="210" y="93"/>
                      </a:lnTo>
                      <a:lnTo>
                        <a:pt x="221" y="86"/>
                      </a:lnTo>
                      <a:lnTo>
                        <a:pt x="208" y="82"/>
                      </a:lnTo>
                      <a:lnTo>
                        <a:pt x="195" y="80"/>
                      </a:lnTo>
                      <a:lnTo>
                        <a:pt x="182" y="77"/>
                      </a:lnTo>
                      <a:lnTo>
                        <a:pt x="170" y="74"/>
                      </a:lnTo>
                      <a:lnTo>
                        <a:pt x="157" y="69"/>
                      </a:lnTo>
                      <a:lnTo>
                        <a:pt x="142" y="67"/>
                      </a:lnTo>
                      <a:lnTo>
                        <a:pt x="138" y="56"/>
                      </a:lnTo>
                      <a:lnTo>
                        <a:pt x="133" y="45"/>
                      </a:lnTo>
                      <a:lnTo>
                        <a:pt x="126" y="33"/>
                      </a:lnTo>
                      <a:lnTo>
                        <a:pt x="121" y="22"/>
                      </a:lnTo>
                      <a:lnTo>
                        <a:pt x="115" y="11"/>
                      </a:lnTo>
                      <a:lnTo>
                        <a:pt x="112" y="0"/>
                      </a:lnTo>
                      <a:lnTo>
                        <a:pt x="104" y="9"/>
                      </a:lnTo>
                      <a:lnTo>
                        <a:pt x="101" y="19"/>
                      </a:lnTo>
                      <a:lnTo>
                        <a:pt x="88" y="38"/>
                      </a:lnTo>
                      <a:lnTo>
                        <a:pt x="77" y="56"/>
                      </a:lnTo>
                      <a:lnTo>
                        <a:pt x="64" y="54"/>
                      </a:lnTo>
                      <a:lnTo>
                        <a:pt x="51" y="54"/>
                      </a:lnTo>
                      <a:lnTo>
                        <a:pt x="36" y="54"/>
                      </a:lnTo>
                      <a:lnTo>
                        <a:pt x="27" y="54"/>
                      </a:lnTo>
                      <a:lnTo>
                        <a:pt x="12" y="53"/>
                      </a:lnTo>
                      <a:lnTo>
                        <a:pt x="0" y="53"/>
                      </a:lnTo>
                      <a:close/>
                      <a:moveTo>
                        <a:pt x="83" y="72"/>
                      </a:moveTo>
                      <a:lnTo>
                        <a:pt x="89" y="61"/>
                      </a:lnTo>
                      <a:lnTo>
                        <a:pt x="97" y="49"/>
                      </a:lnTo>
                      <a:lnTo>
                        <a:pt x="102" y="38"/>
                      </a:lnTo>
                      <a:lnTo>
                        <a:pt x="110" y="27"/>
                      </a:lnTo>
                      <a:lnTo>
                        <a:pt x="115" y="38"/>
                      </a:lnTo>
                      <a:lnTo>
                        <a:pt x="123" y="53"/>
                      </a:lnTo>
                      <a:lnTo>
                        <a:pt x="128" y="64"/>
                      </a:lnTo>
                      <a:lnTo>
                        <a:pt x="136" y="78"/>
                      </a:lnTo>
                      <a:lnTo>
                        <a:pt x="149" y="80"/>
                      </a:lnTo>
                      <a:lnTo>
                        <a:pt x="163" y="86"/>
                      </a:lnTo>
                      <a:lnTo>
                        <a:pt x="176" y="88"/>
                      </a:lnTo>
                      <a:lnTo>
                        <a:pt x="194" y="93"/>
                      </a:lnTo>
                      <a:lnTo>
                        <a:pt x="182" y="101"/>
                      </a:lnTo>
                      <a:lnTo>
                        <a:pt x="171" y="109"/>
                      </a:lnTo>
                      <a:lnTo>
                        <a:pt x="162" y="115"/>
                      </a:lnTo>
                      <a:lnTo>
                        <a:pt x="152" y="125"/>
                      </a:lnTo>
                      <a:lnTo>
                        <a:pt x="152" y="138"/>
                      </a:lnTo>
                      <a:lnTo>
                        <a:pt x="157" y="152"/>
                      </a:lnTo>
                      <a:lnTo>
                        <a:pt x="158" y="165"/>
                      </a:lnTo>
                      <a:lnTo>
                        <a:pt x="162" y="179"/>
                      </a:lnTo>
                      <a:lnTo>
                        <a:pt x="147" y="170"/>
                      </a:lnTo>
                      <a:lnTo>
                        <a:pt x="136" y="163"/>
                      </a:lnTo>
                      <a:lnTo>
                        <a:pt x="123" y="155"/>
                      </a:lnTo>
                      <a:lnTo>
                        <a:pt x="110" y="147"/>
                      </a:lnTo>
                      <a:lnTo>
                        <a:pt x="97" y="152"/>
                      </a:lnTo>
                      <a:lnTo>
                        <a:pt x="83" y="155"/>
                      </a:lnTo>
                      <a:lnTo>
                        <a:pt x="70" y="159"/>
                      </a:lnTo>
                      <a:lnTo>
                        <a:pt x="59" y="165"/>
                      </a:lnTo>
                      <a:lnTo>
                        <a:pt x="59" y="152"/>
                      </a:lnTo>
                      <a:lnTo>
                        <a:pt x="64" y="138"/>
                      </a:lnTo>
                      <a:lnTo>
                        <a:pt x="65" y="125"/>
                      </a:lnTo>
                      <a:lnTo>
                        <a:pt x="69" y="112"/>
                      </a:lnTo>
                      <a:lnTo>
                        <a:pt x="57" y="101"/>
                      </a:lnTo>
                      <a:lnTo>
                        <a:pt x="46" y="90"/>
                      </a:lnTo>
                      <a:lnTo>
                        <a:pt x="36" y="78"/>
                      </a:lnTo>
                      <a:lnTo>
                        <a:pt x="28" y="67"/>
                      </a:lnTo>
                      <a:lnTo>
                        <a:pt x="41" y="67"/>
                      </a:lnTo>
                      <a:lnTo>
                        <a:pt x="56" y="69"/>
                      </a:lnTo>
                      <a:lnTo>
                        <a:pt x="69" y="69"/>
                      </a:lnTo>
                      <a:lnTo>
                        <a:pt x="83"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3" name="Freeform 3168"/>
                <p:cNvSpPr>
                  <a:spLocks noChangeAspect="1" noEditPoints="1"/>
                </p:cNvSpPr>
                <p:nvPr/>
              </p:nvSpPr>
              <p:spPr bwMode="auto">
                <a:xfrm rot="8643414" flipV="1">
                  <a:off x="4548626" y="1735522"/>
                  <a:ext cx="30518" cy="34598"/>
                </a:xfrm>
                <a:custGeom>
                  <a:avLst/>
                  <a:gdLst>
                    <a:gd name="T0" fmla="*/ 2147483647 w 228"/>
                    <a:gd name="T1" fmla="*/ 2147483647 h 195"/>
                    <a:gd name="T2" fmla="*/ 2147483647 w 228"/>
                    <a:gd name="T3" fmla="*/ 2147483647 h 195"/>
                    <a:gd name="T4" fmla="*/ 2147483647 w 228"/>
                    <a:gd name="T5" fmla="*/ 2147483647 h 195"/>
                    <a:gd name="T6" fmla="*/ 2147483647 w 228"/>
                    <a:gd name="T7" fmla="*/ 2147483647 h 195"/>
                    <a:gd name="T8" fmla="*/ 2147483647 w 228"/>
                    <a:gd name="T9" fmla="*/ 2147483647 h 195"/>
                    <a:gd name="T10" fmla="*/ 2147483647 w 228"/>
                    <a:gd name="T11" fmla="*/ 2147483647 h 195"/>
                    <a:gd name="T12" fmla="*/ 2147483647 w 228"/>
                    <a:gd name="T13" fmla="*/ 2147483647 h 195"/>
                    <a:gd name="T14" fmla="*/ 2147483647 w 228"/>
                    <a:gd name="T15" fmla="*/ 2147483647 h 195"/>
                    <a:gd name="T16" fmla="*/ 2147483647 w 228"/>
                    <a:gd name="T17" fmla="*/ 2147483647 h 195"/>
                    <a:gd name="T18" fmla="*/ 2147483647 w 228"/>
                    <a:gd name="T19" fmla="*/ 2147483647 h 195"/>
                    <a:gd name="T20" fmla="*/ 2147483647 w 228"/>
                    <a:gd name="T21" fmla="*/ 2147483647 h 195"/>
                    <a:gd name="T22" fmla="*/ 2147483647 w 228"/>
                    <a:gd name="T23" fmla="*/ 2147483647 h 195"/>
                    <a:gd name="T24" fmla="*/ 2147483647 w 228"/>
                    <a:gd name="T25" fmla="*/ 2147483647 h 195"/>
                    <a:gd name="T26" fmla="*/ 2147483647 w 228"/>
                    <a:gd name="T27" fmla="*/ 2147483647 h 195"/>
                    <a:gd name="T28" fmla="*/ 2147483647 w 228"/>
                    <a:gd name="T29" fmla="*/ 2147483647 h 195"/>
                    <a:gd name="T30" fmla="*/ 2147483647 w 228"/>
                    <a:gd name="T31" fmla="*/ 2147483647 h 195"/>
                    <a:gd name="T32" fmla="*/ 2147483647 w 228"/>
                    <a:gd name="T33" fmla="*/ 2147483647 h 195"/>
                    <a:gd name="T34" fmla="*/ 2147483647 w 228"/>
                    <a:gd name="T35" fmla="*/ 2147483647 h 195"/>
                    <a:gd name="T36" fmla="*/ 2147483647 w 228"/>
                    <a:gd name="T37" fmla="*/ 2147483647 h 195"/>
                    <a:gd name="T38" fmla="*/ 2147483647 w 228"/>
                    <a:gd name="T39" fmla="*/ 2147483647 h 195"/>
                    <a:gd name="T40" fmla="*/ 2147483647 w 228"/>
                    <a:gd name="T41" fmla="*/ 2147483647 h 195"/>
                    <a:gd name="T42" fmla="*/ 2147483647 w 228"/>
                    <a:gd name="T43" fmla="*/ 2147483647 h 195"/>
                    <a:gd name="T44" fmla="*/ 2147483647 w 228"/>
                    <a:gd name="T45" fmla="*/ 2147483647 h 195"/>
                    <a:gd name="T46" fmla="*/ 2147483647 w 228"/>
                    <a:gd name="T47" fmla="*/ 2147483647 h 195"/>
                    <a:gd name="T48" fmla="*/ 2147483647 w 228"/>
                    <a:gd name="T49" fmla="*/ 2147483647 h 195"/>
                    <a:gd name="T50" fmla="*/ 2147483647 w 228"/>
                    <a:gd name="T51" fmla="*/ 2147483647 h 195"/>
                    <a:gd name="T52" fmla="*/ 2147483647 w 228"/>
                    <a:gd name="T53" fmla="*/ 2147483647 h 195"/>
                    <a:gd name="T54" fmla="*/ 2147483647 w 228"/>
                    <a:gd name="T55" fmla="*/ 2147483647 h 195"/>
                    <a:gd name="T56" fmla="*/ 0 w 228"/>
                    <a:gd name="T57" fmla="*/ 2147483647 h 195"/>
                    <a:gd name="T58" fmla="*/ 2147483647 w 228"/>
                    <a:gd name="T59" fmla="*/ 2147483647 h 195"/>
                    <a:gd name="T60" fmla="*/ 2147483647 w 228"/>
                    <a:gd name="T61" fmla="*/ 2147483647 h 195"/>
                    <a:gd name="T62" fmla="*/ 2147483647 w 228"/>
                    <a:gd name="T63" fmla="*/ 2147483647 h 195"/>
                    <a:gd name="T64" fmla="*/ 2147483647 w 228"/>
                    <a:gd name="T65" fmla="*/ 2147483647 h 195"/>
                    <a:gd name="T66" fmla="*/ 2147483647 w 228"/>
                    <a:gd name="T67" fmla="*/ 2147483647 h 195"/>
                    <a:gd name="T68" fmla="*/ 2147483647 w 228"/>
                    <a:gd name="T69" fmla="*/ 2147483647 h 195"/>
                    <a:gd name="T70" fmla="*/ 2147483647 w 228"/>
                    <a:gd name="T71" fmla="*/ 2147483647 h 195"/>
                    <a:gd name="T72" fmla="*/ 2147483647 w 228"/>
                    <a:gd name="T73" fmla="*/ 2147483647 h 195"/>
                    <a:gd name="T74" fmla="*/ 2147483647 w 228"/>
                    <a:gd name="T75" fmla="*/ 2147483647 h 195"/>
                    <a:gd name="T76" fmla="*/ 2147483647 w 228"/>
                    <a:gd name="T77" fmla="*/ 2147483647 h 195"/>
                    <a:gd name="T78" fmla="*/ 2147483647 w 228"/>
                    <a:gd name="T79" fmla="*/ 2147483647 h 195"/>
                    <a:gd name="T80" fmla="*/ 2147483647 w 228"/>
                    <a:gd name="T81" fmla="*/ 2147483647 h 195"/>
                    <a:gd name="T82" fmla="*/ 2147483647 w 228"/>
                    <a:gd name="T83" fmla="*/ 2147483647 h 195"/>
                    <a:gd name="T84" fmla="*/ 2147483647 w 228"/>
                    <a:gd name="T85" fmla="*/ 2147483647 h 195"/>
                    <a:gd name="T86" fmla="*/ 2147483647 w 228"/>
                    <a:gd name="T87" fmla="*/ 2147483647 h 195"/>
                    <a:gd name="T88" fmla="*/ 2147483647 w 228"/>
                    <a:gd name="T89" fmla="*/ 2147483647 h 195"/>
                    <a:gd name="T90" fmla="*/ 2147483647 w 228"/>
                    <a:gd name="T91" fmla="*/ 2147483647 h 195"/>
                    <a:gd name="T92" fmla="*/ 2147483647 w 228"/>
                    <a:gd name="T93" fmla="*/ 2147483647 h 195"/>
                    <a:gd name="T94" fmla="*/ 2147483647 w 228"/>
                    <a:gd name="T95" fmla="*/ 2147483647 h 195"/>
                    <a:gd name="T96" fmla="*/ 2147483647 w 228"/>
                    <a:gd name="T97" fmla="*/ 2147483647 h 195"/>
                    <a:gd name="T98" fmla="*/ 2147483647 w 228"/>
                    <a:gd name="T99" fmla="*/ 2147483647 h 1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8"/>
                    <a:gd name="T151" fmla="*/ 0 h 195"/>
                    <a:gd name="T152" fmla="*/ 228 w 228"/>
                    <a:gd name="T153" fmla="*/ 195 h 1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8" h="195">
                      <a:moveTo>
                        <a:pt x="0" y="74"/>
                      </a:moveTo>
                      <a:lnTo>
                        <a:pt x="9" y="84"/>
                      </a:lnTo>
                      <a:lnTo>
                        <a:pt x="21" y="93"/>
                      </a:lnTo>
                      <a:lnTo>
                        <a:pt x="40" y="108"/>
                      </a:lnTo>
                      <a:lnTo>
                        <a:pt x="58" y="126"/>
                      </a:lnTo>
                      <a:lnTo>
                        <a:pt x="54" y="137"/>
                      </a:lnTo>
                      <a:lnTo>
                        <a:pt x="53" y="148"/>
                      </a:lnTo>
                      <a:lnTo>
                        <a:pt x="51" y="159"/>
                      </a:lnTo>
                      <a:lnTo>
                        <a:pt x="48" y="171"/>
                      </a:lnTo>
                      <a:lnTo>
                        <a:pt x="46" y="182"/>
                      </a:lnTo>
                      <a:lnTo>
                        <a:pt x="45" y="195"/>
                      </a:lnTo>
                      <a:lnTo>
                        <a:pt x="54" y="188"/>
                      </a:lnTo>
                      <a:lnTo>
                        <a:pt x="66" y="183"/>
                      </a:lnTo>
                      <a:lnTo>
                        <a:pt x="77" y="175"/>
                      </a:lnTo>
                      <a:lnTo>
                        <a:pt x="90" y="171"/>
                      </a:lnTo>
                      <a:lnTo>
                        <a:pt x="101" y="164"/>
                      </a:lnTo>
                      <a:lnTo>
                        <a:pt x="114" y="159"/>
                      </a:lnTo>
                      <a:lnTo>
                        <a:pt x="125" y="162"/>
                      </a:lnTo>
                      <a:lnTo>
                        <a:pt x="136" y="166"/>
                      </a:lnTo>
                      <a:lnTo>
                        <a:pt x="147" y="171"/>
                      </a:lnTo>
                      <a:lnTo>
                        <a:pt x="160" y="175"/>
                      </a:lnTo>
                      <a:lnTo>
                        <a:pt x="171" y="180"/>
                      </a:lnTo>
                      <a:lnTo>
                        <a:pt x="183" y="183"/>
                      </a:lnTo>
                      <a:lnTo>
                        <a:pt x="181" y="172"/>
                      </a:lnTo>
                      <a:lnTo>
                        <a:pt x="178" y="161"/>
                      </a:lnTo>
                      <a:lnTo>
                        <a:pt x="175" y="150"/>
                      </a:lnTo>
                      <a:lnTo>
                        <a:pt x="173" y="138"/>
                      </a:lnTo>
                      <a:lnTo>
                        <a:pt x="171" y="127"/>
                      </a:lnTo>
                      <a:lnTo>
                        <a:pt x="170" y="118"/>
                      </a:lnTo>
                      <a:lnTo>
                        <a:pt x="187" y="98"/>
                      </a:lnTo>
                      <a:lnTo>
                        <a:pt x="207" y="81"/>
                      </a:lnTo>
                      <a:lnTo>
                        <a:pt x="216" y="69"/>
                      </a:lnTo>
                      <a:lnTo>
                        <a:pt x="228" y="60"/>
                      </a:lnTo>
                      <a:lnTo>
                        <a:pt x="213" y="60"/>
                      </a:lnTo>
                      <a:lnTo>
                        <a:pt x="200" y="61"/>
                      </a:lnTo>
                      <a:lnTo>
                        <a:pt x="186" y="60"/>
                      </a:lnTo>
                      <a:lnTo>
                        <a:pt x="173" y="60"/>
                      </a:lnTo>
                      <a:lnTo>
                        <a:pt x="160" y="60"/>
                      </a:lnTo>
                      <a:lnTo>
                        <a:pt x="147" y="60"/>
                      </a:lnTo>
                      <a:lnTo>
                        <a:pt x="141" y="49"/>
                      </a:lnTo>
                      <a:lnTo>
                        <a:pt x="136" y="39"/>
                      </a:lnTo>
                      <a:lnTo>
                        <a:pt x="130" y="28"/>
                      </a:lnTo>
                      <a:lnTo>
                        <a:pt x="125" y="18"/>
                      </a:lnTo>
                      <a:lnTo>
                        <a:pt x="118" y="10"/>
                      </a:lnTo>
                      <a:lnTo>
                        <a:pt x="114" y="0"/>
                      </a:lnTo>
                      <a:lnTo>
                        <a:pt x="107" y="10"/>
                      </a:lnTo>
                      <a:lnTo>
                        <a:pt x="102" y="21"/>
                      </a:lnTo>
                      <a:lnTo>
                        <a:pt x="94" y="29"/>
                      </a:lnTo>
                      <a:lnTo>
                        <a:pt x="90" y="41"/>
                      </a:lnTo>
                      <a:lnTo>
                        <a:pt x="83" y="52"/>
                      </a:lnTo>
                      <a:lnTo>
                        <a:pt x="78" y="63"/>
                      </a:lnTo>
                      <a:lnTo>
                        <a:pt x="66" y="65"/>
                      </a:lnTo>
                      <a:lnTo>
                        <a:pt x="53" y="68"/>
                      </a:lnTo>
                      <a:lnTo>
                        <a:pt x="40" y="69"/>
                      </a:lnTo>
                      <a:lnTo>
                        <a:pt x="27" y="71"/>
                      </a:lnTo>
                      <a:lnTo>
                        <a:pt x="13" y="73"/>
                      </a:lnTo>
                      <a:lnTo>
                        <a:pt x="0" y="74"/>
                      </a:lnTo>
                      <a:close/>
                      <a:moveTo>
                        <a:pt x="88" y="74"/>
                      </a:moveTo>
                      <a:lnTo>
                        <a:pt x="93" y="61"/>
                      </a:lnTo>
                      <a:lnTo>
                        <a:pt x="99" y="50"/>
                      </a:lnTo>
                      <a:lnTo>
                        <a:pt x="106" y="37"/>
                      </a:lnTo>
                      <a:lnTo>
                        <a:pt x="114" y="26"/>
                      </a:lnTo>
                      <a:lnTo>
                        <a:pt x="118" y="37"/>
                      </a:lnTo>
                      <a:lnTo>
                        <a:pt x="126" y="49"/>
                      </a:lnTo>
                      <a:lnTo>
                        <a:pt x="133" y="60"/>
                      </a:lnTo>
                      <a:lnTo>
                        <a:pt x="139" y="71"/>
                      </a:lnTo>
                      <a:lnTo>
                        <a:pt x="152" y="71"/>
                      </a:lnTo>
                      <a:lnTo>
                        <a:pt x="170" y="71"/>
                      </a:lnTo>
                      <a:lnTo>
                        <a:pt x="183" y="71"/>
                      </a:lnTo>
                      <a:lnTo>
                        <a:pt x="199" y="73"/>
                      </a:lnTo>
                      <a:lnTo>
                        <a:pt x="187" y="82"/>
                      </a:lnTo>
                      <a:lnTo>
                        <a:pt x="176" y="93"/>
                      </a:lnTo>
                      <a:lnTo>
                        <a:pt x="165" y="103"/>
                      </a:lnTo>
                      <a:lnTo>
                        <a:pt x="157" y="114"/>
                      </a:lnTo>
                      <a:lnTo>
                        <a:pt x="157" y="126"/>
                      </a:lnTo>
                      <a:lnTo>
                        <a:pt x="160" y="138"/>
                      </a:lnTo>
                      <a:lnTo>
                        <a:pt x="162" y="151"/>
                      </a:lnTo>
                      <a:lnTo>
                        <a:pt x="165" y="164"/>
                      </a:lnTo>
                      <a:lnTo>
                        <a:pt x="151" y="159"/>
                      </a:lnTo>
                      <a:lnTo>
                        <a:pt x="139" y="153"/>
                      </a:lnTo>
                      <a:lnTo>
                        <a:pt x="125" y="148"/>
                      </a:lnTo>
                      <a:lnTo>
                        <a:pt x="114" y="143"/>
                      </a:lnTo>
                      <a:lnTo>
                        <a:pt x="99" y="150"/>
                      </a:lnTo>
                      <a:lnTo>
                        <a:pt x="86" y="158"/>
                      </a:lnTo>
                      <a:lnTo>
                        <a:pt x="74" y="164"/>
                      </a:lnTo>
                      <a:lnTo>
                        <a:pt x="62" y="172"/>
                      </a:lnTo>
                      <a:lnTo>
                        <a:pt x="62" y="159"/>
                      </a:lnTo>
                      <a:lnTo>
                        <a:pt x="66" y="146"/>
                      </a:lnTo>
                      <a:lnTo>
                        <a:pt x="67" y="132"/>
                      </a:lnTo>
                      <a:lnTo>
                        <a:pt x="70" y="119"/>
                      </a:lnTo>
                      <a:lnTo>
                        <a:pt x="59" y="110"/>
                      </a:lnTo>
                      <a:lnTo>
                        <a:pt x="48" y="101"/>
                      </a:lnTo>
                      <a:lnTo>
                        <a:pt x="38" y="92"/>
                      </a:lnTo>
                      <a:lnTo>
                        <a:pt x="29" y="84"/>
                      </a:lnTo>
                      <a:lnTo>
                        <a:pt x="41" y="81"/>
                      </a:lnTo>
                      <a:lnTo>
                        <a:pt x="58" y="79"/>
                      </a:lnTo>
                      <a:lnTo>
                        <a:pt x="70" y="76"/>
                      </a:lnTo>
                      <a:lnTo>
                        <a:pt x="88" y="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4" name="Freeform 3169"/>
                <p:cNvSpPr>
                  <a:spLocks noChangeAspect="1" noEditPoints="1"/>
                </p:cNvSpPr>
                <p:nvPr/>
              </p:nvSpPr>
              <p:spPr bwMode="auto">
                <a:xfrm rot="8643414" flipV="1">
                  <a:off x="4504374" y="1754394"/>
                  <a:ext cx="32044" cy="36171"/>
                </a:xfrm>
                <a:custGeom>
                  <a:avLst/>
                  <a:gdLst>
                    <a:gd name="T0" fmla="*/ 2147483647 w 231"/>
                    <a:gd name="T1" fmla="*/ 2147483647 h 204"/>
                    <a:gd name="T2" fmla="*/ 2147483647 w 231"/>
                    <a:gd name="T3" fmla="*/ 2147483647 h 204"/>
                    <a:gd name="T4" fmla="*/ 2147483647 w 231"/>
                    <a:gd name="T5" fmla="*/ 2147483647 h 204"/>
                    <a:gd name="T6" fmla="*/ 2147483647 w 231"/>
                    <a:gd name="T7" fmla="*/ 2147483647 h 204"/>
                    <a:gd name="T8" fmla="*/ 2147483647 w 231"/>
                    <a:gd name="T9" fmla="*/ 2147483647 h 204"/>
                    <a:gd name="T10" fmla="*/ 2147483647 w 231"/>
                    <a:gd name="T11" fmla="*/ 2147483647 h 204"/>
                    <a:gd name="T12" fmla="*/ 2147483647 w 231"/>
                    <a:gd name="T13" fmla="*/ 2147483647 h 204"/>
                    <a:gd name="T14" fmla="*/ 2147483647 w 231"/>
                    <a:gd name="T15" fmla="*/ 2147483647 h 204"/>
                    <a:gd name="T16" fmla="*/ 2147483647 w 231"/>
                    <a:gd name="T17" fmla="*/ 2147483647 h 204"/>
                    <a:gd name="T18" fmla="*/ 2147483647 w 231"/>
                    <a:gd name="T19" fmla="*/ 2147483647 h 204"/>
                    <a:gd name="T20" fmla="*/ 2147483647 w 231"/>
                    <a:gd name="T21" fmla="*/ 2147483647 h 204"/>
                    <a:gd name="T22" fmla="*/ 2147483647 w 231"/>
                    <a:gd name="T23" fmla="*/ 2147483647 h 204"/>
                    <a:gd name="T24" fmla="*/ 2147483647 w 231"/>
                    <a:gd name="T25" fmla="*/ 2147483647 h 204"/>
                    <a:gd name="T26" fmla="*/ 2147483647 w 231"/>
                    <a:gd name="T27" fmla="*/ 2147483647 h 204"/>
                    <a:gd name="T28" fmla="*/ 2147483647 w 231"/>
                    <a:gd name="T29" fmla="*/ 2147483647 h 204"/>
                    <a:gd name="T30" fmla="*/ 2147483647 w 231"/>
                    <a:gd name="T31" fmla="*/ 2147483647 h 204"/>
                    <a:gd name="T32" fmla="*/ 2147483647 w 231"/>
                    <a:gd name="T33" fmla="*/ 2147483647 h 204"/>
                    <a:gd name="T34" fmla="*/ 2147483647 w 231"/>
                    <a:gd name="T35" fmla="*/ 2147483647 h 204"/>
                    <a:gd name="T36" fmla="*/ 2147483647 w 231"/>
                    <a:gd name="T37" fmla="*/ 2147483647 h 204"/>
                    <a:gd name="T38" fmla="*/ 2147483647 w 231"/>
                    <a:gd name="T39" fmla="*/ 2147483647 h 204"/>
                    <a:gd name="T40" fmla="*/ 2147483647 w 231"/>
                    <a:gd name="T41" fmla="*/ 2147483647 h 204"/>
                    <a:gd name="T42" fmla="*/ 2147483647 w 231"/>
                    <a:gd name="T43" fmla="*/ 2147483647 h 204"/>
                    <a:gd name="T44" fmla="*/ 2147483647 w 231"/>
                    <a:gd name="T45" fmla="*/ 2147483647 h 204"/>
                    <a:gd name="T46" fmla="*/ 2147483647 w 231"/>
                    <a:gd name="T47" fmla="*/ 2147483647 h 204"/>
                    <a:gd name="T48" fmla="*/ 2147483647 w 231"/>
                    <a:gd name="T49" fmla="*/ 2147483647 h 204"/>
                    <a:gd name="T50" fmla="*/ 2147483647 w 231"/>
                    <a:gd name="T51" fmla="*/ 2147483647 h 204"/>
                    <a:gd name="T52" fmla="*/ 2147483647 w 231"/>
                    <a:gd name="T53" fmla="*/ 2147483647 h 204"/>
                    <a:gd name="T54" fmla="*/ 0 w 231"/>
                    <a:gd name="T55" fmla="*/ 2147483647 h 204"/>
                    <a:gd name="T56" fmla="*/ 2147483647 w 231"/>
                    <a:gd name="T57" fmla="*/ 2147483647 h 204"/>
                    <a:gd name="T58" fmla="*/ 2147483647 w 231"/>
                    <a:gd name="T59" fmla="*/ 2147483647 h 204"/>
                    <a:gd name="T60" fmla="*/ 2147483647 w 231"/>
                    <a:gd name="T61" fmla="*/ 2147483647 h 204"/>
                    <a:gd name="T62" fmla="*/ 2147483647 w 231"/>
                    <a:gd name="T63" fmla="*/ 2147483647 h 204"/>
                    <a:gd name="T64" fmla="*/ 2147483647 w 231"/>
                    <a:gd name="T65" fmla="*/ 2147483647 h 204"/>
                    <a:gd name="T66" fmla="*/ 2147483647 w 231"/>
                    <a:gd name="T67" fmla="*/ 2147483647 h 204"/>
                    <a:gd name="T68" fmla="*/ 2147483647 w 231"/>
                    <a:gd name="T69" fmla="*/ 2147483647 h 204"/>
                    <a:gd name="T70" fmla="*/ 2147483647 w 231"/>
                    <a:gd name="T71" fmla="*/ 2147483647 h 204"/>
                    <a:gd name="T72" fmla="*/ 2147483647 w 231"/>
                    <a:gd name="T73" fmla="*/ 2147483647 h 204"/>
                    <a:gd name="T74" fmla="*/ 2147483647 w 231"/>
                    <a:gd name="T75" fmla="*/ 2147483647 h 204"/>
                    <a:gd name="T76" fmla="*/ 2147483647 w 231"/>
                    <a:gd name="T77" fmla="*/ 2147483647 h 204"/>
                    <a:gd name="T78" fmla="*/ 2147483647 w 231"/>
                    <a:gd name="T79" fmla="*/ 2147483647 h 204"/>
                    <a:gd name="T80" fmla="*/ 2147483647 w 231"/>
                    <a:gd name="T81" fmla="*/ 2147483647 h 204"/>
                    <a:gd name="T82" fmla="*/ 2147483647 w 231"/>
                    <a:gd name="T83" fmla="*/ 2147483647 h 204"/>
                    <a:gd name="T84" fmla="*/ 2147483647 w 231"/>
                    <a:gd name="T85" fmla="*/ 2147483647 h 204"/>
                    <a:gd name="T86" fmla="*/ 2147483647 w 231"/>
                    <a:gd name="T87" fmla="*/ 2147483647 h 204"/>
                    <a:gd name="T88" fmla="*/ 2147483647 w 231"/>
                    <a:gd name="T89" fmla="*/ 2147483647 h 204"/>
                    <a:gd name="T90" fmla="*/ 2147483647 w 231"/>
                    <a:gd name="T91" fmla="*/ 2147483647 h 204"/>
                    <a:gd name="T92" fmla="*/ 2147483647 w 231"/>
                    <a:gd name="T93" fmla="*/ 2147483647 h 204"/>
                    <a:gd name="T94" fmla="*/ 2147483647 w 231"/>
                    <a:gd name="T95" fmla="*/ 2147483647 h 2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1"/>
                    <a:gd name="T145" fmla="*/ 0 h 204"/>
                    <a:gd name="T146" fmla="*/ 231 w 231"/>
                    <a:gd name="T147" fmla="*/ 204 h 2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1" h="204">
                      <a:moveTo>
                        <a:pt x="0" y="98"/>
                      </a:moveTo>
                      <a:lnTo>
                        <a:pt x="8" y="103"/>
                      </a:lnTo>
                      <a:lnTo>
                        <a:pt x="19" y="111"/>
                      </a:lnTo>
                      <a:lnTo>
                        <a:pt x="39" y="122"/>
                      </a:lnTo>
                      <a:lnTo>
                        <a:pt x="59" y="134"/>
                      </a:lnTo>
                      <a:lnTo>
                        <a:pt x="55" y="145"/>
                      </a:lnTo>
                      <a:lnTo>
                        <a:pt x="53" y="156"/>
                      </a:lnTo>
                      <a:lnTo>
                        <a:pt x="51" y="167"/>
                      </a:lnTo>
                      <a:lnTo>
                        <a:pt x="50" y="180"/>
                      </a:lnTo>
                      <a:lnTo>
                        <a:pt x="48" y="191"/>
                      </a:lnTo>
                      <a:lnTo>
                        <a:pt x="45" y="204"/>
                      </a:lnTo>
                      <a:lnTo>
                        <a:pt x="55" y="196"/>
                      </a:lnTo>
                      <a:lnTo>
                        <a:pt x="67" y="190"/>
                      </a:lnTo>
                      <a:lnTo>
                        <a:pt x="79" y="180"/>
                      </a:lnTo>
                      <a:lnTo>
                        <a:pt x="92" y="172"/>
                      </a:lnTo>
                      <a:lnTo>
                        <a:pt x="103" y="163"/>
                      </a:lnTo>
                      <a:lnTo>
                        <a:pt x="116" y="156"/>
                      </a:lnTo>
                      <a:lnTo>
                        <a:pt x="127" y="156"/>
                      </a:lnTo>
                      <a:lnTo>
                        <a:pt x="138" y="159"/>
                      </a:lnTo>
                      <a:lnTo>
                        <a:pt x="151" y="159"/>
                      </a:lnTo>
                      <a:lnTo>
                        <a:pt x="165" y="163"/>
                      </a:lnTo>
                      <a:lnTo>
                        <a:pt x="175" y="166"/>
                      </a:lnTo>
                      <a:lnTo>
                        <a:pt x="186" y="167"/>
                      </a:lnTo>
                      <a:lnTo>
                        <a:pt x="183" y="156"/>
                      </a:lnTo>
                      <a:lnTo>
                        <a:pt x="181" y="145"/>
                      </a:lnTo>
                      <a:lnTo>
                        <a:pt x="175" y="124"/>
                      </a:lnTo>
                      <a:lnTo>
                        <a:pt x="172" y="105"/>
                      </a:lnTo>
                      <a:lnTo>
                        <a:pt x="181" y="94"/>
                      </a:lnTo>
                      <a:lnTo>
                        <a:pt x="191" y="82"/>
                      </a:lnTo>
                      <a:lnTo>
                        <a:pt x="201" y="71"/>
                      </a:lnTo>
                      <a:lnTo>
                        <a:pt x="210" y="63"/>
                      </a:lnTo>
                      <a:lnTo>
                        <a:pt x="220" y="49"/>
                      </a:lnTo>
                      <a:lnTo>
                        <a:pt x="231" y="37"/>
                      </a:lnTo>
                      <a:lnTo>
                        <a:pt x="217" y="41"/>
                      </a:lnTo>
                      <a:lnTo>
                        <a:pt x="204" y="44"/>
                      </a:lnTo>
                      <a:lnTo>
                        <a:pt x="189" y="45"/>
                      </a:lnTo>
                      <a:lnTo>
                        <a:pt x="175" y="47"/>
                      </a:lnTo>
                      <a:lnTo>
                        <a:pt x="162" y="49"/>
                      </a:lnTo>
                      <a:lnTo>
                        <a:pt x="149" y="52"/>
                      </a:lnTo>
                      <a:lnTo>
                        <a:pt x="136" y="34"/>
                      </a:lnTo>
                      <a:lnTo>
                        <a:pt x="125" y="18"/>
                      </a:lnTo>
                      <a:lnTo>
                        <a:pt x="120" y="8"/>
                      </a:lnTo>
                      <a:lnTo>
                        <a:pt x="114" y="0"/>
                      </a:lnTo>
                      <a:lnTo>
                        <a:pt x="109" y="12"/>
                      </a:lnTo>
                      <a:lnTo>
                        <a:pt x="106" y="23"/>
                      </a:lnTo>
                      <a:lnTo>
                        <a:pt x="98" y="34"/>
                      </a:lnTo>
                      <a:lnTo>
                        <a:pt x="92" y="45"/>
                      </a:lnTo>
                      <a:lnTo>
                        <a:pt x="87" y="57"/>
                      </a:lnTo>
                      <a:lnTo>
                        <a:pt x="80" y="69"/>
                      </a:lnTo>
                      <a:lnTo>
                        <a:pt x="66" y="74"/>
                      </a:lnTo>
                      <a:lnTo>
                        <a:pt x="53" y="79"/>
                      </a:lnTo>
                      <a:lnTo>
                        <a:pt x="40" y="82"/>
                      </a:lnTo>
                      <a:lnTo>
                        <a:pt x="27" y="89"/>
                      </a:lnTo>
                      <a:lnTo>
                        <a:pt x="13" y="92"/>
                      </a:lnTo>
                      <a:lnTo>
                        <a:pt x="0" y="98"/>
                      </a:lnTo>
                      <a:close/>
                      <a:moveTo>
                        <a:pt x="88" y="79"/>
                      </a:moveTo>
                      <a:lnTo>
                        <a:pt x="95" y="65"/>
                      </a:lnTo>
                      <a:lnTo>
                        <a:pt x="101" y="52"/>
                      </a:lnTo>
                      <a:lnTo>
                        <a:pt x="108" y="37"/>
                      </a:lnTo>
                      <a:lnTo>
                        <a:pt x="114" y="26"/>
                      </a:lnTo>
                      <a:lnTo>
                        <a:pt x="127" y="45"/>
                      </a:lnTo>
                      <a:lnTo>
                        <a:pt x="143" y="65"/>
                      </a:lnTo>
                      <a:lnTo>
                        <a:pt x="156" y="60"/>
                      </a:lnTo>
                      <a:lnTo>
                        <a:pt x="172" y="58"/>
                      </a:lnTo>
                      <a:lnTo>
                        <a:pt x="185" y="57"/>
                      </a:lnTo>
                      <a:lnTo>
                        <a:pt x="202" y="55"/>
                      </a:lnTo>
                      <a:lnTo>
                        <a:pt x="191" y="66"/>
                      </a:lnTo>
                      <a:lnTo>
                        <a:pt x="180" y="79"/>
                      </a:lnTo>
                      <a:lnTo>
                        <a:pt x="169" y="90"/>
                      </a:lnTo>
                      <a:lnTo>
                        <a:pt x="159" y="103"/>
                      </a:lnTo>
                      <a:lnTo>
                        <a:pt x="161" y="114"/>
                      </a:lnTo>
                      <a:lnTo>
                        <a:pt x="165" y="126"/>
                      </a:lnTo>
                      <a:lnTo>
                        <a:pt x="167" y="138"/>
                      </a:lnTo>
                      <a:lnTo>
                        <a:pt x="170" y="151"/>
                      </a:lnTo>
                      <a:lnTo>
                        <a:pt x="156" y="148"/>
                      </a:lnTo>
                      <a:lnTo>
                        <a:pt x="143" y="146"/>
                      </a:lnTo>
                      <a:lnTo>
                        <a:pt x="130" y="143"/>
                      </a:lnTo>
                      <a:lnTo>
                        <a:pt x="116" y="143"/>
                      </a:lnTo>
                      <a:lnTo>
                        <a:pt x="101" y="150"/>
                      </a:lnTo>
                      <a:lnTo>
                        <a:pt x="88" y="161"/>
                      </a:lnTo>
                      <a:lnTo>
                        <a:pt x="76" y="169"/>
                      </a:lnTo>
                      <a:lnTo>
                        <a:pt x="63" y="180"/>
                      </a:lnTo>
                      <a:lnTo>
                        <a:pt x="64" y="166"/>
                      </a:lnTo>
                      <a:lnTo>
                        <a:pt x="66" y="151"/>
                      </a:lnTo>
                      <a:lnTo>
                        <a:pt x="67" y="138"/>
                      </a:lnTo>
                      <a:lnTo>
                        <a:pt x="72" y="126"/>
                      </a:lnTo>
                      <a:lnTo>
                        <a:pt x="61" y="118"/>
                      </a:lnTo>
                      <a:lnTo>
                        <a:pt x="50" y="113"/>
                      </a:lnTo>
                      <a:lnTo>
                        <a:pt x="39" y="105"/>
                      </a:lnTo>
                      <a:lnTo>
                        <a:pt x="29" y="100"/>
                      </a:lnTo>
                      <a:lnTo>
                        <a:pt x="42" y="94"/>
                      </a:lnTo>
                      <a:lnTo>
                        <a:pt x="59" y="89"/>
                      </a:lnTo>
                      <a:lnTo>
                        <a:pt x="72" y="82"/>
                      </a:lnTo>
                      <a:lnTo>
                        <a:pt x="88" y="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5" name="Freeform 3170"/>
                <p:cNvSpPr>
                  <a:spLocks noChangeAspect="1" noEditPoints="1"/>
                </p:cNvSpPr>
                <p:nvPr/>
              </p:nvSpPr>
              <p:spPr bwMode="auto">
                <a:xfrm rot="8643414" flipV="1">
                  <a:off x="4455544" y="1766976"/>
                  <a:ext cx="32044" cy="37744"/>
                </a:xfrm>
                <a:custGeom>
                  <a:avLst/>
                  <a:gdLst>
                    <a:gd name="T0" fmla="*/ 2147483647 w 235"/>
                    <a:gd name="T1" fmla="*/ 2147483647 h 210"/>
                    <a:gd name="T2" fmla="*/ 2147483647 w 235"/>
                    <a:gd name="T3" fmla="*/ 2147483647 h 210"/>
                    <a:gd name="T4" fmla="*/ 2147483647 w 235"/>
                    <a:gd name="T5" fmla="*/ 2147483647 h 210"/>
                    <a:gd name="T6" fmla="*/ 2147483647 w 235"/>
                    <a:gd name="T7" fmla="*/ 2147483647 h 210"/>
                    <a:gd name="T8" fmla="*/ 2147483647 w 235"/>
                    <a:gd name="T9" fmla="*/ 2147483647 h 210"/>
                    <a:gd name="T10" fmla="*/ 2147483647 w 235"/>
                    <a:gd name="T11" fmla="*/ 2147483647 h 210"/>
                    <a:gd name="T12" fmla="*/ 2147483647 w 235"/>
                    <a:gd name="T13" fmla="*/ 2147483647 h 210"/>
                    <a:gd name="T14" fmla="*/ 2147483647 w 235"/>
                    <a:gd name="T15" fmla="*/ 2147483647 h 210"/>
                    <a:gd name="T16" fmla="*/ 2147483647 w 235"/>
                    <a:gd name="T17" fmla="*/ 2147483647 h 210"/>
                    <a:gd name="T18" fmla="*/ 2147483647 w 235"/>
                    <a:gd name="T19" fmla="*/ 2147483647 h 210"/>
                    <a:gd name="T20" fmla="*/ 2147483647 w 235"/>
                    <a:gd name="T21" fmla="*/ 2147483647 h 210"/>
                    <a:gd name="T22" fmla="*/ 2147483647 w 235"/>
                    <a:gd name="T23" fmla="*/ 2147483647 h 210"/>
                    <a:gd name="T24" fmla="*/ 2147483647 w 235"/>
                    <a:gd name="T25" fmla="*/ 2147483647 h 210"/>
                    <a:gd name="T26" fmla="*/ 2147483647 w 235"/>
                    <a:gd name="T27" fmla="*/ 2147483647 h 210"/>
                    <a:gd name="T28" fmla="*/ 2147483647 w 235"/>
                    <a:gd name="T29" fmla="*/ 2147483647 h 210"/>
                    <a:gd name="T30" fmla="*/ 2147483647 w 235"/>
                    <a:gd name="T31" fmla="*/ 2147483647 h 210"/>
                    <a:gd name="T32" fmla="*/ 2147483647 w 235"/>
                    <a:gd name="T33" fmla="*/ 2147483647 h 210"/>
                    <a:gd name="T34" fmla="*/ 2147483647 w 235"/>
                    <a:gd name="T35" fmla="*/ 2147483647 h 210"/>
                    <a:gd name="T36" fmla="*/ 2147483647 w 235"/>
                    <a:gd name="T37" fmla="*/ 2147483647 h 210"/>
                    <a:gd name="T38" fmla="*/ 2147483647 w 235"/>
                    <a:gd name="T39" fmla="*/ 2147483647 h 210"/>
                    <a:gd name="T40" fmla="*/ 2147483647 w 235"/>
                    <a:gd name="T41" fmla="*/ 2147483647 h 210"/>
                    <a:gd name="T42" fmla="*/ 2147483647 w 235"/>
                    <a:gd name="T43" fmla="*/ 2147483647 h 210"/>
                    <a:gd name="T44" fmla="*/ 2147483647 w 235"/>
                    <a:gd name="T45" fmla="*/ 2147483647 h 210"/>
                    <a:gd name="T46" fmla="*/ 2147483647 w 235"/>
                    <a:gd name="T47" fmla="*/ 2147483647 h 210"/>
                    <a:gd name="T48" fmla="*/ 2147483647 w 235"/>
                    <a:gd name="T49" fmla="*/ 2147483647 h 210"/>
                    <a:gd name="T50" fmla="*/ 2147483647 w 235"/>
                    <a:gd name="T51" fmla="*/ 2147483647 h 210"/>
                    <a:gd name="T52" fmla="*/ 2147483647 w 235"/>
                    <a:gd name="T53" fmla="*/ 2147483647 h 210"/>
                    <a:gd name="T54" fmla="*/ 0 w 235"/>
                    <a:gd name="T55" fmla="*/ 2147483647 h 210"/>
                    <a:gd name="T56" fmla="*/ 2147483647 w 235"/>
                    <a:gd name="T57" fmla="*/ 2147483647 h 210"/>
                    <a:gd name="T58" fmla="*/ 2147483647 w 235"/>
                    <a:gd name="T59" fmla="*/ 2147483647 h 210"/>
                    <a:gd name="T60" fmla="*/ 2147483647 w 235"/>
                    <a:gd name="T61" fmla="*/ 2147483647 h 210"/>
                    <a:gd name="T62" fmla="*/ 2147483647 w 235"/>
                    <a:gd name="T63" fmla="*/ 2147483647 h 210"/>
                    <a:gd name="T64" fmla="*/ 2147483647 w 235"/>
                    <a:gd name="T65" fmla="*/ 2147483647 h 210"/>
                    <a:gd name="T66" fmla="*/ 2147483647 w 235"/>
                    <a:gd name="T67" fmla="*/ 2147483647 h 210"/>
                    <a:gd name="T68" fmla="*/ 2147483647 w 235"/>
                    <a:gd name="T69" fmla="*/ 2147483647 h 210"/>
                    <a:gd name="T70" fmla="*/ 2147483647 w 235"/>
                    <a:gd name="T71" fmla="*/ 2147483647 h 210"/>
                    <a:gd name="T72" fmla="*/ 2147483647 w 235"/>
                    <a:gd name="T73" fmla="*/ 2147483647 h 210"/>
                    <a:gd name="T74" fmla="*/ 2147483647 w 235"/>
                    <a:gd name="T75" fmla="*/ 2147483647 h 210"/>
                    <a:gd name="T76" fmla="*/ 2147483647 w 235"/>
                    <a:gd name="T77" fmla="*/ 2147483647 h 210"/>
                    <a:gd name="T78" fmla="*/ 2147483647 w 235"/>
                    <a:gd name="T79" fmla="*/ 2147483647 h 210"/>
                    <a:gd name="T80" fmla="*/ 2147483647 w 235"/>
                    <a:gd name="T81" fmla="*/ 2147483647 h 210"/>
                    <a:gd name="T82" fmla="*/ 2147483647 w 235"/>
                    <a:gd name="T83" fmla="*/ 2147483647 h 210"/>
                    <a:gd name="T84" fmla="*/ 2147483647 w 235"/>
                    <a:gd name="T85" fmla="*/ 2147483647 h 210"/>
                    <a:gd name="T86" fmla="*/ 2147483647 w 235"/>
                    <a:gd name="T87" fmla="*/ 2147483647 h 210"/>
                    <a:gd name="T88" fmla="*/ 2147483647 w 235"/>
                    <a:gd name="T89" fmla="*/ 2147483647 h 210"/>
                    <a:gd name="T90" fmla="*/ 2147483647 w 235"/>
                    <a:gd name="T91" fmla="*/ 2147483647 h 210"/>
                    <a:gd name="T92" fmla="*/ 2147483647 w 235"/>
                    <a:gd name="T93" fmla="*/ 2147483647 h 210"/>
                    <a:gd name="T94" fmla="*/ 2147483647 w 235"/>
                    <a:gd name="T95" fmla="*/ 2147483647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5"/>
                    <a:gd name="T145" fmla="*/ 0 h 210"/>
                    <a:gd name="T146" fmla="*/ 235 w 235"/>
                    <a:gd name="T147" fmla="*/ 210 h 21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5" h="210">
                      <a:moveTo>
                        <a:pt x="0" y="112"/>
                      </a:moveTo>
                      <a:lnTo>
                        <a:pt x="11" y="117"/>
                      </a:lnTo>
                      <a:lnTo>
                        <a:pt x="22" y="122"/>
                      </a:lnTo>
                      <a:lnTo>
                        <a:pt x="41" y="130"/>
                      </a:lnTo>
                      <a:lnTo>
                        <a:pt x="59" y="139"/>
                      </a:lnTo>
                      <a:lnTo>
                        <a:pt x="56" y="151"/>
                      </a:lnTo>
                      <a:lnTo>
                        <a:pt x="56" y="162"/>
                      </a:lnTo>
                      <a:lnTo>
                        <a:pt x="52" y="173"/>
                      </a:lnTo>
                      <a:lnTo>
                        <a:pt x="52" y="186"/>
                      </a:lnTo>
                      <a:lnTo>
                        <a:pt x="48" y="197"/>
                      </a:lnTo>
                      <a:lnTo>
                        <a:pt x="46" y="210"/>
                      </a:lnTo>
                      <a:lnTo>
                        <a:pt x="57" y="200"/>
                      </a:lnTo>
                      <a:lnTo>
                        <a:pt x="68" y="192"/>
                      </a:lnTo>
                      <a:lnTo>
                        <a:pt x="80" y="181"/>
                      </a:lnTo>
                      <a:lnTo>
                        <a:pt x="93" y="173"/>
                      </a:lnTo>
                      <a:lnTo>
                        <a:pt x="105" y="162"/>
                      </a:lnTo>
                      <a:lnTo>
                        <a:pt x="118" y="152"/>
                      </a:lnTo>
                      <a:lnTo>
                        <a:pt x="129" y="152"/>
                      </a:lnTo>
                      <a:lnTo>
                        <a:pt x="142" y="154"/>
                      </a:lnTo>
                      <a:lnTo>
                        <a:pt x="153" y="154"/>
                      </a:lnTo>
                      <a:lnTo>
                        <a:pt x="166" y="155"/>
                      </a:lnTo>
                      <a:lnTo>
                        <a:pt x="178" y="155"/>
                      </a:lnTo>
                      <a:lnTo>
                        <a:pt x="189" y="155"/>
                      </a:lnTo>
                      <a:lnTo>
                        <a:pt x="187" y="144"/>
                      </a:lnTo>
                      <a:lnTo>
                        <a:pt x="186" y="134"/>
                      </a:lnTo>
                      <a:lnTo>
                        <a:pt x="181" y="114"/>
                      </a:lnTo>
                      <a:lnTo>
                        <a:pt x="176" y="96"/>
                      </a:lnTo>
                      <a:lnTo>
                        <a:pt x="184" y="83"/>
                      </a:lnTo>
                      <a:lnTo>
                        <a:pt x="195" y="72"/>
                      </a:lnTo>
                      <a:lnTo>
                        <a:pt x="202" y="61"/>
                      </a:lnTo>
                      <a:lnTo>
                        <a:pt x="213" y="49"/>
                      </a:lnTo>
                      <a:lnTo>
                        <a:pt x="224" y="37"/>
                      </a:lnTo>
                      <a:lnTo>
                        <a:pt x="235" y="25"/>
                      </a:lnTo>
                      <a:lnTo>
                        <a:pt x="221" y="29"/>
                      </a:lnTo>
                      <a:lnTo>
                        <a:pt x="208" y="32"/>
                      </a:lnTo>
                      <a:lnTo>
                        <a:pt x="194" y="33"/>
                      </a:lnTo>
                      <a:lnTo>
                        <a:pt x="181" y="40"/>
                      </a:lnTo>
                      <a:lnTo>
                        <a:pt x="165" y="41"/>
                      </a:lnTo>
                      <a:lnTo>
                        <a:pt x="153" y="48"/>
                      </a:lnTo>
                      <a:lnTo>
                        <a:pt x="141" y="30"/>
                      </a:lnTo>
                      <a:lnTo>
                        <a:pt x="128" y="16"/>
                      </a:lnTo>
                      <a:lnTo>
                        <a:pt x="123" y="8"/>
                      </a:lnTo>
                      <a:lnTo>
                        <a:pt x="117" y="0"/>
                      </a:lnTo>
                      <a:lnTo>
                        <a:pt x="112" y="11"/>
                      </a:lnTo>
                      <a:lnTo>
                        <a:pt x="105" y="22"/>
                      </a:lnTo>
                      <a:lnTo>
                        <a:pt x="99" y="33"/>
                      </a:lnTo>
                      <a:lnTo>
                        <a:pt x="93" y="48"/>
                      </a:lnTo>
                      <a:lnTo>
                        <a:pt x="88" y="61"/>
                      </a:lnTo>
                      <a:lnTo>
                        <a:pt x="81" y="74"/>
                      </a:lnTo>
                      <a:lnTo>
                        <a:pt x="67" y="78"/>
                      </a:lnTo>
                      <a:lnTo>
                        <a:pt x="54" y="86"/>
                      </a:lnTo>
                      <a:lnTo>
                        <a:pt x="41" y="91"/>
                      </a:lnTo>
                      <a:lnTo>
                        <a:pt x="28" y="99"/>
                      </a:lnTo>
                      <a:lnTo>
                        <a:pt x="12" y="106"/>
                      </a:lnTo>
                      <a:lnTo>
                        <a:pt x="0" y="112"/>
                      </a:lnTo>
                      <a:close/>
                      <a:moveTo>
                        <a:pt x="91" y="80"/>
                      </a:moveTo>
                      <a:lnTo>
                        <a:pt x="96" y="65"/>
                      </a:lnTo>
                      <a:lnTo>
                        <a:pt x="104" y="53"/>
                      </a:lnTo>
                      <a:lnTo>
                        <a:pt x="110" y="38"/>
                      </a:lnTo>
                      <a:lnTo>
                        <a:pt x="117" y="25"/>
                      </a:lnTo>
                      <a:lnTo>
                        <a:pt x="129" y="41"/>
                      </a:lnTo>
                      <a:lnTo>
                        <a:pt x="145" y="61"/>
                      </a:lnTo>
                      <a:lnTo>
                        <a:pt x="160" y="54"/>
                      </a:lnTo>
                      <a:lnTo>
                        <a:pt x="174" y="51"/>
                      </a:lnTo>
                      <a:lnTo>
                        <a:pt x="189" y="48"/>
                      </a:lnTo>
                      <a:lnTo>
                        <a:pt x="206" y="43"/>
                      </a:lnTo>
                      <a:lnTo>
                        <a:pt x="195" y="56"/>
                      </a:lnTo>
                      <a:lnTo>
                        <a:pt x="184" y="70"/>
                      </a:lnTo>
                      <a:lnTo>
                        <a:pt x="173" y="80"/>
                      </a:lnTo>
                      <a:lnTo>
                        <a:pt x="162" y="96"/>
                      </a:lnTo>
                      <a:lnTo>
                        <a:pt x="163" y="107"/>
                      </a:lnTo>
                      <a:lnTo>
                        <a:pt x="166" y="118"/>
                      </a:lnTo>
                      <a:lnTo>
                        <a:pt x="170" y="130"/>
                      </a:lnTo>
                      <a:lnTo>
                        <a:pt x="173" y="143"/>
                      </a:lnTo>
                      <a:lnTo>
                        <a:pt x="158" y="141"/>
                      </a:lnTo>
                      <a:lnTo>
                        <a:pt x="145" y="141"/>
                      </a:lnTo>
                      <a:lnTo>
                        <a:pt x="129" y="139"/>
                      </a:lnTo>
                      <a:lnTo>
                        <a:pt x="117" y="139"/>
                      </a:lnTo>
                      <a:lnTo>
                        <a:pt x="102" y="151"/>
                      </a:lnTo>
                      <a:lnTo>
                        <a:pt x="91" y="162"/>
                      </a:lnTo>
                      <a:lnTo>
                        <a:pt x="77" y="170"/>
                      </a:lnTo>
                      <a:lnTo>
                        <a:pt x="65" y="184"/>
                      </a:lnTo>
                      <a:lnTo>
                        <a:pt x="65" y="168"/>
                      </a:lnTo>
                      <a:lnTo>
                        <a:pt x="68" y="155"/>
                      </a:lnTo>
                      <a:lnTo>
                        <a:pt x="70" y="143"/>
                      </a:lnTo>
                      <a:lnTo>
                        <a:pt x="75" y="130"/>
                      </a:lnTo>
                      <a:lnTo>
                        <a:pt x="64" y="123"/>
                      </a:lnTo>
                      <a:lnTo>
                        <a:pt x="52" y="120"/>
                      </a:lnTo>
                      <a:lnTo>
                        <a:pt x="41" y="114"/>
                      </a:lnTo>
                      <a:lnTo>
                        <a:pt x="30" y="110"/>
                      </a:lnTo>
                      <a:lnTo>
                        <a:pt x="44" y="101"/>
                      </a:lnTo>
                      <a:lnTo>
                        <a:pt x="59" y="94"/>
                      </a:lnTo>
                      <a:lnTo>
                        <a:pt x="75" y="86"/>
                      </a:lnTo>
                      <a:lnTo>
                        <a:pt x="91"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6" name="Freeform 3171"/>
                <p:cNvSpPr>
                  <a:spLocks noChangeAspect="1" noEditPoints="1"/>
                </p:cNvSpPr>
                <p:nvPr/>
              </p:nvSpPr>
              <p:spPr bwMode="auto">
                <a:xfrm rot="8643414" flipV="1">
                  <a:off x="4638655" y="1669471"/>
                  <a:ext cx="30518" cy="39316"/>
                </a:xfrm>
                <a:custGeom>
                  <a:avLst/>
                  <a:gdLst>
                    <a:gd name="T0" fmla="*/ 2147483647 w 214"/>
                    <a:gd name="T1" fmla="*/ 2147483647 h 224"/>
                    <a:gd name="T2" fmla="*/ 2147483647 w 214"/>
                    <a:gd name="T3" fmla="*/ 2147483647 h 224"/>
                    <a:gd name="T4" fmla="*/ 2147483647 w 214"/>
                    <a:gd name="T5" fmla="*/ 2147483647 h 224"/>
                    <a:gd name="T6" fmla="*/ 2147483647 w 214"/>
                    <a:gd name="T7" fmla="*/ 2147483647 h 224"/>
                    <a:gd name="T8" fmla="*/ 2147483647 w 214"/>
                    <a:gd name="T9" fmla="*/ 2147483647 h 224"/>
                    <a:gd name="T10" fmla="*/ 2147483647 w 214"/>
                    <a:gd name="T11" fmla="*/ 2147483647 h 224"/>
                    <a:gd name="T12" fmla="*/ 2147483647 w 214"/>
                    <a:gd name="T13" fmla="*/ 2147483647 h 224"/>
                    <a:gd name="T14" fmla="*/ 2147483647 w 214"/>
                    <a:gd name="T15" fmla="*/ 2147483647 h 224"/>
                    <a:gd name="T16" fmla="*/ 2147483647 w 214"/>
                    <a:gd name="T17" fmla="*/ 2147483647 h 224"/>
                    <a:gd name="T18" fmla="*/ 2147483647 w 214"/>
                    <a:gd name="T19" fmla="*/ 2147483647 h 224"/>
                    <a:gd name="T20" fmla="*/ 2147483647 w 214"/>
                    <a:gd name="T21" fmla="*/ 2147483647 h 224"/>
                    <a:gd name="T22" fmla="*/ 2147483647 w 214"/>
                    <a:gd name="T23" fmla="*/ 2147483647 h 224"/>
                    <a:gd name="T24" fmla="*/ 2147483647 w 214"/>
                    <a:gd name="T25" fmla="*/ 2147483647 h 224"/>
                    <a:gd name="T26" fmla="*/ 2147483647 w 214"/>
                    <a:gd name="T27" fmla="*/ 2147483647 h 224"/>
                    <a:gd name="T28" fmla="*/ 2147483647 w 214"/>
                    <a:gd name="T29" fmla="*/ 2147483647 h 224"/>
                    <a:gd name="T30" fmla="*/ 2147483647 w 214"/>
                    <a:gd name="T31" fmla="*/ 2147483647 h 224"/>
                    <a:gd name="T32" fmla="*/ 2147483647 w 214"/>
                    <a:gd name="T33" fmla="*/ 2147483647 h 224"/>
                    <a:gd name="T34" fmla="*/ 2147483647 w 214"/>
                    <a:gd name="T35" fmla="*/ 2147483647 h 224"/>
                    <a:gd name="T36" fmla="*/ 2147483647 w 214"/>
                    <a:gd name="T37" fmla="*/ 2147483647 h 224"/>
                    <a:gd name="T38" fmla="*/ 2147483647 w 214"/>
                    <a:gd name="T39" fmla="*/ 2147483647 h 224"/>
                    <a:gd name="T40" fmla="*/ 2147483647 w 214"/>
                    <a:gd name="T41" fmla="*/ 2147483647 h 224"/>
                    <a:gd name="T42" fmla="*/ 2147483647 w 214"/>
                    <a:gd name="T43" fmla="*/ 2147483647 h 224"/>
                    <a:gd name="T44" fmla="*/ 2147483647 w 214"/>
                    <a:gd name="T45" fmla="*/ 2147483647 h 224"/>
                    <a:gd name="T46" fmla="*/ 2147483647 w 214"/>
                    <a:gd name="T47" fmla="*/ 2147483647 h 224"/>
                    <a:gd name="T48" fmla="*/ 2147483647 w 214"/>
                    <a:gd name="T49" fmla="*/ 2147483647 h 224"/>
                    <a:gd name="T50" fmla="*/ 2147483647 w 214"/>
                    <a:gd name="T51" fmla="*/ 2147483647 h 224"/>
                    <a:gd name="T52" fmla="*/ 2147483647 w 214"/>
                    <a:gd name="T53" fmla="*/ 2147483647 h 224"/>
                    <a:gd name="T54" fmla="*/ 2147483647 w 214"/>
                    <a:gd name="T55" fmla="*/ 2147483647 h 224"/>
                    <a:gd name="T56" fmla="*/ 2147483647 w 214"/>
                    <a:gd name="T57" fmla="*/ 2147483647 h 224"/>
                    <a:gd name="T58" fmla="*/ 2147483647 w 214"/>
                    <a:gd name="T59" fmla="*/ 2147483647 h 224"/>
                    <a:gd name="T60" fmla="*/ 2147483647 w 214"/>
                    <a:gd name="T61" fmla="*/ 2147483647 h 224"/>
                    <a:gd name="T62" fmla="*/ 2147483647 w 214"/>
                    <a:gd name="T63" fmla="*/ 2147483647 h 224"/>
                    <a:gd name="T64" fmla="*/ 2147483647 w 214"/>
                    <a:gd name="T65" fmla="*/ 2147483647 h 224"/>
                    <a:gd name="T66" fmla="*/ 2147483647 w 214"/>
                    <a:gd name="T67" fmla="*/ 2147483647 h 224"/>
                    <a:gd name="T68" fmla="*/ 2147483647 w 214"/>
                    <a:gd name="T69" fmla="*/ 2147483647 h 224"/>
                    <a:gd name="T70" fmla="*/ 2147483647 w 214"/>
                    <a:gd name="T71" fmla="*/ 2147483647 h 224"/>
                    <a:gd name="T72" fmla="*/ 2147483647 w 214"/>
                    <a:gd name="T73" fmla="*/ 2147483647 h 224"/>
                    <a:gd name="T74" fmla="*/ 2147483647 w 214"/>
                    <a:gd name="T75" fmla="*/ 2147483647 h 224"/>
                    <a:gd name="T76" fmla="*/ 2147483647 w 214"/>
                    <a:gd name="T77" fmla="*/ 2147483647 h 224"/>
                    <a:gd name="T78" fmla="*/ 2147483647 w 214"/>
                    <a:gd name="T79" fmla="*/ 2147483647 h 224"/>
                    <a:gd name="T80" fmla="*/ 2147483647 w 214"/>
                    <a:gd name="T81" fmla="*/ 2147483647 h 224"/>
                    <a:gd name="T82" fmla="*/ 2147483647 w 214"/>
                    <a:gd name="T83" fmla="*/ 2147483647 h 224"/>
                    <a:gd name="T84" fmla="*/ 2147483647 w 214"/>
                    <a:gd name="T85" fmla="*/ 2147483647 h 224"/>
                    <a:gd name="T86" fmla="*/ 2147483647 w 214"/>
                    <a:gd name="T87" fmla="*/ 2147483647 h 224"/>
                    <a:gd name="T88" fmla="*/ 2147483647 w 214"/>
                    <a:gd name="T89" fmla="*/ 2147483647 h 224"/>
                    <a:gd name="T90" fmla="*/ 2147483647 w 214"/>
                    <a:gd name="T91" fmla="*/ 2147483647 h 224"/>
                    <a:gd name="T92" fmla="*/ 2147483647 w 214"/>
                    <a:gd name="T93" fmla="*/ 2147483647 h 224"/>
                    <a:gd name="T94" fmla="*/ 2147483647 w 214"/>
                    <a:gd name="T95" fmla="*/ 2147483647 h 224"/>
                    <a:gd name="T96" fmla="*/ 2147483647 w 214"/>
                    <a:gd name="T97" fmla="*/ 2147483647 h 22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4"/>
                    <a:gd name="T148" fmla="*/ 0 h 224"/>
                    <a:gd name="T149" fmla="*/ 214 w 214"/>
                    <a:gd name="T150" fmla="*/ 224 h 22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4" h="224">
                      <a:moveTo>
                        <a:pt x="52" y="106"/>
                      </a:moveTo>
                      <a:lnTo>
                        <a:pt x="49" y="115"/>
                      </a:lnTo>
                      <a:lnTo>
                        <a:pt x="49" y="126"/>
                      </a:lnTo>
                      <a:lnTo>
                        <a:pt x="44" y="138"/>
                      </a:lnTo>
                      <a:lnTo>
                        <a:pt x="44" y="149"/>
                      </a:lnTo>
                      <a:lnTo>
                        <a:pt x="41" y="160"/>
                      </a:lnTo>
                      <a:lnTo>
                        <a:pt x="40" y="173"/>
                      </a:lnTo>
                      <a:lnTo>
                        <a:pt x="49" y="171"/>
                      </a:lnTo>
                      <a:lnTo>
                        <a:pt x="60" y="170"/>
                      </a:lnTo>
                      <a:lnTo>
                        <a:pt x="72" y="168"/>
                      </a:lnTo>
                      <a:lnTo>
                        <a:pt x="83" y="168"/>
                      </a:lnTo>
                      <a:lnTo>
                        <a:pt x="94" y="167"/>
                      </a:lnTo>
                      <a:lnTo>
                        <a:pt x="104" y="167"/>
                      </a:lnTo>
                      <a:lnTo>
                        <a:pt x="115" y="176"/>
                      </a:lnTo>
                      <a:lnTo>
                        <a:pt x="126" y="184"/>
                      </a:lnTo>
                      <a:lnTo>
                        <a:pt x="137" y="194"/>
                      </a:lnTo>
                      <a:lnTo>
                        <a:pt x="150" y="205"/>
                      </a:lnTo>
                      <a:lnTo>
                        <a:pt x="160" y="215"/>
                      </a:lnTo>
                      <a:lnTo>
                        <a:pt x="171" y="224"/>
                      </a:lnTo>
                      <a:lnTo>
                        <a:pt x="168" y="211"/>
                      </a:lnTo>
                      <a:lnTo>
                        <a:pt x="168" y="199"/>
                      </a:lnTo>
                      <a:lnTo>
                        <a:pt x="165" y="184"/>
                      </a:lnTo>
                      <a:lnTo>
                        <a:pt x="162" y="171"/>
                      </a:lnTo>
                      <a:lnTo>
                        <a:pt x="160" y="158"/>
                      </a:lnTo>
                      <a:lnTo>
                        <a:pt x="158" y="147"/>
                      </a:lnTo>
                      <a:lnTo>
                        <a:pt x="174" y="136"/>
                      </a:lnTo>
                      <a:lnTo>
                        <a:pt x="194" y="126"/>
                      </a:lnTo>
                      <a:lnTo>
                        <a:pt x="203" y="122"/>
                      </a:lnTo>
                      <a:lnTo>
                        <a:pt x="214" y="115"/>
                      </a:lnTo>
                      <a:lnTo>
                        <a:pt x="202" y="109"/>
                      </a:lnTo>
                      <a:lnTo>
                        <a:pt x="189" y="102"/>
                      </a:lnTo>
                      <a:lnTo>
                        <a:pt x="174" y="94"/>
                      </a:lnTo>
                      <a:lnTo>
                        <a:pt x="162" y="89"/>
                      </a:lnTo>
                      <a:lnTo>
                        <a:pt x="149" y="81"/>
                      </a:lnTo>
                      <a:lnTo>
                        <a:pt x="137" y="77"/>
                      </a:lnTo>
                      <a:lnTo>
                        <a:pt x="133" y="61"/>
                      </a:lnTo>
                      <a:lnTo>
                        <a:pt x="126" y="48"/>
                      </a:lnTo>
                      <a:lnTo>
                        <a:pt x="121" y="35"/>
                      </a:lnTo>
                      <a:lnTo>
                        <a:pt x="118" y="24"/>
                      </a:lnTo>
                      <a:lnTo>
                        <a:pt x="112" y="11"/>
                      </a:lnTo>
                      <a:lnTo>
                        <a:pt x="107" y="0"/>
                      </a:lnTo>
                      <a:lnTo>
                        <a:pt x="101" y="8"/>
                      </a:lnTo>
                      <a:lnTo>
                        <a:pt x="97" y="17"/>
                      </a:lnTo>
                      <a:lnTo>
                        <a:pt x="86" y="33"/>
                      </a:lnTo>
                      <a:lnTo>
                        <a:pt x="75" y="51"/>
                      </a:lnTo>
                      <a:lnTo>
                        <a:pt x="60" y="46"/>
                      </a:lnTo>
                      <a:lnTo>
                        <a:pt x="49" y="43"/>
                      </a:lnTo>
                      <a:lnTo>
                        <a:pt x="36" y="40"/>
                      </a:lnTo>
                      <a:lnTo>
                        <a:pt x="24" y="37"/>
                      </a:lnTo>
                      <a:lnTo>
                        <a:pt x="9" y="32"/>
                      </a:lnTo>
                      <a:lnTo>
                        <a:pt x="0" y="30"/>
                      </a:lnTo>
                      <a:lnTo>
                        <a:pt x="8" y="43"/>
                      </a:lnTo>
                      <a:lnTo>
                        <a:pt x="17" y="57"/>
                      </a:lnTo>
                      <a:lnTo>
                        <a:pt x="25" y="69"/>
                      </a:lnTo>
                      <a:lnTo>
                        <a:pt x="35" y="80"/>
                      </a:lnTo>
                      <a:lnTo>
                        <a:pt x="43" y="93"/>
                      </a:lnTo>
                      <a:lnTo>
                        <a:pt x="52" y="106"/>
                      </a:lnTo>
                      <a:close/>
                      <a:moveTo>
                        <a:pt x="80" y="65"/>
                      </a:moveTo>
                      <a:lnTo>
                        <a:pt x="94" y="45"/>
                      </a:lnTo>
                      <a:lnTo>
                        <a:pt x="107" y="25"/>
                      </a:lnTo>
                      <a:lnTo>
                        <a:pt x="112" y="40"/>
                      </a:lnTo>
                      <a:lnTo>
                        <a:pt x="118" y="56"/>
                      </a:lnTo>
                      <a:lnTo>
                        <a:pt x="123" y="69"/>
                      </a:lnTo>
                      <a:lnTo>
                        <a:pt x="131" y="86"/>
                      </a:lnTo>
                      <a:lnTo>
                        <a:pt x="144" y="91"/>
                      </a:lnTo>
                      <a:lnTo>
                        <a:pt x="158" y="101"/>
                      </a:lnTo>
                      <a:lnTo>
                        <a:pt x="171" y="106"/>
                      </a:lnTo>
                      <a:lnTo>
                        <a:pt x="186" y="115"/>
                      </a:lnTo>
                      <a:lnTo>
                        <a:pt x="174" y="122"/>
                      </a:lnTo>
                      <a:lnTo>
                        <a:pt x="166" y="126"/>
                      </a:lnTo>
                      <a:lnTo>
                        <a:pt x="155" y="133"/>
                      </a:lnTo>
                      <a:lnTo>
                        <a:pt x="145" y="138"/>
                      </a:lnTo>
                      <a:lnTo>
                        <a:pt x="147" y="150"/>
                      </a:lnTo>
                      <a:lnTo>
                        <a:pt x="149" y="167"/>
                      </a:lnTo>
                      <a:lnTo>
                        <a:pt x="150" y="181"/>
                      </a:lnTo>
                      <a:lnTo>
                        <a:pt x="155" y="195"/>
                      </a:lnTo>
                      <a:lnTo>
                        <a:pt x="142" y="184"/>
                      </a:lnTo>
                      <a:lnTo>
                        <a:pt x="129" y="173"/>
                      </a:lnTo>
                      <a:lnTo>
                        <a:pt x="115" y="162"/>
                      </a:lnTo>
                      <a:lnTo>
                        <a:pt x="104" y="150"/>
                      </a:lnTo>
                      <a:lnTo>
                        <a:pt x="91" y="150"/>
                      </a:lnTo>
                      <a:lnTo>
                        <a:pt x="80" y="154"/>
                      </a:lnTo>
                      <a:lnTo>
                        <a:pt x="67" y="155"/>
                      </a:lnTo>
                      <a:lnTo>
                        <a:pt x="56" y="157"/>
                      </a:lnTo>
                      <a:lnTo>
                        <a:pt x="59" y="142"/>
                      </a:lnTo>
                      <a:lnTo>
                        <a:pt x="60" y="131"/>
                      </a:lnTo>
                      <a:lnTo>
                        <a:pt x="62" y="117"/>
                      </a:lnTo>
                      <a:lnTo>
                        <a:pt x="65" y="106"/>
                      </a:lnTo>
                      <a:lnTo>
                        <a:pt x="54" y="91"/>
                      </a:lnTo>
                      <a:lnTo>
                        <a:pt x="44" y="78"/>
                      </a:lnTo>
                      <a:lnTo>
                        <a:pt x="35" y="64"/>
                      </a:lnTo>
                      <a:lnTo>
                        <a:pt x="25" y="51"/>
                      </a:lnTo>
                      <a:lnTo>
                        <a:pt x="38" y="54"/>
                      </a:lnTo>
                      <a:lnTo>
                        <a:pt x="52" y="57"/>
                      </a:lnTo>
                      <a:lnTo>
                        <a:pt x="65" y="61"/>
                      </a:lnTo>
                      <a:lnTo>
                        <a:pt x="80"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7" name="Freeform 3172"/>
                <p:cNvSpPr>
                  <a:spLocks noChangeAspect="1" noEditPoints="1"/>
                </p:cNvSpPr>
                <p:nvPr/>
              </p:nvSpPr>
              <p:spPr bwMode="auto">
                <a:xfrm rot="8643414" flipV="1">
                  <a:off x="4612714" y="1710360"/>
                  <a:ext cx="30518" cy="37744"/>
                </a:xfrm>
                <a:custGeom>
                  <a:avLst/>
                  <a:gdLst>
                    <a:gd name="T0" fmla="*/ 2147483647 w 220"/>
                    <a:gd name="T1" fmla="*/ 2147483647 h 210"/>
                    <a:gd name="T2" fmla="*/ 2147483647 w 220"/>
                    <a:gd name="T3" fmla="*/ 2147483647 h 210"/>
                    <a:gd name="T4" fmla="*/ 2147483647 w 220"/>
                    <a:gd name="T5" fmla="*/ 2147483647 h 210"/>
                    <a:gd name="T6" fmla="*/ 2147483647 w 220"/>
                    <a:gd name="T7" fmla="*/ 2147483647 h 210"/>
                    <a:gd name="T8" fmla="*/ 2147483647 w 220"/>
                    <a:gd name="T9" fmla="*/ 2147483647 h 210"/>
                    <a:gd name="T10" fmla="*/ 2147483647 w 220"/>
                    <a:gd name="T11" fmla="*/ 2147483647 h 210"/>
                    <a:gd name="T12" fmla="*/ 2147483647 w 220"/>
                    <a:gd name="T13" fmla="*/ 2147483647 h 210"/>
                    <a:gd name="T14" fmla="*/ 2147483647 w 220"/>
                    <a:gd name="T15" fmla="*/ 2147483647 h 210"/>
                    <a:gd name="T16" fmla="*/ 2147483647 w 220"/>
                    <a:gd name="T17" fmla="*/ 2147483647 h 210"/>
                    <a:gd name="T18" fmla="*/ 2147483647 w 220"/>
                    <a:gd name="T19" fmla="*/ 2147483647 h 210"/>
                    <a:gd name="T20" fmla="*/ 2147483647 w 220"/>
                    <a:gd name="T21" fmla="*/ 2147483647 h 210"/>
                    <a:gd name="T22" fmla="*/ 2147483647 w 220"/>
                    <a:gd name="T23" fmla="*/ 2147483647 h 210"/>
                    <a:gd name="T24" fmla="*/ 2147483647 w 220"/>
                    <a:gd name="T25" fmla="*/ 2147483647 h 210"/>
                    <a:gd name="T26" fmla="*/ 2147483647 w 220"/>
                    <a:gd name="T27" fmla="*/ 2147483647 h 210"/>
                    <a:gd name="T28" fmla="*/ 2147483647 w 220"/>
                    <a:gd name="T29" fmla="*/ 2147483647 h 210"/>
                    <a:gd name="T30" fmla="*/ 2147483647 w 220"/>
                    <a:gd name="T31" fmla="*/ 2147483647 h 210"/>
                    <a:gd name="T32" fmla="*/ 2147483647 w 220"/>
                    <a:gd name="T33" fmla="*/ 2147483647 h 210"/>
                    <a:gd name="T34" fmla="*/ 2147483647 w 220"/>
                    <a:gd name="T35" fmla="*/ 2147483647 h 210"/>
                    <a:gd name="T36" fmla="*/ 2147483647 w 220"/>
                    <a:gd name="T37" fmla="*/ 2147483647 h 210"/>
                    <a:gd name="T38" fmla="*/ 2147483647 w 220"/>
                    <a:gd name="T39" fmla="*/ 2147483647 h 210"/>
                    <a:gd name="T40" fmla="*/ 2147483647 w 220"/>
                    <a:gd name="T41" fmla="*/ 2147483647 h 210"/>
                    <a:gd name="T42" fmla="*/ 2147483647 w 220"/>
                    <a:gd name="T43" fmla="*/ 2147483647 h 210"/>
                    <a:gd name="T44" fmla="*/ 2147483647 w 220"/>
                    <a:gd name="T45" fmla="*/ 2147483647 h 210"/>
                    <a:gd name="T46" fmla="*/ 2147483647 w 220"/>
                    <a:gd name="T47" fmla="*/ 2147483647 h 210"/>
                    <a:gd name="T48" fmla="*/ 2147483647 w 220"/>
                    <a:gd name="T49" fmla="*/ 2147483647 h 210"/>
                    <a:gd name="T50" fmla="*/ 2147483647 w 220"/>
                    <a:gd name="T51" fmla="*/ 2147483647 h 210"/>
                    <a:gd name="T52" fmla="*/ 2147483647 w 220"/>
                    <a:gd name="T53" fmla="*/ 2147483647 h 210"/>
                    <a:gd name="T54" fmla="*/ 2147483647 w 220"/>
                    <a:gd name="T55" fmla="*/ 2147483647 h 210"/>
                    <a:gd name="T56" fmla="*/ 2147483647 w 220"/>
                    <a:gd name="T57" fmla="*/ 2147483647 h 210"/>
                    <a:gd name="T58" fmla="*/ 2147483647 w 220"/>
                    <a:gd name="T59" fmla="*/ 2147483647 h 210"/>
                    <a:gd name="T60" fmla="*/ 2147483647 w 220"/>
                    <a:gd name="T61" fmla="*/ 2147483647 h 210"/>
                    <a:gd name="T62" fmla="*/ 2147483647 w 220"/>
                    <a:gd name="T63" fmla="*/ 2147483647 h 210"/>
                    <a:gd name="T64" fmla="*/ 2147483647 w 220"/>
                    <a:gd name="T65" fmla="*/ 2147483647 h 210"/>
                    <a:gd name="T66" fmla="*/ 2147483647 w 220"/>
                    <a:gd name="T67" fmla="*/ 2147483647 h 210"/>
                    <a:gd name="T68" fmla="*/ 2147483647 w 220"/>
                    <a:gd name="T69" fmla="*/ 2147483647 h 210"/>
                    <a:gd name="T70" fmla="*/ 2147483647 w 220"/>
                    <a:gd name="T71" fmla="*/ 2147483647 h 210"/>
                    <a:gd name="T72" fmla="*/ 2147483647 w 220"/>
                    <a:gd name="T73" fmla="*/ 2147483647 h 210"/>
                    <a:gd name="T74" fmla="*/ 2147483647 w 220"/>
                    <a:gd name="T75" fmla="*/ 2147483647 h 210"/>
                    <a:gd name="T76" fmla="*/ 2147483647 w 220"/>
                    <a:gd name="T77" fmla="*/ 2147483647 h 210"/>
                    <a:gd name="T78" fmla="*/ 2147483647 w 220"/>
                    <a:gd name="T79" fmla="*/ 2147483647 h 210"/>
                    <a:gd name="T80" fmla="*/ 2147483647 w 220"/>
                    <a:gd name="T81" fmla="*/ 2147483647 h 210"/>
                    <a:gd name="T82" fmla="*/ 2147483647 w 220"/>
                    <a:gd name="T83" fmla="*/ 2147483647 h 210"/>
                    <a:gd name="T84" fmla="*/ 2147483647 w 220"/>
                    <a:gd name="T85" fmla="*/ 2147483647 h 210"/>
                    <a:gd name="T86" fmla="*/ 2147483647 w 220"/>
                    <a:gd name="T87" fmla="*/ 2147483647 h 210"/>
                    <a:gd name="T88" fmla="*/ 2147483647 w 220"/>
                    <a:gd name="T89" fmla="*/ 2147483647 h 210"/>
                    <a:gd name="T90" fmla="*/ 2147483647 w 220"/>
                    <a:gd name="T91" fmla="*/ 2147483647 h 210"/>
                    <a:gd name="T92" fmla="*/ 2147483647 w 220"/>
                    <a:gd name="T93" fmla="*/ 2147483647 h 210"/>
                    <a:gd name="T94" fmla="*/ 2147483647 w 220"/>
                    <a:gd name="T95" fmla="*/ 2147483647 h 210"/>
                    <a:gd name="T96" fmla="*/ 2147483647 w 220"/>
                    <a:gd name="T97" fmla="*/ 2147483647 h 210"/>
                    <a:gd name="T98" fmla="*/ 2147483647 w 220"/>
                    <a:gd name="T99" fmla="*/ 2147483647 h 21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0"/>
                    <a:gd name="T151" fmla="*/ 0 h 210"/>
                    <a:gd name="T152" fmla="*/ 220 w 220"/>
                    <a:gd name="T153" fmla="*/ 210 h 21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0" h="210">
                      <a:moveTo>
                        <a:pt x="220" y="98"/>
                      </a:moveTo>
                      <a:lnTo>
                        <a:pt x="206" y="91"/>
                      </a:lnTo>
                      <a:lnTo>
                        <a:pt x="194" y="88"/>
                      </a:lnTo>
                      <a:lnTo>
                        <a:pt x="181" y="83"/>
                      </a:lnTo>
                      <a:lnTo>
                        <a:pt x="169" y="79"/>
                      </a:lnTo>
                      <a:lnTo>
                        <a:pt x="156" y="75"/>
                      </a:lnTo>
                      <a:lnTo>
                        <a:pt x="141" y="72"/>
                      </a:lnTo>
                      <a:lnTo>
                        <a:pt x="137" y="58"/>
                      </a:lnTo>
                      <a:lnTo>
                        <a:pt x="130" y="45"/>
                      </a:lnTo>
                      <a:lnTo>
                        <a:pt x="125" y="34"/>
                      </a:lnTo>
                      <a:lnTo>
                        <a:pt x="121" y="22"/>
                      </a:lnTo>
                      <a:lnTo>
                        <a:pt x="114" y="10"/>
                      </a:lnTo>
                      <a:lnTo>
                        <a:pt x="111" y="0"/>
                      </a:lnTo>
                      <a:lnTo>
                        <a:pt x="104" y="8"/>
                      </a:lnTo>
                      <a:lnTo>
                        <a:pt x="100" y="18"/>
                      </a:lnTo>
                      <a:lnTo>
                        <a:pt x="88" y="34"/>
                      </a:lnTo>
                      <a:lnTo>
                        <a:pt x="77" y="54"/>
                      </a:lnTo>
                      <a:lnTo>
                        <a:pt x="64" y="51"/>
                      </a:lnTo>
                      <a:lnTo>
                        <a:pt x="52" y="50"/>
                      </a:lnTo>
                      <a:lnTo>
                        <a:pt x="39" y="46"/>
                      </a:lnTo>
                      <a:lnTo>
                        <a:pt x="28" y="46"/>
                      </a:lnTo>
                      <a:lnTo>
                        <a:pt x="15" y="43"/>
                      </a:lnTo>
                      <a:lnTo>
                        <a:pt x="0" y="42"/>
                      </a:lnTo>
                      <a:lnTo>
                        <a:pt x="10" y="54"/>
                      </a:lnTo>
                      <a:lnTo>
                        <a:pt x="19" y="67"/>
                      </a:lnTo>
                      <a:lnTo>
                        <a:pt x="28" y="77"/>
                      </a:lnTo>
                      <a:lnTo>
                        <a:pt x="36" y="88"/>
                      </a:lnTo>
                      <a:lnTo>
                        <a:pt x="45" y="99"/>
                      </a:lnTo>
                      <a:lnTo>
                        <a:pt x="55" y="111"/>
                      </a:lnTo>
                      <a:lnTo>
                        <a:pt x="53" y="122"/>
                      </a:lnTo>
                      <a:lnTo>
                        <a:pt x="52" y="133"/>
                      </a:lnTo>
                      <a:lnTo>
                        <a:pt x="50" y="144"/>
                      </a:lnTo>
                      <a:lnTo>
                        <a:pt x="47" y="156"/>
                      </a:lnTo>
                      <a:lnTo>
                        <a:pt x="44" y="167"/>
                      </a:lnTo>
                      <a:lnTo>
                        <a:pt x="44" y="178"/>
                      </a:lnTo>
                      <a:lnTo>
                        <a:pt x="53" y="176"/>
                      </a:lnTo>
                      <a:lnTo>
                        <a:pt x="64" y="175"/>
                      </a:lnTo>
                      <a:lnTo>
                        <a:pt x="76" y="170"/>
                      </a:lnTo>
                      <a:lnTo>
                        <a:pt x="87" y="168"/>
                      </a:lnTo>
                      <a:lnTo>
                        <a:pt x="98" y="165"/>
                      </a:lnTo>
                      <a:lnTo>
                        <a:pt x="111" y="164"/>
                      </a:lnTo>
                      <a:lnTo>
                        <a:pt x="122" y="170"/>
                      </a:lnTo>
                      <a:lnTo>
                        <a:pt x="133" y="178"/>
                      </a:lnTo>
                      <a:lnTo>
                        <a:pt x="145" y="186"/>
                      </a:lnTo>
                      <a:lnTo>
                        <a:pt x="156" y="194"/>
                      </a:lnTo>
                      <a:lnTo>
                        <a:pt x="165" y="202"/>
                      </a:lnTo>
                      <a:lnTo>
                        <a:pt x="177" y="210"/>
                      </a:lnTo>
                      <a:lnTo>
                        <a:pt x="173" y="197"/>
                      </a:lnTo>
                      <a:lnTo>
                        <a:pt x="172" y="186"/>
                      </a:lnTo>
                      <a:lnTo>
                        <a:pt x="169" y="172"/>
                      </a:lnTo>
                      <a:lnTo>
                        <a:pt x="169" y="160"/>
                      </a:lnTo>
                      <a:lnTo>
                        <a:pt x="164" y="148"/>
                      </a:lnTo>
                      <a:lnTo>
                        <a:pt x="164" y="136"/>
                      </a:lnTo>
                      <a:lnTo>
                        <a:pt x="181" y="123"/>
                      </a:lnTo>
                      <a:lnTo>
                        <a:pt x="199" y="112"/>
                      </a:lnTo>
                      <a:lnTo>
                        <a:pt x="209" y="104"/>
                      </a:lnTo>
                      <a:lnTo>
                        <a:pt x="220" y="98"/>
                      </a:lnTo>
                      <a:close/>
                      <a:moveTo>
                        <a:pt x="151" y="130"/>
                      </a:moveTo>
                      <a:lnTo>
                        <a:pt x="151" y="143"/>
                      </a:lnTo>
                      <a:lnTo>
                        <a:pt x="156" y="157"/>
                      </a:lnTo>
                      <a:lnTo>
                        <a:pt x="157" y="170"/>
                      </a:lnTo>
                      <a:lnTo>
                        <a:pt x="161" y="186"/>
                      </a:lnTo>
                      <a:lnTo>
                        <a:pt x="146" y="176"/>
                      </a:lnTo>
                      <a:lnTo>
                        <a:pt x="135" y="167"/>
                      </a:lnTo>
                      <a:lnTo>
                        <a:pt x="122" y="157"/>
                      </a:lnTo>
                      <a:lnTo>
                        <a:pt x="111" y="148"/>
                      </a:lnTo>
                      <a:lnTo>
                        <a:pt x="95" y="149"/>
                      </a:lnTo>
                      <a:lnTo>
                        <a:pt x="85" y="154"/>
                      </a:lnTo>
                      <a:lnTo>
                        <a:pt x="71" y="157"/>
                      </a:lnTo>
                      <a:lnTo>
                        <a:pt x="58" y="160"/>
                      </a:lnTo>
                      <a:lnTo>
                        <a:pt x="60" y="148"/>
                      </a:lnTo>
                      <a:lnTo>
                        <a:pt x="64" y="135"/>
                      </a:lnTo>
                      <a:lnTo>
                        <a:pt x="66" y="122"/>
                      </a:lnTo>
                      <a:lnTo>
                        <a:pt x="69" y="109"/>
                      </a:lnTo>
                      <a:lnTo>
                        <a:pt x="58" y="96"/>
                      </a:lnTo>
                      <a:lnTo>
                        <a:pt x="47" y="85"/>
                      </a:lnTo>
                      <a:lnTo>
                        <a:pt x="39" y="72"/>
                      </a:lnTo>
                      <a:lnTo>
                        <a:pt x="29" y="61"/>
                      </a:lnTo>
                      <a:lnTo>
                        <a:pt x="42" y="63"/>
                      </a:lnTo>
                      <a:lnTo>
                        <a:pt x="56" y="64"/>
                      </a:lnTo>
                      <a:lnTo>
                        <a:pt x="69" y="66"/>
                      </a:lnTo>
                      <a:lnTo>
                        <a:pt x="85" y="67"/>
                      </a:lnTo>
                      <a:lnTo>
                        <a:pt x="90" y="56"/>
                      </a:lnTo>
                      <a:lnTo>
                        <a:pt x="98" y="46"/>
                      </a:lnTo>
                      <a:lnTo>
                        <a:pt x="103" y="35"/>
                      </a:lnTo>
                      <a:lnTo>
                        <a:pt x="111" y="27"/>
                      </a:lnTo>
                      <a:lnTo>
                        <a:pt x="116" y="40"/>
                      </a:lnTo>
                      <a:lnTo>
                        <a:pt x="122" y="53"/>
                      </a:lnTo>
                      <a:lnTo>
                        <a:pt x="127" y="66"/>
                      </a:lnTo>
                      <a:lnTo>
                        <a:pt x="135" y="80"/>
                      </a:lnTo>
                      <a:lnTo>
                        <a:pt x="148" y="85"/>
                      </a:lnTo>
                      <a:lnTo>
                        <a:pt x="162" y="90"/>
                      </a:lnTo>
                      <a:lnTo>
                        <a:pt x="175" y="96"/>
                      </a:lnTo>
                      <a:lnTo>
                        <a:pt x="193" y="101"/>
                      </a:lnTo>
                      <a:lnTo>
                        <a:pt x="181" y="107"/>
                      </a:lnTo>
                      <a:lnTo>
                        <a:pt x="172" y="114"/>
                      </a:lnTo>
                      <a:lnTo>
                        <a:pt x="161" y="122"/>
                      </a:lnTo>
                      <a:lnTo>
                        <a:pt x="151" y="1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8" name="Freeform 3173"/>
                <p:cNvSpPr>
                  <a:spLocks noChangeAspect="1"/>
                </p:cNvSpPr>
                <p:nvPr/>
              </p:nvSpPr>
              <p:spPr bwMode="auto">
                <a:xfrm rot="8643414" flipV="1">
                  <a:off x="4591351" y="1740240"/>
                  <a:ext cx="16785" cy="33026"/>
                </a:xfrm>
                <a:custGeom>
                  <a:avLst/>
                  <a:gdLst>
                    <a:gd name="T0" fmla="*/ 2147483647 w 124"/>
                    <a:gd name="T1" fmla="*/ 2147483647 h 190"/>
                    <a:gd name="T2" fmla="*/ 2147483647 w 124"/>
                    <a:gd name="T3" fmla="*/ 2147483647 h 190"/>
                    <a:gd name="T4" fmla="*/ 2147483647 w 124"/>
                    <a:gd name="T5" fmla="*/ 2147483647 h 190"/>
                    <a:gd name="T6" fmla="*/ 2147483647 w 124"/>
                    <a:gd name="T7" fmla="*/ 2147483647 h 190"/>
                    <a:gd name="T8" fmla="*/ 2147483647 w 124"/>
                    <a:gd name="T9" fmla="*/ 2147483647 h 190"/>
                    <a:gd name="T10" fmla="*/ 2147483647 w 124"/>
                    <a:gd name="T11" fmla="*/ 2147483647 h 190"/>
                    <a:gd name="T12" fmla="*/ 2147483647 w 124"/>
                    <a:gd name="T13" fmla="*/ 2147483647 h 190"/>
                    <a:gd name="T14" fmla="*/ 2147483647 w 124"/>
                    <a:gd name="T15" fmla="*/ 2147483647 h 190"/>
                    <a:gd name="T16" fmla="*/ 2147483647 w 124"/>
                    <a:gd name="T17" fmla="*/ 2147483647 h 190"/>
                    <a:gd name="T18" fmla="*/ 2147483647 w 124"/>
                    <a:gd name="T19" fmla="*/ 2147483647 h 190"/>
                    <a:gd name="T20" fmla="*/ 2147483647 w 124"/>
                    <a:gd name="T21" fmla="*/ 2147483647 h 190"/>
                    <a:gd name="T22" fmla="*/ 2147483647 w 124"/>
                    <a:gd name="T23" fmla="*/ 2147483647 h 190"/>
                    <a:gd name="T24" fmla="*/ 2147483647 w 124"/>
                    <a:gd name="T25" fmla="*/ 2147483647 h 190"/>
                    <a:gd name="T26" fmla="*/ 2147483647 w 124"/>
                    <a:gd name="T27" fmla="*/ 2147483647 h 190"/>
                    <a:gd name="T28" fmla="*/ 2147483647 w 124"/>
                    <a:gd name="T29" fmla="*/ 2147483647 h 190"/>
                    <a:gd name="T30" fmla="*/ 2147483647 w 124"/>
                    <a:gd name="T31" fmla="*/ 2147483647 h 190"/>
                    <a:gd name="T32" fmla="*/ 2147483647 w 124"/>
                    <a:gd name="T33" fmla="*/ 2147483647 h 190"/>
                    <a:gd name="T34" fmla="*/ 2147483647 w 124"/>
                    <a:gd name="T35" fmla="*/ 2147483647 h 190"/>
                    <a:gd name="T36" fmla="*/ 2147483647 w 124"/>
                    <a:gd name="T37" fmla="*/ 2147483647 h 190"/>
                    <a:gd name="T38" fmla="*/ 2147483647 w 124"/>
                    <a:gd name="T39" fmla="*/ 2147483647 h 190"/>
                    <a:gd name="T40" fmla="*/ 2147483647 w 124"/>
                    <a:gd name="T41" fmla="*/ 2147483647 h 190"/>
                    <a:gd name="T42" fmla="*/ 2147483647 w 124"/>
                    <a:gd name="T43" fmla="*/ 0 h 190"/>
                    <a:gd name="T44" fmla="*/ 2147483647 w 124"/>
                    <a:gd name="T45" fmla="*/ 2147483647 h 190"/>
                    <a:gd name="T46" fmla="*/ 2147483647 w 124"/>
                    <a:gd name="T47" fmla="*/ 2147483647 h 190"/>
                    <a:gd name="T48" fmla="*/ 2147483647 w 124"/>
                    <a:gd name="T49" fmla="*/ 2147483647 h 190"/>
                    <a:gd name="T50" fmla="*/ 2147483647 w 124"/>
                    <a:gd name="T51" fmla="*/ 2147483647 h 190"/>
                    <a:gd name="T52" fmla="*/ 2147483647 w 124"/>
                    <a:gd name="T53" fmla="*/ 2147483647 h 190"/>
                    <a:gd name="T54" fmla="*/ 2147483647 w 124"/>
                    <a:gd name="T55" fmla="*/ 2147483647 h 190"/>
                    <a:gd name="T56" fmla="*/ 2147483647 w 124"/>
                    <a:gd name="T57" fmla="*/ 2147483647 h 190"/>
                    <a:gd name="T58" fmla="*/ 2147483647 w 124"/>
                    <a:gd name="T59" fmla="*/ 2147483647 h 190"/>
                    <a:gd name="T60" fmla="*/ 2147483647 w 124"/>
                    <a:gd name="T61" fmla="*/ 2147483647 h 190"/>
                    <a:gd name="T62" fmla="*/ 2147483647 w 124"/>
                    <a:gd name="T63" fmla="*/ 2147483647 h 190"/>
                    <a:gd name="T64" fmla="*/ 2147483647 w 124"/>
                    <a:gd name="T65" fmla="*/ 2147483647 h 190"/>
                    <a:gd name="T66" fmla="*/ 0 w 124"/>
                    <a:gd name="T67" fmla="*/ 2147483647 h 190"/>
                    <a:gd name="T68" fmla="*/ 2147483647 w 124"/>
                    <a:gd name="T69" fmla="*/ 2147483647 h 190"/>
                    <a:gd name="T70" fmla="*/ 2147483647 w 124"/>
                    <a:gd name="T71" fmla="*/ 2147483647 h 190"/>
                    <a:gd name="T72" fmla="*/ 2147483647 w 124"/>
                    <a:gd name="T73" fmla="*/ 2147483647 h 190"/>
                    <a:gd name="T74" fmla="*/ 2147483647 w 124"/>
                    <a:gd name="T75" fmla="*/ 2147483647 h 190"/>
                    <a:gd name="T76" fmla="*/ 2147483647 w 124"/>
                    <a:gd name="T77" fmla="*/ 2147483647 h 190"/>
                    <a:gd name="T78" fmla="*/ 2147483647 w 124"/>
                    <a:gd name="T79" fmla="*/ 2147483647 h 190"/>
                    <a:gd name="T80" fmla="*/ 2147483647 w 124"/>
                    <a:gd name="T81" fmla="*/ 2147483647 h 190"/>
                    <a:gd name="T82" fmla="*/ 2147483647 w 124"/>
                    <a:gd name="T83" fmla="*/ 2147483647 h 190"/>
                    <a:gd name="T84" fmla="*/ 2147483647 w 124"/>
                    <a:gd name="T85" fmla="*/ 2147483647 h 190"/>
                    <a:gd name="T86" fmla="*/ 2147483647 w 124"/>
                    <a:gd name="T87" fmla="*/ 2147483647 h 190"/>
                    <a:gd name="T88" fmla="*/ 2147483647 w 124"/>
                    <a:gd name="T89" fmla="*/ 2147483647 h 190"/>
                    <a:gd name="T90" fmla="*/ 2147483647 w 124"/>
                    <a:gd name="T91" fmla="*/ 2147483647 h 190"/>
                    <a:gd name="T92" fmla="*/ 2147483647 w 124"/>
                    <a:gd name="T93" fmla="*/ 2147483647 h 190"/>
                    <a:gd name="T94" fmla="*/ 2147483647 w 124"/>
                    <a:gd name="T95" fmla="*/ 2147483647 h 190"/>
                    <a:gd name="T96" fmla="*/ 2147483647 w 124"/>
                    <a:gd name="T97" fmla="*/ 2147483647 h 190"/>
                    <a:gd name="T98" fmla="*/ 2147483647 w 124"/>
                    <a:gd name="T99" fmla="*/ 2147483647 h 190"/>
                    <a:gd name="T100" fmla="*/ 2147483647 w 124"/>
                    <a:gd name="T101" fmla="*/ 2147483647 h 190"/>
                    <a:gd name="T102" fmla="*/ 2147483647 w 124"/>
                    <a:gd name="T103" fmla="*/ 2147483647 h 190"/>
                    <a:gd name="T104" fmla="*/ 2147483647 w 124"/>
                    <a:gd name="T105" fmla="*/ 2147483647 h 190"/>
                    <a:gd name="T106" fmla="*/ 2147483647 w 124"/>
                    <a:gd name="T107" fmla="*/ 2147483647 h 190"/>
                    <a:gd name="T108" fmla="*/ 2147483647 w 124"/>
                    <a:gd name="T109" fmla="*/ 2147483647 h 190"/>
                    <a:gd name="T110" fmla="*/ 2147483647 w 124"/>
                    <a:gd name="T111" fmla="*/ 2147483647 h 1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4"/>
                    <a:gd name="T169" fmla="*/ 0 h 190"/>
                    <a:gd name="T170" fmla="*/ 124 w 124"/>
                    <a:gd name="T171" fmla="*/ 190 h 1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4" h="190">
                      <a:moveTo>
                        <a:pt x="60" y="169"/>
                      </a:moveTo>
                      <a:lnTo>
                        <a:pt x="61" y="156"/>
                      </a:lnTo>
                      <a:lnTo>
                        <a:pt x="66" y="143"/>
                      </a:lnTo>
                      <a:lnTo>
                        <a:pt x="68" y="130"/>
                      </a:lnTo>
                      <a:lnTo>
                        <a:pt x="71" y="118"/>
                      </a:lnTo>
                      <a:lnTo>
                        <a:pt x="60" y="106"/>
                      </a:lnTo>
                      <a:lnTo>
                        <a:pt x="48" y="97"/>
                      </a:lnTo>
                      <a:lnTo>
                        <a:pt x="37" y="86"/>
                      </a:lnTo>
                      <a:lnTo>
                        <a:pt x="29" y="76"/>
                      </a:lnTo>
                      <a:lnTo>
                        <a:pt x="42" y="74"/>
                      </a:lnTo>
                      <a:lnTo>
                        <a:pt x="56" y="74"/>
                      </a:lnTo>
                      <a:lnTo>
                        <a:pt x="71" y="74"/>
                      </a:lnTo>
                      <a:lnTo>
                        <a:pt x="85" y="74"/>
                      </a:lnTo>
                      <a:lnTo>
                        <a:pt x="92" y="61"/>
                      </a:lnTo>
                      <a:lnTo>
                        <a:pt x="100" y="50"/>
                      </a:lnTo>
                      <a:lnTo>
                        <a:pt x="104" y="39"/>
                      </a:lnTo>
                      <a:lnTo>
                        <a:pt x="112" y="28"/>
                      </a:lnTo>
                      <a:lnTo>
                        <a:pt x="116" y="33"/>
                      </a:lnTo>
                      <a:lnTo>
                        <a:pt x="120" y="42"/>
                      </a:lnTo>
                      <a:lnTo>
                        <a:pt x="124" y="21"/>
                      </a:lnTo>
                      <a:lnTo>
                        <a:pt x="117" y="10"/>
                      </a:lnTo>
                      <a:lnTo>
                        <a:pt x="112" y="0"/>
                      </a:lnTo>
                      <a:lnTo>
                        <a:pt x="106" y="10"/>
                      </a:lnTo>
                      <a:lnTo>
                        <a:pt x="103" y="20"/>
                      </a:lnTo>
                      <a:lnTo>
                        <a:pt x="95" y="29"/>
                      </a:lnTo>
                      <a:lnTo>
                        <a:pt x="90" y="41"/>
                      </a:lnTo>
                      <a:lnTo>
                        <a:pt x="84" y="50"/>
                      </a:lnTo>
                      <a:lnTo>
                        <a:pt x="79" y="61"/>
                      </a:lnTo>
                      <a:lnTo>
                        <a:pt x="66" y="61"/>
                      </a:lnTo>
                      <a:lnTo>
                        <a:pt x="53" y="63"/>
                      </a:lnTo>
                      <a:lnTo>
                        <a:pt x="39" y="63"/>
                      </a:lnTo>
                      <a:lnTo>
                        <a:pt x="29" y="65"/>
                      </a:lnTo>
                      <a:lnTo>
                        <a:pt x="13" y="65"/>
                      </a:lnTo>
                      <a:lnTo>
                        <a:pt x="0" y="65"/>
                      </a:lnTo>
                      <a:lnTo>
                        <a:pt x="10" y="74"/>
                      </a:lnTo>
                      <a:lnTo>
                        <a:pt x="21" y="86"/>
                      </a:lnTo>
                      <a:lnTo>
                        <a:pt x="39" y="102"/>
                      </a:lnTo>
                      <a:lnTo>
                        <a:pt x="58" y="121"/>
                      </a:lnTo>
                      <a:lnTo>
                        <a:pt x="55" y="132"/>
                      </a:lnTo>
                      <a:lnTo>
                        <a:pt x="53" y="143"/>
                      </a:lnTo>
                      <a:lnTo>
                        <a:pt x="50" y="155"/>
                      </a:lnTo>
                      <a:lnTo>
                        <a:pt x="48" y="166"/>
                      </a:lnTo>
                      <a:lnTo>
                        <a:pt x="45" y="177"/>
                      </a:lnTo>
                      <a:lnTo>
                        <a:pt x="45" y="190"/>
                      </a:lnTo>
                      <a:lnTo>
                        <a:pt x="55" y="185"/>
                      </a:lnTo>
                      <a:lnTo>
                        <a:pt x="66" y="180"/>
                      </a:lnTo>
                      <a:lnTo>
                        <a:pt x="74" y="175"/>
                      </a:lnTo>
                      <a:lnTo>
                        <a:pt x="84" y="171"/>
                      </a:lnTo>
                      <a:lnTo>
                        <a:pt x="93" y="167"/>
                      </a:lnTo>
                      <a:lnTo>
                        <a:pt x="104" y="164"/>
                      </a:lnTo>
                      <a:lnTo>
                        <a:pt x="108" y="148"/>
                      </a:lnTo>
                      <a:lnTo>
                        <a:pt x="95" y="153"/>
                      </a:lnTo>
                      <a:lnTo>
                        <a:pt x="84" y="158"/>
                      </a:lnTo>
                      <a:lnTo>
                        <a:pt x="71" y="164"/>
                      </a:lnTo>
                      <a:lnTo>
                        <a:pt x="60" y="1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39" name="Freeform 3174"/>
                <p:cNvSpPr>
                  <a:spLocks noChangeAspect="1"/>
                </p:cNvSpPr>
                <p:nvPr/>
              </p:nvSpPr>
              <p:spPr bwMode="auto">
                <a:xfrm rot="8643414" flipV="1">
                  <a:off x="4582196" y="1752822"/>
                  <a:ext cx="16785" cy="31453"/>
                </a:xfrm>
                <a:custGeom>
                  <a:avLst/>
                  <a:gdLst>
                    <a:gd name="T0" fmla="*/ 2147483647 w 121"/>
                    <a:gd name="T1" fmla="*/ 2147483647 h 172"/>
                    <a:gd name="T2" fmla="*/ 2147483647 w 121"/>
                    <a:gd name="T3" fmla="*/ 2147483647 h 172"/>
                    <a:gd name="T4" fmla="*/ 2147483647 w 121"/>
                    <a:gd name="T5" fmla="*/ 2147483647 h 172"/>
                    <a:gd name="T6" fmla="*/ 2147483647 w 121"/>
                    <a:gd name="T7" fmla="*/ 2147483647 h 172"/>
                    <a:gd name="T8" fmla="*/ 2147483647 w 121"/>
                    <a:gd name="T9" fmla="*/ 2147483647 h 172"/>
                    <a:gd name="T10" fmla="*/ 2147483647 w 121"/>
                    <a:gd name="T11" fmla="*/ 2147483647 h 172"/>
                    <a:gd name="T12" fmla="*/ 2147483647 w 121"/>
                    <a:gd name="T13" fmla="*/ 2147483647 h 172"/>
                    <a:gd name="T14" fmla="*/ 2147483647 w 121"/>
                    <a:gd name="T15" fmla="*/ 2147483647 h 172"/>
                    <a:gd name="T16" fmla="*/ 2147483647 w 121"/>
                    <a:gd name="T17" fmla="*/ 2147483647 h 172"/>
                    <a:gd name="T18" fmla="*/ 2147483647 w 121"/>
                    <a:gd name="T19" fmla="*/ 2147483647 h 172"/>
                    <a:gd name="T20" fmla="*/ 2147483647 w 121"/>
                    <a:gd name="T21" fmla="*/ 2147483647 h 172"/>
                    <a:gd name="T22" fmla="*/ 2147483647 w 121"/>
                    <a:gd name="T23" fmla="*/ 2147483647 h 172"/>
                    <a:gd name="T24" fmla="*/ 2147483647 w 121"/>
                    <a:gd name="T25" fmla="*/ 2147483647 h 172"/>
                    <a:gd name="T26" fmla="*/ 2147483647 w 121"/>
                    <a:gd name="T27" fmla="*/ 2147483647 h 172"/>
                    <a:gd name="T28" fmla="*/ 2147483647 w 121"/>
                    <a:gd name="T29" fmla="*/ 2147483647 h 172"/>
                    <a:gd name="T30" fmla="*/ 2147483647 w 121"/>
                    <a:gd name="T31" fmla="*/ 2147483647 h 172"/>
                    <a:gd name="T32" fmla="*/ 2147483647 w 121"/>
                    <a:gd name="T33" fmla="*/ 2147483647 h 172"/>
                    <a:gd name="T34" fmla="*/ 2147483647 w 121"/>
                    <a:gd name="T35" fmla="*/ 2147483647 h 172"/>
                    <a:gd name="T36" fmla="*/ 2147483647 w 121"/>
                    <a:gd name="T37" fmla="*/ 2147483647 h 172"/>
                    <a:gd name="T38" fmla="*/ 2147483647 w 121"/>
                    <a:gd name="T39" fmla="*/ 2147483647 h 172"/>
                    <a:gd name="T40" fmla="*/ 2147483647 w 121"/>
                    <a:gd name="T41" fmla="*/ 2147483647 h 172"/>
                    <a:gd name="T42" fmla="*/ 2147483647 w 121"/>
                    <a:gd name="T43" fmla="*/ 2147483647 h 172"/>
                    <a:gd name="T44" fmla="*/ 2147483647 w 121"/>
                    <a:gd name="T45" fmla="*/ 0 h 172"/>
                    <a:gd name="T46" fmla="*/ 2147483647 w 121"/>
                    <a:gd name="T47" fmla="*/ 2147483647 h 172"/>
                    <a:gd name="T48" fmla="*/ 2147483647 w 121"/>
                    <a:gd name="T49" fmla="*/ 2147483647 h 172"/>
                    <a:gd name="T50" fmla="*/ 2147483647 w 121"/>
                    <a:gd name="T51" fmla="*/ 2147483647 h 172"/>
                    <a:gd name="T52" fmla="*/ 2147483647 w 121"/>
                    <a:gd name="T53" fmla="*/ 2147483647 h 172"/>
                    <a:gd name="T54" fmla="*/ 2147483647 w 121"/>
                    <a:gd name="T55" fmla="*/ 2147483647 h 172"/>
                    <a:gd name="T56" fmla="*/ 2147483647 w 121"/>
                    <a:gd name="T57" fmla="*/ 2147483647 h 172"/>
                    <a:gd name="T58" fmla="*/ 2147483647 w 121"/>
                    <a:gd name="T59" fmla="*/ 2147483647 h 172"/>
                    <a:gd name="T60" fmla="*/ 2147483647 w 121"/>
                    <a:gd name="T61" fmla="*/ 2147483647 h 172"/>
                    <a:gd name="T62" fmla="*/ 2147483647 w 121"/>
                    <a:gd name="T63" fmla="*/ 2147483647 h 172"/>
                    <a:gd name="T64" fmla="*/ 2147483647 w 121"/>
                    <a:gd name="T65" fmla="*/ 2147483647 h 172"/>
                    <a:gd name="T66" fmla="*/ 2147483647 w 121"/>
                    <a:gd name="T67" fmla="*/ 2147483647 h 172"/>
                    <a:gd name="T68" fmla="*/ 2147483647 w 121"/>
                    <a:gd name="T69" fmla="*/ 2147483647 h 172"/>
                    <a:gd name="T70" fmla="*/ 2147483647 w 121"/>
                    <a:gd name="T71" fmla="*/ 2147483647 h 172"/>
                    <a:gd name="T72" fmla="*/ 2147483647 w 121"/>
                    <a:gd name="T73" fmla="*/ 2147483647 h 172"/>
                    <a:gd name="T74" fmla="*/ 2147483647 w 121"/>
                    <a:gd name="T75" fmla="*/ 2147483647 h 172"/>
                    <a:gd name="T76" fmla="*/ 2147483647 w 121"/>
                    <a:gd name="T77" fmla="*/ 2147483647 h 172"/>
                    <a:gd name="T78" fmla="*/ 2147483647 w 121"/>
                    <a:gd name="T79" fmla="*/ 2147483647 h 172"/>
                    <a:gd name="T80" fmla="*/ 2147483647 w 121"/>
                    <a:gd name="T81" fmla="*/ 2147483647 h 172"/>
                    <a:gd name="T82" fmla="*/ 2147483647 w 121"/>
                    <a:gd name="T83" fmla="*/ 2147483647 h 172"/>
                    <a:gd name="T84" fmla="*/ 2147483647 w 121"/>
                    <a:gd name="T85" fmla="*/ 2147483647 h 172"/>
                    <a:gd name="T86" fmla="*/ 2147483647 w 121"/>
                    <a:gd name="T87" fmla="*/ 2147483647 h 172"/>
                    <a:gd name="T88" fmla="*/ 0 w 121"/>
                    <a:gd name="T89" fmla="*/ 2147483647 h 172"/>
                    <a:gd name="T90" fmla="*/ 2147483647 w 121"/>
                    <a:gd name="T91" fmla="*/ 2147483647 h 172"/>
                    <a:gd name="T92" fmla="*/ 2147483647 w 121"/>
                    <a:gd name="T93" fmla="*/ 2147483647 h 172"/>
                    <a:gd name="T94" fmla="*/ 2147483647 w 121"/>
                    <a:gd name="T95" fmla="*/ 2147483647 h 172"/>
                    <a:gd name="T96" fmla="*/ 2147483647 w 121"/>
                    <a:gd name="T97" fmla="*/ 2147483647 h 172"/>
                    <a:gd name="T98" fmla="*/ 2147483647 w 121"/>
                    <a:gd name="T99" fmla="*/ 2147483647 h 172"/>
                    <a:gd name="T100" fmla="*/ 2147483647 w 121"/>
                    <a:gd name="T101" fmla="*/ 2147483647 h 172"/>
                    <a:gd name="T102" fmla="*/ 2147483647 w 121"/>
                    <a:gd name="T103" fmla="*/ 2147483647 h 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1"/>
                    <a:gd name="T157" fmla="*/ 0 h 172"/>
                    <a:gd name="T158" fmla="*/ 121 w 121"/>
                    <a:gd name="T159" fmla="*/ 172 h 1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1" h="172">
                      <a:moveTo>
                        <a:pt x="57" y="164"/>
                      </a:moveTo>
                      <a:lnTo>
                        <a:pt x="65" y="167"/>
                      </a:lnTo>
                      <a:lnTo>
                        <a:pt x="76" y="172"/>
                      </a:lnTo>
                      <a:lnTo>
                        <a:pt x="74" y="159"/>
                      </a:lnTo>
                      <a:lnTo>
                        <a:pt x="73" y="148"/>
                      </a:lnTo>
                      <a:lnTo>
                        <a:pt x="69" y="137"/>
                      </a:lnTo>
                      <a:lnTo>
                        <a:pt x="68" y="125"/>
                      </a:lnTo>
                      <a:lnTo>
                        <a:pt x="65" y="114"/>
                      </a:lnTo>
                      <a:lnTo>
                        <a:pt x="63" y="103"/>
                      </a:lnTo>
                      <a:lnTo>
                        <a:pt x="82" y="87"/>
                      </a:lnTo>
                      <a:lnTo>
                        <a:pt x="100" y="69"/>
                      </a:lnTo>
                      <a:lnTo>
                        <a:pt x="110" y="60"/>
                      </a:lnTo>
                      <a:lnTo>
                        <a:pt x="121" y="52"/>
                      </a:lnTo>
                      <a:lnTo>
                        <a:pt x="106" y="48"/>
                      </a:lnTo>
                      <a:lnTo>
                        <a:pt x="93" y="48"/>
                      </a:lnTo>
                      <a:lnTo>
                        <a:pt x="81" y="47"/>
                      </a:lnTo>
                      <a:lnTo>
                        <a:pt x="68" y="45"/>
                      </a:lnTo>
                      <a:lnTo>
                        <a:pt x="55" y="44"/>
                      </a:lnTo>
                      <a:lnTo>
                        <a:pt x="44" y="44"/>
                      </a:lnTo>
                      <a:lnTo>
                        <a:pt x="36" y="32"/>
                      </a:lnTo>
                      <a:lnTo>
                        <a:pt x="29" y="21"/>
                      </a:lnTo>
                      <a:lnTo>
                        <a:pt x="24" y="10"/>
                      </a:lnTo>
                      <a:lnTo>
                        <a:pt x="20" y="0"/>
                      </a:lnTo>
                      <a:lnTo>
                        <a:pt x="16" y="21"/>
                      </a:lnTo>
                      <a:lnTo>
                        <a:pt x="24" y="37"/>
                      </a:lnTo>
                      <a:lnTo>
                        <a:pt x="34" y="55"/>
                      </a:lnTo>
                      <a:lnTo>
                        <a:pt x="47" y="55"/>
                      </a:lnTo>
                      <a:lnTo>
                        <a:pt x="63" y="56"/>
                      </a:lnTo>
                      <a:lnTo>
                        <a:pt x="76" y="58"/>
                      </a:lnTo>
                      <a:lnTo>
                        <a:pt x="93" y="63"/>
                      </a:lnTo>
                      <a:lnTo>
                        <a:pt x="82" y="69"/>
                      </a:lnTo>
                      <a:lnTo>
                        <a:pt x="71" y="79"/>
                      </a:lnTo>
                      <a:lnTo>
                        <a:pt x="60" y="89"/>
                      </a:lnTo>
                      <a:lnTo>
                        <a:pt x="50" y="98"/>
                      </a:lnTo>
                      <a:lnTo>
                        <a:pt x="52" y="111"/>
                      </a:lnTo>
                      <a:lnTo>
                        <a:pt x="55" y="124"/>
                      </a:lnTo>
                      <a:lnTo>
                        <a:pt x="57" y="137"/>
                      </a:lnTo>
                      <a:lnTo>
                        <a:pt x="60" y="150"/>
                      </a:lnTo>
                      <a:lnTo>
                        <a:pt x="47" y="143"/>
                      </a:lnTo>
                      <a:lnTo>
                        <a:pt x="34" y="137"/>
                      </a:lnTo>
                      <a:lnTo>
                        <a:pt x="21" y="132"/>
                      </a:lnTo>
                      <a:lnTo>
                        <a:pt x="8" y="125"/>
                      </a:lnTo>
                      <a:lnTo>
                        <a:pt x="5" y="125"/>
                      </a:lnTo>
                      <a:lnTo>
                        <a:pt x="4" y="127"/>
                      </a:lnTo>
                      <a:lnTo>
                        <a:pt x="0" y="143"/>
                      </a:lnTo>
                      <a:lnTo>
                        <a:pt x="4" y="142"/>
                      </a:lnTo>
                      <a:lnTo>
                        <a:pt x="8" y="138"/>
                      </a:lnTo>
                      <a:lnTo>
                        <a:pt x="20" y="145"/>
                      </a:lnTo>
                      <a:lnTo>
                        <a:pt x="33" y="150"/>
                      </a:lnTo>
                      <a:lnTo>
                        <a:pt x="44" y="156"/>
                      </a:lnTo>
                      <a:lnTo>
                        <a:pt x="57" y="1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0" name="Freeform 3175"/>
                <p:cNvSpPr>
                  <a:spLocks noChangeAspect="1" noEditPoints="1"/>
                </p:cNvSpPr>
                <p:nvPr/>
              </p:nvSpPr>
              <p:spPr bwMode="auto">
                <a:xfrm rot="8643414" flipV="1">
                  <a:off x="4540996" y="1768548"/>
                  <a:ext cx="32044" cy="36171"/>
                </a:xfrm>
                <a:custGeom>
                  <a:avLst/>
                  <a:gdLst>
                    <a:gd name="T0" fmla="*/ 2147483647 w 230"/>
                    <a:gd name="T1" fmla="*/ 2147483647 h 199"/>
                    <a:gd name="T2" fmla="*/ 2147483647 w 230"/>
                    <a:gd name="T3" fmla="*/ 2147483647 h 199"/>
                    <a:gd name="T4" fmla="*/ 2147483647 w 230"/>
                    <a:gd name="T5" fmla="*/ 2147483647 h 199"/>
                    <a:gd name="T6" fmla="*/ 2147483647 w 230"/>
                    <a:gd name="T7" fmla="*/ 2147483647 h 199"/>
                    <a:gd name="T8" fmla="*/ 2147483647 w 230"/>
                    <a:gd name="T9" fmla="*/ 2147483647 h 199"/>
                    <a:gd name="T10" fmla="*/ 2147483647 w 230"/>
                    <a:gd name="T11" fmla="*/ 2147483647 h 199"/>
                    <a:gd name="T12" fmla="*/ 2147483647 w 230"/>
                    <a:gd name="T13" fmla="*/ 2147483647 h 199"/>
                    <a:gd name="T14" fmla="*/ 2147483647 w 230"/>
                    <a:gd name="T15" fmla="*/ 2147483647 h 199"/>
                    <a:gd name="T16" fmla="*/ 2147483647 w 230"/>
                    <a:gd name="T17" fmla="*/ 2147483647 h 199"/>
                    <a:gd name="T18" fmla="*/ 2147483647 w 230"/>
                    <a:gd name="T19" fmla="*/ 2147483647 h 199"/>
                    <a:gd name="T20" fmla="*/ 2147483647 w 230"/>
                    <a:gd name="T21" fmla="*/ 2147483647 h 199"/>
                    <a:gd name="T22" fmla="*/ 2147483647 w 230"/>
                    <a:gd name="T23" fmla="*/ 2147483647 h 199"/>
                    <a:gd name="T24" fmla="*/ 2147483647 w 230"/>
                    <a:gd name="T25" fmla="*/ 2147483647 h 199"/>
                    <a:gd name="T26" fmla="*/ 2147483647 w 230"/>
                    <a:gd name="T27" fmla="*/ 2147483647 h 199"/>
                    <a:gd name="T28" fmla="*/ 2147483647 w 230"/>
                    <a:gd name="T29" fmla="*/ 2147483647 h 199"/>
                    <a:gd name="T30" fmla="*/ 2147483647 w 230"/>
                    <a:gd name="T31" fmla="*/ 2147483647 h 199"/>
                    <a:gd name="T32" fmla="*/ 2147483647 w 230"/>
                    <a:gd name="T33" fmla="*/ 2147483647 h 199"/>
                    <a:gd name="T34" fmla="*/ 2147483647 w 230"/>
                    <a:gd name="T35" fmla="*/ 2147483647 h 199"/>
                    <a:gd name="T36" fmla="*/ 2147483647 w 230"/>
                    <a:gd name="T37" fmla="*/ 2147483647 h 199"/>
                    <a:gd name="T38" fmla="*/ 2147483647 w 230"/>
                    <a:gd name="T39" fmla="*/ 2147483647 h 199"/>
                    <a:gd name="T40" fmla="*/ 2147483647 w 230"/>
                    <a:gd name="T41" fmla="*/ 2147483647 h 199"/>
                    <a:gd name="T42" fmla="*/ 2147483647 w 230"/>
                    <a:gd name="T43" fmla="*/ 2147483647 h 199"/>
                    <a:gd name="T44" fmla="*/ 2147483647 w 230"/>
                    <a:gd name="T45" fmla="*/ 2147483647 h 199"/>
                    <a:gd name="T46" fmla="*/ 2147483647 w 230"/>
                    <a:gd name="T47" fmla="*/ 2147483647 h 199"/>
                    <a:gd name="T48" fmla="*/ 2147483647 w 230"/>
                    <a:gd name="T49" fmla="*/ 2147483647 h 199"/>
                    <a:gd name="T50" fmla="*/ 2147483647 w 230"/>
                    <a:gd name="T51" fmla="*/ 2147483647 h 199"/>
                    <a:gd name="T52" fmla="*/ 2147483647 w 230"/>
                    <a:gd name="T53" fmla="*/ 2147483647 h 199"/>
                    <a:gd name="T54" fmla="*/ 2147483647 w 230"/>
                    <a:gd name="T55" fmla="*/ 2147483647 h 199"/>
                    <a:gd name="T56" fmla="*/ 2147483647 w 230"/>
                    <a:gd name="T57" fmla="*/ 2147483647 h 199"/>
                    <a:gd name="T58" fmla="*/ 2147483647 w 230"/>
                    <a:gd name="T59" fmla="*/ 2147483647 h 199"/>
                    <a:gd name="T60" fmla="*/ 2147483647 w 230"/>
                    <a:gd name="T61" fmla="*/ 2147483647 h 199"/>
                    <a:gd name="T62" fmla="*/ 2147483647 w 230"/>
                    <a:gd name="T63" fmla="*/ 2147483647 h 199"/>
                    <a:gd name="T64" fmla="*/ 2147483647 w 230"/>
                    <a:gd name="T65" fmla="*/ 2147483647 h 199"/>
                    <a:gd name="T66" fmla="*/ 2147483647 w 230"/>
                    <a:gd name="T67" fmla="*/ 2147483647 h 199"/>
                    <a:gd name="T68" fmla="*/ 2147483647 w 230"/>
                    <a:gd name="T69" fmla="*/ 2147483647 h 199"/>
                    <a:gd name="T70" fmla="*/ 2147483647 w 230"/>
                    <a:gd name="T71" fmla="*/ 2147483647 h 199"/>
                    <a:gd name="T72" fmla="*/ 2147483647 w 230"/>
                    <a:gd name="T73" fmla="*/ 2147483647 h 199"/>
                    <a:gd name="T74" fmla="*/ 2147483647 w 230"/>
                    <a:gd name="T75" fmla="*/ 2147483647 h 199"/>
                    <a:gd name="T76" fmla="*/ 2147483647 w 230"/>
                    <a:gd name="T77" fmla="*/ 2147483647 h 199"/>
                    <a:gd name="T78" fmla="*/ 2147483647 w 230"/>
                    <a:gd name="T79" fmla="*/ 2147483647 h 199"/>
                    <a:gd name="T80" fmla="*/ 2147483647 w 230"/>
                    <a:gd name="T81" fmla="*/ 2147483647 h 199"/>
                    <a:gd name="T82" fmla="*/ 2147483647 w 230"/>
                    <a:gd name="T83" fmla="*/ 2147483647 h 199"/>
                    <a:gd name="T84" fmla="*/ 2147483647 w 230"/>
                    <a:gd name="T85" fmla="*/ 2147483647 h 199"/>
                    <a:gd name="T86" fmla="*/ 2147483647 w 230"/>
                    <a:gd name="T87" fmla="*/ 2147483647 h 199"/>
                    <a:gd name="T88" fmla="*/ 2147483647 w 230"/>
                    <a:gd name="T89" fmla="*/ 2147483647 h 199"/>
                    <a:gd name="T90" fmla="*/ 2147483647 w 230"/>
                    <a:gd name="T91" fmla="*/ 2147483647 h 199"/>
                    <a:gd name="T92" fmla="*/ 2147483647 w 230"/>
                    <a:gd name="T93" fmla="*/ 2147483647 h 199"/>
                    <a:gd name="T94" fmla="*/ 2147483647 w 230"/>
                    <a:gd name="T95" fmla="*/ 2147483647 h 199"/>
                    <a:gd name="T96" fmla="*/ 2147483647 w 230"/>
                    <a:gd name="T97" fmla="*/ 2147483647 h 199"/>
                    <a:gd name="T98" fmla="*/ 2147483647 w 230"/>
                    <a:gd name="T99" fmla="*/ 2147483647 h 1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0"/>
                    <a:gd name="T151" fmla="*/ 0 h 199"/>
                    <a:gd name="T152" fmla="*/ 230 w 230"/>
                    <a:gd name="T153" fmla="*/ 199 h 1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0" h="199">
                      <a:moveTo>
                        <a:pt x="150" y="55"/>
                      </a:moveTo>
                      <a:lnTo>
                        <a:pt x="137" y="37"/>
                      </a:lnTo>
                      <a:lnTo>
                        <a:pt x="125" y="18"/>
                      </a:lnTo>
                      <a:lnTo>
                        <a:pt x="119" y="8"/>
                      </a:lnTo>
                      <a:lnTo>
                        <a:pt x="114" y="0"/>
                      </a:lnTo>
                      <a:lnTo>
                        <a:pt x="108" y="10"/>
                      </a:lnTo>
                      <a:lnTo>
                        <a:pt x="103" y="21"/>
                      </a:lnTo>
                      <a:lnTo>
                        <a:pt x="97" y="32"/>
                      </a:lnTo>
                      <a:lnTo>
                        <a:pt x="92" y="43"/>
                      </a:lnTo>
                      <a:lnTo>
                        <a:pt x="85" y="55"/>
                      </a:lnTo>
                      <a:lnTo>
                        <a:pt x="81" y="66"/>
                      </a:lnTo>
                      <a:lnTo>
                        <a:pt x="66" y="67"/>
                      </a:lnTo>
                      <a:lnTo>
                        <a:pt x="53" y="74"/>
                      </a:lnTo>
                      <a:lnTo>
                        <a:pt x="40" y="75"/>
                      </a:lnTo>
                      <a:lnTo>
                        <a:pt x="26" y="80"/>
                      </a:lnTo>
                      <a:lnTo>
                        <a:pt x="13" y="83"/>
                      </a:lnTo>
                      <a:lnTo>
                        <a:pt x="0" y="87"/>
                      </a:lnTo>
                      <a:lnTo>
                        <a:pt x="10" y="95"/>
                      </a:lnTo>
                      <a:lnTo>
                        <a:pt x="21" y="103"/>
                      </a:lnTo>
                      <a:lnTo>
                        <a:pt x="40" y="117"/>
                      </a:lnTo>
                      <a:lnTo>
                        <a:pt x="58" y="130"/>
                      </a:lnTo>
                      <a:lnTo>
                        <a:pt x="55" y="141"/>
                      </a:lnTo>
                      <a:lnTo>
                        <a:pt x="53" y="152"/>
                      </a:lnTo>
                      <a:lnTo>
                        <a:pt x="50" y="164"/>
                      </a:lnTo>
                      <a:lnTo>
                        <a:pt x="48" y="177"/>
                      </a:lnTo>
                      <a:lnTo>
                        <a:pt x="47" y="188"/>
                      </a:lnTo>
                      <a:lnTo>
                        <a:pt x="45" y="199"/>
                      </a:lnTo>
                      <a:lnTo>
                        <a:pt x="56" y="191"/>
                      </a:lnTo>
                      <a:lnTo>
                        <a:pt x="68" y="186"/>
                      </a:lnTo>
                      <a:lnTo>
                        <a:pt x="79" y="178"/>
                      </a:lnTo>
                      <a:lnTo>
                        <a:pt x="90" y="170"/>
                      </a:lnTo>
                      <a:lnTo>
                        <a:pt x="101" y="164"/>
                      </a:lnTo>
                      <a:lnTo>
                        <a:pt x="114" y="156"/>
                      </a:lnTo>
                      <a:lnTo>
                        <a:pt x="125" y="157"/>
                      </a:lnTo>
                      <a:lnTo>
                        <a:pt x="138" y="162"/>
                      </a:lnTo>
                      <a:lnTo>
                        <a:pt x="150" y="164"/>
                      </a:lnTo>
                      <a:lnTo>
                        <a:pt x="162" y="168"/>
                      </a:lnTo>
                      <a:lnTo>
                        <a:pt x="174" y="170"/>
                      </a:lnTo>
                      <a:lnTo>
                        <a:pt x="185" y="173"/>
                      </a:lnTo>
                      <a:lnTo>
                        <a:pt x="183" y="162"/>
                      </a:lnTo>
                      <a:lnTo>
                        <a:pt x="180" y="151"/>
                      </a:lnTo>
                      <a:lnTo>
                        <a:pt x="177" y="140"/>
                      </a:lnTo>
                      <a:lnTo>
                        <a:pt x="175" y="130"/>
                      </a:lnTo>
                      <a:lnTo>
                        <a:pt x="174" y="119"/>
                      </a:lnTo>
                      <a:lnTo>
                        <a:pt x="172" y="109"/>
                      </a:lnTo>
                      <a:lnTo>
                        <a:pt x="178" y="98"/>
                      </a:lnTo>
                      <a:lnTo>
                        <a:pt x="190" y="88"/>
                      </a:lnTo>
                      <a:lnTo>
                        <a:pt x="198" y="77"/>
                      </a:lnTo>
                      <a:lnTo>
                        <a:pt x="209" y="67"/>
                      </a:lnTo>
                      <a:lnTo>
                        <a:pt x="218" y="56"/>
                      </a:lnTo>
                      <a:lnTo>
                        <a:pt x="230" y="48"/>
                      </a:lnTo>
                      <a:lnTo>
                        <a:pt x="215" y="48"/>
                      </a:lnTo>
                      <a:lnTo>
                        <a:pt x="202" y="50"/>
                      </a:lnTo>
                      <a:lnTo>
                        <a:pt x="188" y="50"/>
                      </a:lnTo>
                      <a:lnTo>
                        <a:pt x="175" y="51"/>
                      </a:lnTo>
                      <a:lnTo>
                        <a:pt x="162" y="53"/>
                      </a:lnTo>
                      <a:lnTo>
                        <a:pt x="150" y="55"/>
                      </a:lnTo>
                      <a:close/>
                      <a:moveTo>
                        <a:pt x="156" y="108"/>
                      </a:moveTo>
                      <a:lnTo>
                        <a:pt x="159" y="119"/>
                      </a:lnTo>
                      <a:lnTo>
                        <a:pt x="162" y="132"/>
                      </a:lnTo>
                      <a:lnTo>
                        <a:pt x="164" y="143"/>
                      </a:lnTo>
                      <a:lnTo>
                        <a:pt x="167" y="156"/>
                      </a:lnTo>
                      <a:lnTo>
                        <a:pt x="153" y="152"/>
                      </a:lnTo>
                      <a:lnTo>
                        <a:pt x="140" y="148"/>
                      </a:lnTo>
                      <a:lnTo>
                        <a:pt x="127" y="144"/>
                      </a:lnTo>
                      <a:lnTo>
                        <a:pt x="114" y="143"/>
                      </a:lnTo>
                      <a:lnTo>
                        <a:pt x="100" y="151"/>
                      </a:lnTo>
                      <a:lnTo>
                        <a:pt x="89" y="159"/>
                      </a:lnTo>
                      <a:lnTo>
                        <a:pt x="73" y="167"/>
                      </a:lnTo>
                      <a:lnTo>
                        <a:pt x="61" y="177"/>
                      </a:lnTo>
                      <a:lnTo>
                        <a:pt x="65" y="162"/>
                      </a:lnTo>
                      <a:lnTo>
                        <a:pt x="66" y="148"/>
                      </a:lnTo>
                      <a:lnTo>
                        <a:pt x="68" y="135"/>
                      </a:lnTo>
                      <a:lnTo>
                        <a:pt x="71" y="122"/>
                      </a:lnTo>
                      <a:lnTo>
                        <a:pt x="60" y="114"/>
                      </a:lnTo>
                      <a:lnTo>
                        <a:pt x="48" y="108"/>
                      </a:lnTo>
                      <a:lnTo>
                        <a:pt x="37" y="99"/>
                      </a:lnTo>
                      <a:lnTo>
                        <a:pt x="29" y="91"/>
                      </a:lnTo>
                      <a:lnTo>
                        <a:pt x="42" y="88"/>
                      </a:lnTo>
                      <a:lnTo>
                        <a:pt x="58" y="85"/>
                      </a:lnTo>
                      <a:lnTo>
                        <a:pt x="71" y="79"/>
                      </a:lnTo>
                      <a:lnTo>
                        <a:pt x="89" y="75"/>
                      </a:lnTo>
                      <a:lnTo>
                        <a:pt x="93" y="63"/>
                      </a:lnTo>
                      <a:lnTo>
                        <a:pt x="101" y="51"/>
                      </a:lnTo>
                      <a:lnTo>
                        <a:pt x="106" y="39"/>
                      </a:lnTo>
                      <a:lnTo>
                        <a:pt x="114" y="26"/>
                      </a:lnTo>
                      <a:lnTo>
                        <a:pt x="119" y="34"/>
                      </a:lnTo>
                      <a:lnTo>
                        <a:pt x="127" y="45"/>
                      </a:lnTo>
                      <a:lnTo>
                        <a:pt x="135" y="56"/>
                      </a:lnTo>
                      <a:lnTo>
                        <a:pt x="141" y="67"/>
                      </a:lnTo>
                      <a:lnTo>
                        <a:pt x="154" y="64"/>
                      </a:lnTo>
                      <a:lnTo>
                        <a:pt x="172" y="64"/>
                      </a:lnTo>
                      <a:lnTo>
                        <a:pt x="185" y="63"/>
                      </a:lnTo>
                      <a:lnTo>
                        <a:pt x="201" y="63"/>
                      </a:lnTo>
                      <a:lnTo>
                        <a:pt x="190" y="74"/>
                      </a:lnTo>
                      <a:lnTo>
                        <a:pt x="178" y="85"/>
                      </a:lnTo>
                      <a:lnTo>
                        <a:pt x="167" y="96"/>
                      </a:lnTo>
                      <a:lnTo>
                        <a:pt x="156" y="1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1" name="Freeform 3176"/>
                <p:cNvSpPr>
                  <a:spLocks noChangeAspect="1" noEditPoints="1"/>
                </p:cNvSpPr>
                <p:nvPr/>
              </p:nvSpPr>
              <p:spPr bwMode="auto">
                <a:xfrm rot="8643414" flipV="1">
                  <a:off x="4495218" y="1784275"/>
                  <a:ext cx="33570" cy="37744"/>
                </a:xfrm>
                <a:custGeom>
                  <a:avLst/>
                  <a:gdLst>
                    <a:gd name="T0" fmla="*/ 2147483647 w 233"/>
                    <a:gd name="T1" fmla="*/ 2147483647 h 207"/>
                    <a:gd name="T2" fmla="*/ 2147483647 w 233"/>
                    <a:gd name="T3" fmla="*/ 2147483647 h 207"/>
                    <a:gd name="T4" fmla="*/ 2147483647 w 233"/>
                    <a:gd name="T5" fmla="*/ 2147483647 h 207"/>
                    <a:gd name="T6" fmla="*/ 2147483647 w 233"/>
                    <a:gd name="T7" fmla="*/ 2147483647 h 207"/>
                    <a:gd name="T8" fmla="*/ 2147483647 w 233"/>
                    <a:gd name="T9" fmla="*/ 2147483647 h 207"/>
                    <a:gd name="T10" fmla="*/ 2147483647 w 233"/>
                    <a:gd name="T11" fmla="*/ 2147483647 h 207"/>
                    <a:gd name="T12" fmla="*/ 2147483647 w 233"/>
                    <a:gd name="T13" fmla="*/ 2147483647 h 207"/>
                    <a:gd name="T14" fmla="*/ 2147483647 w 233"/>
                    <a:gd name="T15" fmla="*/ 2147483647 h 207"/>
                    <a:gd name="T16" fmla="*/ 2147483647 w 233"/>
                    <a:gd name="T17" fmla="*/ 2147483647 h 207"/>
                    <a:gd name="T18" fmla="*/ 2147483647 w 233"/>
                    <a:gd name="T19" fmla="*/ 2147483647 h 207"/>
                    <a:gd name="T20" fmla="*/ 2147483647 w 233"/>
                    <a:gd name="T21" fmla="*/ 2147483647 h 207"/>
                    <a:gd name="T22" fmla="*/ 2147483647 w 233"/>
                    <a:gd name="T23" fmla="*/ 2147483647 h 207"/>
                    <a:gd name="T24" fmla="*/ 2147483647 w 233"/>
                    <a:gd name="T25" fmla="*/ 2147483647 h 207"/>
                    <a:gd name="T26" fmla="*/ 2147483647 w 233"/>
                    <a:gd name="T27" fmla="*/ 2147483647 h 207"/>
                    <a:gd name="T28" fmla="*/ 2147483647 w 233"/>
                    <a:gd name="T29" fmla="*/ 2147483647 h 207"/>
                    <a:gd name="T30" fmla="*/ 2147483647 w 233"/>
                    <a:gd name="T31" fmla="*/ 2147483647 h 207"/>
                    <a:gd name="T32" fmla="*/ 2147483647 w 233"/>
                    <a:gd name="T33" fmla="*/ 2147483647 h 207"/>
                    <a:gd name="T34" fmla="*/ 2147483647 w 233"/>
                    <a:gd name="T35" fmla="*/ 2147483647 h 207"/>
                    <a:gd name="T36" fmla="*/ 2147483647 w 233"/>
                    <a:gd name="T37" fmla="*/ 2147483647 h 207"/>
                    <a:gd name="T38" fmla="*/ 2147483647 w 233"/>
                    <a:gd name="T39" fmla="*/ 2147483647 h 207"/>
                    <a:gd name="T40" fmla="*/ 2147483647 w 233"/>
                    <a:gd name="T41" fmla="*/ 2147483647 h 207"/>
                    <a:gd name="T42" fmla="*/ 2147483647 w 233"/>
                    <a:gd name="T43" fmla="*/ 2147483647 h 207"/>
                    <a:gd name="T44" fmla="*/ 2147483647 w 233"/>
                    <a:gd name="T45" fmla="*/ 2147483647 h 207"/>
                    <a:gd name="T46" fmla="*/ 2147483647 w 233"/>
                    <a:gd name="T47" fmla="*/ 2147483647 h 207"/>
                    <a:gd name="T48" fmla="*/ 2147483647 w 233"/>
                    <a:gd name="T49" fmla="*/ 2147483647 h 207"/>
                    <a:gd name="T50" fmla="*/ 2147483647 w 233"/>
                    <a:gd name="T51" fmla="*/ 2147483647 h 207"/>
                    <a:gd name="T52" fmla="*/ 2147483647 w 233"/>
                    <a:gd name="T53" fmla="*/ 2147483647 h 207"/>
                    <a:gd name="T54" fmla="*/ 2147483647 w 233"/>
                    <a:gd name="T55" fmla="*/ 2147483647 h 207"/>
                    <a:gd name="T56" fmla="*/ 2147483647 w 233"/>
                    <a:gd name="T57" fmla="*/ 2147483647 h 207"/>
                    <a:gd name="T58" fmla="*/ 2147483647 w 233"/>
                    <a:gd name="T59" fmla="*/ 2147483647 h 207"/>
                    <a:gd name="T60" fmla="*/ 2147483647 w 233"/>
                    <a:gd name="T61" fmla="*/ 2147483647 h 207"/>
                    <a:gd name="T62" fmla="*/ 2147483647 w 233"/>
                    <a:gd name="T63" fmla="*/ 2147483647 h 207"/>
                    <a:gd name="T64" fmla="*/ 2147483647 w 233"/>
                    <a:gd name="T65" fmla="*/ 2147483647 h 207"/>
                    <a:gd name="T66" fmla="*/ 2147483647 w 233"/>
                    <a:gd name="T67" fmla="*/ 2147483647 h 207"/>
                    <a:gd name="T68" fmla="*/ 2147483647 w 233"/>
                    <a:gd name="T69" fmla="*/ 2147483647 h 207"/>
                    <a:gd name="T70" fmla="*/ 2147483647 w 233"/>
                    <a:gd name="T71" fmla="*/ 2147483647 h 207"/>
                    <a:gd name="T72" fmla="*/ 2147483647 w 233"/>
                    <a:gd name="T73" fmla="*/ 2147483647 h 207"/>
                    <a:gd name="T74" fmla="*/ 2147483647 w 233"/>
                    <a:gd name="T75" fmla="*/ 2147483647 h 207"/>
                    <a:gd name="T76" fmla="*/ 2147483647 w 233"/>
                    <a:gd name="T77" fmla="*/ 2147483647 h 207"/>
                    <a:gd name="T78" fmla="*/ 2147483647 w 233"/>
                    <a:gd name="T79" fmla="*/ 2147483647 h 207"/>
                    <a:gd name="T80" fmla="*/ 2147483647 w 233"/>
                    <a:gd name="T81" fmla="*/ 2147483647 h 207"/>
                    <a:gd name="T82" fmla="*/ 2147483647 w 233"/>
                    <a:gd name="T83" fmla="*/ 2147483647 h 207"/>
                    <a:gd name="T84" fmla="*/ 2147483647 w 233"/>
                    <a:gd name="T85" fmla="*/ 2147483647 h 207"/>
                    <a:gd name="T86" fmla="*/ 2147483647 w 233"/>
                    <a:gd name="T87" fmla="*/ 2147483647 h 207"/>
                    <a:gd name="T88" fmla="*/ 2147483647 w 233"/>
                    <a:gd name="T89" fmla="*/ 2147483647 h 207"/>
                    <a:gd name="T90" fmla="*/ 2147483647 w 233"/>
                    <a:gd name="T91" fmla="*/ 2147483647 h 207"/>
                    <a:gd name="T92" fmla="*/ 2147483647 w 233"/>
                    <a:gd name="T93" fmla="*/ 2147483647 h 207"/>
                    <a:gd name="T94" fmla="*/ 2147483647 w 233"/>
                    <a:gd name="T95" fmla="*/ 2147483647 h 207"/>
                    <a:gd name="T96" fmla="*/ 2147483647 w 233"/>
                    <a:gd name="T97" fmla="*/ 2147483647 h 2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3"/>
                    <a:gd name="T148" fmla="*/ 0 h 207"/>
                    <a:gd name="T149" fmla="*/ 233 w 233"/>
                    <a:gd name="T150" fmla="*/ 207 h 2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3" h="207">
                      <a:moveTo>
                        <a:pt x="153" y="46"/>
                      </a:moveTo>
                      <a:lnTo>
                        <a:pt x="138" y="29"/>
                      </a:lnTo>
                      <a:lnTo>
                        <a:pt x="127" y="14"/>
                      </a:lnTo>
                      <a:lnTo>
                        <a:pt x="122" y="6"/>
                      </a:lnTo>
                      <a:lnTo>
                        <a:pt x="117" y="0"/>
                      </a:lnTo>
                      <a:lnTo>
                        <a:pt x="111" y="11"/>
                      </a:lnTo>
                      <a:lnTo>
                        <a:pt x="106" y="21"/>
                      </a:lnTo>
                      <a:lnTo>
                        <a:pt x="98" y="32"/>
                      </a:lnTo>
                      <a:lnTo>
                        <a:pt x="93" y="43"/>
                      </a:lnTo>
                      <a:lnTo>
                        <a:pt x="87" y="57"/>
                      </a:lnTo>
                      <a:lnTo>
                        <a:pt x="82" y="70"/>
                      </a:lnTo>
                      <a:lnTo>
                        <a:pt x="66" y="75"/>
                      </a:lnTo>
                      <a:lnTo>
                        <a:pt x="53" y="82"/>
                      </a:lnTo>
                      <a:lnTo>
                        <a:pt x="40" y="86"/>
                      </a:lnTo>
                      <a:lnTo>
                        <a:pt x="27" y="94"/>
                      </a:lnTo>
                      <a:lnTo>
                        <a:pt x="13" y="99"/>
                      </a:lnTo>
                      <a:lnTo>
                        <a:pt x="0" y="106"/>
                      </a:lnTo>
                      <a:lnTo>
                        <a:pt x="11" y="110"/>
                      </a:lnTo>
                      <a:lnTo>
                        <a:pt x="23" y="117"/>
                      </a:lnTo>
                      <a:lnTo>
                        <a:pt x="39" y="127"/>
                      </a:lnTo>
                      <a:lnTo>
                        <a:pt x="59" y="136"/>
                      </a:lnTo>
                      <a:lnTo>
                        <a:pt x="55" y="147"/>
                      </a:lnTo>
                      <a:lnTo>
                        <a:pt x="53" y="159"/>
                      </a:lnTo>
                      <a:lnTo>
                        <a:pt x="51" y="168"/>
                      </a:lnTo>
                      <a:lnTo>
                        <a:pt x="50" y="183"/>
                      </a:lnTo>
                      <a:lnTo>
                        <a:pt x="48" y="194"/>
                      </a:lnTo>
                      <a:lnTo>
                        <a:pt x="47" y="207"/>
                      </a:lnTo>
                      <a:lnTo>
                        <a:pt x="58" y="197"/>
                      </a:lnTo>
                      <a:lnTo>
                        <a:pt x="68" y="189"/>
                      </a:lnTo>
                      <a:lnTo>
                        <a:pt x="79" y="178"/>
                      </a:lnTo>
                      <a:lnTo>
                        <a:pt x="93" y="168"/>
                      </a:lnTo>
                      <a:lnTo>
                        <a:pt x="103" y="160"/>
                      </a:lnTo>
                      <a:lnTo>
                        <a:pt x="117" y="152"/>
                      </a:lnTo>
                      <a:lnTo>
                        <a:pt x="127" y="152"/>
                      </a:lnTo>
                      <a:lnTo>
                        <a:pt x="141" y="154"/>
                      </a:lnTo>
                      <a:lnTo>
                        <a:pt x="153" y="154"/>
                      </a:lnTo>
                      <a:lnTo>
                        <a:pt x="165" y="155"/>
                      </a:lnTo>
                      <a:lnTo>
                        <a:pt x="177" y="155"/>
                      </a:lnTo>
                      <a:lnTo>
                        <a:pt x="189" y="159"/>
                      </a:lnTo>
                      <a:lnTo>
                        <a:pt x="185" y="147"/>
                      </a:lnTo>
                      <a:lnTo>
                        <a:pt x="183" y="136"/>
                      </a:lnTo>
                      <a:lnTo>
                        <a:pt x="180" y="125"/>
                      </a:lnTo>
                      <a:lnTo>
                        <a:pt x="178" y="115"/>
                      </a:lnTo>
                      <a:lnTo>
                        <a:pt x="177" y="106"/>
                      </a:lnTo>
                      <a:lnTo>
                        <a:pt x="173" y="96"/>
                      </a:lnTo>
                      <a:lnTo>
                        <a:pt x="183" y="85"/>
                      </a:lnTo>
                      <a:lnTo>
                        <a:pt x="193" y="74"/>
                      </a:lnTo>
                      <a:lnTo>
                        <a:pt x="202" y="62"/>
                      </a:lnTo>
                      <a:lnTo>
                        <a:pt x="213" y="51"/>
                      </a:lnTo>
                      <a:lnTo>
                        <a:pt x="223" y="38"/>
                      </a:lnTo>
                      <a:lnTo>
                        <a:pt x="233" y="25"/>
                      </a:lnTo>
                      <a:lnTo>
                        <a:pt x="218" y="29"/>
                      </a:lnTo>
                      <a:lnTo>
                        <a:pt x="205" y="32"/>
                      </a:lnTo>
                      <a:lnTo>
                        <a:pt x="191" y="35"/>
                      </a:lnTo>
                      <a:lnTo>
                        <a:pt x="178" y="38"/>
                      </a:lnTo>
                      <a:lnTo>
                        <a:pt x="165" y="41"/>
                      </a:lnTo>
                      <a:lnTo>
                        <a:pt x="153" y="46"/>
                      </a:lnTo>
                      <a:close/>
                      <a:moveTo>
                        <a:pt x="161" y="96"/>
                      </a:moveTo>
                      <a:lnTo>
                        <a:pt x="161" y="107"/>
                      </a:lnTo>
                      <a:lnTo>
                        <a:pt x="165" y="118"/>
                      </a:lnTo>
                      <a:lnTo>
                        <a:pt x="167" y="130"/>
                      </a:lnTo>
                      <a:lnTo>
                        <a:pt x="170" y="143"/>
                      </a:lnTo>
                      <a:lnTo>
                        <a:pt x="156" y="141"/>
                      </a:lnTo>
                      <a:lnTo>
                        <a:pt x="143" y="141"/>
                      </a:lnTo>
                      <a:lnTo>
                        <a:pt x="130" y="139"/>
                      </a:lnTo>
                      <a:lnTo>
                        <a:pt x="117" y="139"/>
                      </a:lnTo>
                      <a:lnTo>
                        <a:pt x="101" y="149"/>
                      </a:lnTo>
                      <a:lnTo>
                        <a:pt x="88" y="160"/>
                      </a:lnTo>
                      <a:lnTo>
                        <a:pt x="76" y="168"/>
                      </a:lnTo>
                      <a:lnTo>
                        <a:pt x="63" y="179"/>
                      </a:lnTo>
                      <a:lnTo>
                        <a:pt x="64" y="167"/>
                      </a:lnTo>
                      <a:lnTo>
                        <a:pt x="68" y="154"/>
                      </a:lnTo>
                      <a:lnTo>
                        <a:pt x="71" y="139"/>
                      </a:lnTo>
                      <a:lnTo>
                        <a:pt x="74" y="127"/>
                      </a:lnTo>
                      <a:lnTo>
                        <a:pt x="63" y="120"/>
                      </a:lnTo>
                      <a:lnTo>
                        <a:pt x="51" y="115"/>
                      </a:lnTo>
                      <a:lnTo>
                        <a:pt x="40" y="109"/>
                      </a:lnTo>
                      <a:lnTo>
                        <a:pt x="29" y="106"/>
                      </a:lnTo>
                      <a:lnTo>
                        <a:pt x="42" y="98"/>
                      </a:lnTo>
                      <a:lnTo>
                        <a:pt x="59" y="91"/>
                      </a:lnTo>
                      <a:lnTo>
                        <a:pt x="72" y="83"/>
                      </a:lnTo>
                      <a:lnTo>
                        <a:pt x="88" y="77"/>
                      </a:lnTo>
                      <a:lnTo>
                        <a:pt x="95" y="62"/>
                      </a:lnTo>
                      <a:lnTo>
                        <a:pt x="101" y="49"/>
                      </a:lnTo>
                      <a:lnTo>
                        <a:pt x="109" y="35"/>
                      </a:lnTo>
                      <a:lnTo>
                        <a:pt x="117" y="24"/>
                      </a:lnTo>
                      <a:lnTo>
                        <a:pt x="130" y="41"/>
                      </a:lnTo>
                      <a:lnTo>
                        <a:pt x="144" y="61"/>
                      </a:lnTo>
                      <a:lnTo>
                        <a:pt x="157" y="54"/>
                      </a:lnTo>
                      <a:lnTo>
                        <a:pt x="173" y="51"/>
                      </a:lnTo>
                      <a:lnTo>
                        <a:pt x="188" y="48"/>
                      </a:lnTo>
                      <a:lnTo>
                        <a:pt x="204" y="46"/>
                      </a:lnTo>
                      <a:lnTo>
                        <a:pt x="193" y="57"/>
                      </a:lnTo>
                      <a:lnTo>
                        <a:pt x="181" y="70"/>
                      </a:lnTo>
                      <a:lnTo>
                        <a:pt x="170" y="83"/>
                      </a:lnTo>
                      <a:lnTo>
                        <a:pt x="161"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2" name="Freeform 3177"/>
                <p:cNvSpPr>
                  <a:spLocks noChangeAspect="1" noEditPoints="1"/>
                </p:cNvSpPr>
                <p:nvPr/>
              </p:nvSpPr>
              <p:spPr bwMode="auto">
                <a:xfrm rot="8643414" flipV="1">
                  <a:off x="4446389" y="1793711"/>
                  <a:ext cx="33570" cy="37744"/>
                </a:xfrm>
                <a:custGeom>
                  <a:avLst/>
                  <a:gdLst>
                    <a:gd name="T0" fmla="*/ 2147483647 w 235"/>
                    <a:gd name="T1" fmla="*/ 2147483647 h 212"/>
                    <a:gd name="T2" fmla="*/ 2147483647 w 235"/>
                    <a:gd name="T3" fmla="*/ 2147483647 h 212"/>
                    <a:gd name="T4" fmla="*/ 2147483647 w 235"/>
                    <a:gd name="T5" fmla="*/ 2147483647 h 212"/>
                    <a:gd name="T6" fmla="*/ 2147483647 w 235"/>
                    <a:gd name="T7" fmla="*/ 2147483647 h 212"/>
                    <a:gd name="T8" fmla="*/ 2147483647 w 235"/>
                    <a:gd name="T9" fmla="*/ 2147483647 h 212"/>
                    <a:gd name="T10" fmla="*/ 2147483647 w 235"/>
                    <a:gd name="T11" fmla="*/ 2147483647 h 212"/>
                    <a:gd name="T12" fmla="*/ 2147483647 w 235"/>
                    <a:gd name="T13" fmla="*/ 2147483647 h 212"/>
                    <a:gd name="T14" fmla="*/ 2147483647 w 235"/>
                    <a:gd name="T15" fmla="*/ 2147483647 h 212"/>
                    <a:gd name="T16" fmla="*/ 2147483647 w 235"/>
                    <a:gd name="T17" fmla="*/ 2147483647 h 212"/>
                    <a:gd name="T18" fmla="*/ 2147483647 w 235"/>
                    <a:gd name="T19" fmla="*/ 2147483647 h 212"/>
                    <a:gd name="T20" fmla="*/ 2147483647 w 235"/>
                    <a:gd name="T21" fmla="*/ 2147483647 h 212"/>
                    <a:gd name="T22" fmla="*/ 2147483647 w 235"/>
                    <a:gd name="T23" fmla="*/ 2147483647 h 212"/>
                    <a:gd name="T24" fmla="*/ 2147483647 w 235"/>
                    <a:gd name="T25" fmla="*/ 2147483647 h 212"/>
                    <a:gd name="T26" fmla="*/ 2147483647 w 235"/>
                    <a:gd name="T27" fmla="*/ 2147483647 h 212"/>
                    <a:gd name="T28" fmla="*/ 2147483647 w 235"/>
                    <a:gd name="T29" fmla="*/ 2147483647 h 212"/>
                    <a:gd name="T30" fmla="*/ 2147483647 w 235"/>
                    <a:gd name="T31" fmla="*/ 2147483647 h 212"/>
                    <a:gd name="T32" fmla="*/ 2147483647 w 235"/>
                    <a:gd name="T33" fmla="*/ 2147483647 h 212"/>
                    <a:gd name="T34" fmla="*/ 2147483647 w 235"/>
                    <a:gd name="T35" fmla="*/ 2147483647 h 212"/>
                    <a:gd name="T36" fmla="*/ 2147483647 w 235"/>
                    <a:gd name="T37" fmla="*/ 2147483647 h 212"/>
                    <a:gd name="T38" fmla="*/ 2147483647 w 235"/>
                    <a:gd name="T39" fmla="*/ 2147483647 h 212"/>
                    <a:gd name="T40" fmla="*/ 2147483647 w 235"/>
                    <a:gd name="T41" fmla="*/ 2147483647 h 212"/>
                    <a:gd name="T42" fmla="*/ 2147483647 w 235"/>
                    <a:gd name="T43" fmla="*/ 2147483647 h 212"/>
                    <a:gd name="T44" fmla="*/ 2147483647 w 235"/>
                    <a:gd name="T45" fmla="*/ 2147483647 h 212"/>
                    <a:gd name="T46" fmla="*/ 2147483647 w 235"/>
                    <a:gd name="T47" fmla="*/ 2147483647 h 212"/>
                    <a:gd name="T48" fmla="*/ 2147483647 w 235"/>
                    <a:gd name="T49" fmla="*/ 2147483647 h 212"/>
                    <a:gd name="T50" fmla="*/ 2147483647 w 235"/>
                    <a:gd name="T51" fmla="*/ 2147483647 h 212"/>
                    <a:gd name="T52" fmla="*/ 2147483647 w 235"/>
                    <a:gd name="T53" fmla="*/ 2147483647 h 212"/>
                    <a:gd name="T54" fmla="*/ 2147483647 w 235"/>
                    <a:gd name="T55" fmla="*/ 2147483647 h 212"/>
                    <a:gd name="T56" fmla="*/ 2147483647 w 235"/>
                    <a:gd name="T57" fmla="*/ 2147483647 h 212"/>
                    <a:gd name="T58" fmla="*/ 2147483647 w 235"/>
                    <a:gd name="T59" fmla="*/ 2147483647 h 212"/>
                    <a:gd name="T60" fmla="*/ 2147483647 w 235"/>
                    <a:gd name="T61" fmla="*/ 2147483647 h 212"/>
                    <a:gd name="T62" fmla="*/ 2147483647 w 235"/>
                    <a:gd name="T63" fmla="*/ 2147483647 h 212"/>
                    <a:gd name="T64" fmla="*/ 2147483647 w 235"/>
                    <a:gd name="T65" fmla="*/ 2147483647 h 212"/>
                    <a:gd name="T66" fmla="*/ 2147483647 w 235"/>
                    <a:gd name="T67" fmla="*/ 2147483647 h 212"/>
                    <a:gd name="T68" fmla="*/ 2147483647 w 235"/>
                    <a:gd name="T69" fmla="*/ 2147483647 h 212"/>
                    <a:gd name="T70" fmla="*/ 2147483647 w 235"/>
                    <a:gd name="T71" fmla="*/ 2147483647 h 212"/>
                    <a:gd name="T72" fmla="*/ 2147483647 w 235"/>
                    <a:gd name="T73" fmla="*/ 2147483647 h 212"/>
                    <a:gd name="T74" fmla="*/ 2147483647 w 235"/>
                    <a:gd name="T75" fmla="*/ 2147483647 h 212"/>
                    <a:gd name="T76" fmla="*/ 2147483647 w 235"/>
                    <a:gd name="T77" fmla="*/ 2147483647 h 212"/>
                    <a:gd name="T78" fmla="*/ 2147483647 w 235"/>
                    <a:gd name="T79" fmla="*/ 2147483647 h 212"/>
                    <a:gd name="T80" fmla="*/ 2147483647 w 235"/>
                    <a:gd name="T81" fmla="*/ 2147483647 h 212"/>
                    <a:gd name="T82" fmla="*/ 2147483647 w 235"/>
                    <a:gd name="T83" fmla="*/ 2147483647 h 212"/>
                    <a:gd name="T84" fmla="*/ 2147483647 w 235"/>
                    <a:gd name="T85" fmla="*/ 2147483647 h 212"/>
                    <a:gd name="T86" fmla="*/ 2147483647 w 235"/>
                    <a:gd name="T87" fmla="*/ 2147483647 h 212"/>
                    <a:gd name="T88" fmla="*/ 2147483647 w 235"/>
                    <a:gd name="T89" fmla="*/ 2147483647 h 212"/>
                    <a:gd name="T90" fmla="*/ 2147483647 w 235"/>
                    <a:gd name="T91" fmla="*/ 2147483647 h 212"/>
                    <a:gd name="T92" fmla="*/ 2147483647 w 235"/>
                    <a:gd name="T93" fmla="*/ 2147483647 h 212"/>
                    <a:gd name="T94" fmla="*/ 2147483647 w 235"/>
                    <a:gd name="T95" fmla="*/ 2147483647 h 2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5"/>
                    <a:gd name="T145" fmla="*/ 0 h 212"/>
                    <a:gd name="T146" fmla="*/ 235 w 235"/>
                    <a:gd name="T147" fmla="*/ 212 h 2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5" h="212">
                      <a:moveTo>
                        <a:pt x="153" y="45"/>
                      </a:moveTo>
                      <a:lnTo>
                        <a:pt x="141" y="30"/>
                      </a:lnTo>
                      <a:lnTo>
                        <a:pt x="129" y="16"/>
                      </a:lnTo>
                      <a:lnTo>
                        <a:pt x="121" y="6"/>
                      </a:lnTo>
                      <a:lnTo>
                        <a:pt x="118" y="0"/>
                      </a:lnTo>
                      <a:lnTo>
                        <a:pt x="110" y="11"/>
                      </a:lnTo>
                      <a:lnTo>
                        <a:pt x="107" y="22"/>
                      </a:lnTo>
                      <a:lnTo>
                        <a:pt x="99" y="34"/>
                      </a:lnTo>
                      <a:lnTo>
                        <a:pt x="94" y="48"/>
                      </a:lnTo>
                      <a:lnTo>
                        <a:pt x="88" y="61"/>
                      </a:lnTo>
                      <a:lnTo>
                        <a:pt x="83" y="74"/>
                      </a:lnTo>
                      <a:lnTo>
                        <a:pt x="67" y="79"/>
                      </a:lnTo>
                      <a:lnTo>
                        <a:pt x="54" y="87"/>
                      </a:lnTo>
                      <a:lnTo>
                        <a:pt x="40" y="95"/>
                      </a:lnTo>
                      <a:lnTo>
                        <a:pt x="27" y="101"/>
                      </a:lnTo>
                      <a:lnTo>
                        <a:pt x="12" y="109"/>
                      </a:lnTo>
                      <a:lnTo>
                        <a:pt x="0" y="117"/>
                      </a:lnTo>
                      <a:lnTo>
                        <a:pt x="11" y="120"/>
                      </a:lnTo>
                      <a:lnTo>
                        <a:pt x="22" y="124"/>
                      </a:lnTo>
                      <a:lnTo>
                        <a:pt x="40" y="132"/>
                      </a:lnTo>
                      <a:lnTo>
                        <a:pt x="60" y="141"/>
                      </a:lnTo>
                      <a:lnTo>
                        <a:pt x="56" y="152"/>
                      </a:lnTo>
                      <a:lnTo>
                        <a:pt x="54" y="164"/>
                      </a:lnTo>
                      <a:lnTo>
                        <a:pt x="52" y="175"/>
                      </a:lnTo>
                      <a:lnTo>
                        <a:pt x="51" y="188"/>
                      </a:lnTo>
                      <a:lnTo>
                        <a:pt x="49" y="199"/>
                      </a:lnTo>
                      <a:lnTo>
                        <a:pt x="48" y="212"/>
                      </a:lnTo>
                      <a:lnTo>
                        <a:pt x="59" y="202"/>
                      </a:lnTo>
                      <a:lnTo>
                        <a:pt x="70" y="193"/>
                      </a:lnTo>
                      <a:lnTo>
                        <a:pt x="81" y="181"/>
                      </a:lnTo>
                      <a:lnTo>
                        <a:pt x="94" y="173"/>
                      </a:lnTo>
                      <a:lnTo>
                        <a:pt x="105" y="162"/>
                      </a:lnTo>
                      <a:lnTo>
                        <a:pt x="118" y="152"/>
                      </a:lnTo>
                      <a:lnTo>
                        <a:pt x="129" y="152"/>
                      </a:lnTo>
                      <a:lnTo>
                        <a:pt x="142" y="152"/>
                      </a:lnTo>
                      <a:lnTo>
                        <a:pt x="153" y="152"/>
                      </a:lnTo>
                      <a:lnTo>
                        <a:pt x="166" y="154"/>
                      </a:lnTo>
                      <a:lnTo>
                        <a:pt x="178" y="154"/>
                      </a:lnTo>
                      <a:lnTo>
                        <a:pt x="190" y="154"/>
                      </a:lnTo>
                      <a:lnTo>
                        <a:pt x="186" y="143"/>
                      </a:lnTo>
                      <a:lnTo>
                        <a:pt x="184" y="133"/>
                      </a:lnTo>
                      <a:lnTo>
                        <a:pt x="179" y="112"/>
                      </a:lnTo>
                      <a:lnTo>
                        <a:pt x="176" y="95"/>
                      </a:lnTo>
                      <a:lnTo>
                        <a:pt x="184" y="82"/>
                      </a:lnTo>
                      <a:lnTo>
                        <a:pt x="194" y="71"/>
                      </a:lnTo>
                      <a:lnTo>
                        <a:pt x="203" y="59"/>
                      </a:lnTo>
                      <a:lnTo>
                        <a:pt x="214" y="48"/>
                      </a:lnTo>
                      <a:lnTo>
                        <a:pt x="224" y="34"/>
                      </a:lnTo>
                      <a:lnTo>
                        <a:pt x="235" y="22"/>
                      </a:lnTo>
                      <a:lnTo>
                        <a:pt x="219" y="27"/>
                      </a:lnTo>
                      <a:lnTo>
                        <a:pt x="206" y="30"/>
                      </a:lnTo>
                      <a:lnTo>
                        <a:pt x="192" y="34"/>
                      </a:lnTo>
                      <a:lnTo>
                        <a:pt x="179" y="38"/>
                      </a:lnTo>
                      <a:lnTo>
                        <a:pt x="166" y="42"/>
                      </a:lnTo>
                      <a:lnTo>
                        <a:pt x="153" y="45"/>
                      </a:lnTo>
                      <a:close/>
                      <a:moveTo>
                        <a:pt x="162" y="96"/>
                      </a:moveTo>
                      <a:lnTo>
                        <a:pt x="165" y="106"/>
                      </a:lnTo>
                      <a:lnTo>
                        <a:pt x="168" y="117"/>
                      </a:lnTo>
                      <a:lnTo>
                        <a:pt x="170" y="128"/>
                      </a:lnTo>
                      <a:lnTo>
                        <a:pt x="173" y="141"/>
                      </a:lnTo>
                      <a:lnTo>
                        <a:pt x="157" y="140"/>
                      </a:lnTo>
                      <a:lnTo>
                        <a:pt x="144" y="140"/>
                      </a:lnTo>
                      <a:lnTo>
                        <a:pt x="131" y="140"/>
                      </a:lnTo>
                      <a:lnTo>
                        <a:pt x="118" y="140"/>
                      </a:lnTo>
                      <a:lnTo>
                        <a:pt x="102" y="151"/>
                      </a:lnTo>
                      <a:lnTo>
                        <a:pt x="89" y="162"/>
                      </a:lnTo>
                      <a:lnTo>
                        <a:pt x="77" y="173"/>
                      </a:lnTo>
                      <a:lnTo>
                        <a:pt x="64" y="184"/>
                      </a:lnTo>
                      <a:lnTo>
                        <a:pt x="65" y="168"/>
                      </a:lnTo>
                      <a:lnTo>
                        <a:pt x="67" y="156"/>
                      </a:lnTo>
                      <a:lnTo>
                        <a:pt x="70" y="143"/>
                      </a:lnTo>
                      <a:lnTo>
                        <a:pt x="73" y="130"/>
                      </a:lnTo>
                      <a:lnTo>
                        <a:pt x="62" y="124"/>
                      </a:lnTo>
                      <a:lnTo>
                        <a:pt x="51" y="120"/>
                      </a:lnTo>
                      <a:lnTo>
                        <a:pt x="40" y="117"/>
                      </a:lnTo>
                      <a:lnTo>
                        <a:pt x="28" y="112"/>
                      </a:lnTo>
                      <a:lnTo>
                        <a:pt x="43" y="104"/>
                      </a:lnTo>
                      <a:lnTo>
                        <a:pt x="59" y="96"/>
                      </a:lnTo>
                      <a:lnTo>
                        <a:pt x="73" y="88"/>
                      </a:lnTo>
                      <a:lnTo>
                        <a:pt x="89" y="82"/>
                      </a:lnTo>
                      <a:lnTo>
                        <a:pt x="96" y="66"/>
                      </a:lnTo>
                      <a:lnTo>
                        <a:pt x="102" y="53"/>
                      </a:lnTo>
                      <a:lnTo>
                        <a:pt x="110" y="38"/>
                      </a:lnTo>
                      <a:lnTo>
                        <a:pt x="118" y="26"/>
                      </a:lnTo>
                      <a:lnTo>
                        <a:pt x="131" y="42"/>
                      </a:lnTo>
                      <a:lnTo>
                        <a:pt x="144" y="59"/>
                      </a:lnTo>
                      <a:lnTo>
                        <a:pt x="158" y="53"/>
                      </a:lnTo>
                      <a:lnTo>
                        <a:pt x="173" y="50"/>
                      </a:lnTo>
                      <a:lnTo>
                        <a:pt x="189" y="45"/>
                      </a:lnTo>
                      <a:lnTo>
                        <a:pt x="205" y="42"/>
                      </a:lnTo>
                      <a:lnTo>
                        <a:pt x="194" y="54"/>
                      </a:lnTo>
                      <a:lnTo>
                        <a:pt x="182" y="67"/>
                      </a:lnTo>
                      <a:lnTo>
                        <a:pt x="171" y="82"/>
                      </a:lnTo>
                      <a:lnTo>
                        <a:pt x="16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3" name="Freeform 3178"/>
                <p:cNvSpPr>
                  <a:spLocks noChangeAspect="1" noEditPoints="1"/>
                </p:cNvSpPr>
                <p:nvPr/>
              </p:nvSpPr>
              <p:spPr bwMode="auto">
                <a:xfrm rot="8643414" flipV="1">
                  <a:off x="4641707" y="1713505"/>
                  <a:ext cx="28993" cy="39316"/>
                </a:xfrm>
                <a:custGeom>
                  <a:avLst/>
                  <a:gdLst>
                    <a:gd name="T0" fmla="*/ 2147483647 w 217"/>
                    <a:gd name="T1" fmla="*/ 2147483647 h 217"/>
                    <a:gd name="T2" fmla="*/ 2147483647 w 217"/>
                    <a:gd name="T3" fmla="*/ 2147483647 h 217"/>
                    <a:gd name="T4" fmla="*/ 2147483647 w 217"/>
                    <a:gd name="T5" fmla="*/ 2147483647 h 217"/>
                    <a:gd name="T6" fmla="*/ 2147483647 w 217"/>
                    <a:gd name="T7" fmla="*/ 2147483647 h 217"/>
                    <a:gd name="T8" fmla="*/ 2147483647 w 217"/>
                    <a:gd name="T9" fmla="*/ 2147483647 h 217"/>
                    <a:gd name="T10" fmla="*/ 2147483647 w 217"/>
                    <a:gd name="T11" fmla="*/ 2147483647 h 217"/>
                    <a:gd name="T12" fmla="*/ 2147483647 w 217"/>
                    <a:gd name="T13" fmla="*/ 2147483647 h 217"/>
                    <a:gd name="T14" fmla="*/ 2147483647 w 217"/>
                    <a:gd name="T15" fmla="*/ 2147483647 h 217"/>
                    <a:gd name="T16" fmla="*/ 2147483647 w 217"/>
                    <a:gd name="T17" fmla="*/ 2147483647 h 217"/>
                    <a:gd name="T18" fmla="*/ 2147483647 w 217"/>
                    <a:gd name="T19" fmla="*/ 2147483647 h 217"/>
                    <a:gd name="T20" fmla="*/ 2147483647 w 217"/>
                    <a:gd name="T21" fmla="*/ 2147483647 h 217"/>
                    <a:gd name="T22" fmla="*/ 2147483647 w 217"/>
                    <a:gd name="T23" fmla="*/ 2147483647 h 217"/>
                    <a:gd name="T24" fmla="*/ 2147483647 w 217"/>
                    <a:gd name="T25" fmla="*/ 2147483647 h 217"/>
                    <a:gd name="T26" fmla="*/ 2147483647 w 217"/>
                    <a:gd name="T27" fmla="*/ 2147483647 h 217"/>
                    <a:gd name="T28" fmla="*/ 2147483647 w 217"/>
                    <a:gd name="T29" fmla="*/ 2147483647 h 217"/>
                    <a:gd name="T30" fmla="*/ 2147483647 w 217"/>
                    <a:gd name="T31" fmla="*/ 2147483647 h 217"/>
                    <a:gd name="T32" fmla="*/ 2147483647 w 217"/>
                    <a:gd name="T33" fmla="*/ 2147483647 h 217"/>
                    <a:gd name="T34" fmla="*/ 2147483647 w 217"/>
                    <a:gd name="T35" fmla="*/ 2147483647 h 217"/>
                    <a:gd name="T36" fmla="*/ 2147483647 w 217"/>
                    <a:gd name="T37" fmla="*/ 2147483647 h 217"/>
                    <a:gd name="T38" fmla="*/ 2147483647 w 217"/>
                    <a:gd name="T39" fmla="*/ 2147483647 h 217"/>
                    <a:gd name="T40" fmla="*/ 2147483647 w 217"/>
                    <a:gd name="T41" fmla="*/ 2147483647 h 217"/>
                    <a:gd name="T42" fmla="*/ 2147483647 w 217"/>
                    <a:gd name="T43" fmla="*/ 2147483647 h 217"/>
                    <a:gd name="T44" fmla="*/ 2147483647 w 217"/>
                    <a:gd name="T45" fmla="*/ 2147483647 h 217"/>
                    <a:gd name="T46" fmla="*/ 2147483647 w 217"/>
                    <a:gd name="T47" fmla="*/ 2147483647 h 217"/>
                    <a:gd name="T48" fmla="*/ 2147483647 w 217"/>
                    <a:gd name="T49" fmla="*/ 2147483647 h 217"/>
                    <a:gd name="T50" fmla="*/ 2147483647 w 217"/>
                    <a:gd name="T51" fmla="*/ 2147483647 h 217"/>
                    <a:gd name="T52" fmla="*/ 2147483647 w 217"/>
                    <a:gd name="T53" fmla="*/ 2147483647 h 217"/>
                    <a:gd name="T54" fmla="*/ 2147483647 w 217"/>
                    <a:gd name="T55" fmla="*/ 2147483647 h 217"/>
                    <a:gd name="T56" fmla="*/ 2147483647 w 217"/>
                    <a:gd name="T57" fmla="*/ 2147483647 h 217"/>
                    <a:gd name="T58" fmla="*/ 2147483647 w 217"/>
                    <a:gd name="T59" fmla="*/ 2147483647 h 217"/>
                    <a:gd name="T60" fmla="*/ 2147483647 w 217"/>
                    <a:gd name="T61" fmla="*/ 2147483647 h 217"/>
                    <a:gd name="T62" fmla="*/ 2147483647 w 217"/>
                    <a:gd name="T63" fmla="*/ 2147483647 h 217"/>
                    <a:gd name="T64" fmla="*/ 2147483647 w 217"/>
                    <a:gd name="T65" fmla="*/ 2147483647 h 217"/>
                    <a:gd name="T66" fmla="*/ 2147483647 w 217"/>
                    <a:gd name="T67" fmla="*/ 2147483647 h 217"/>
                    <a:gd name="T68" fmla="*/ 2147483647 w 217"/>
                    <a:gd name="T69" fmla="*/ 2147483647 h 217"/>
                    <a:gd name="T70" fmla="*/ 2147483647 w 217"/>
                    <a:gd name="T71" fmla="*/ 2147483647 h 217"/>
                    <a:gd name="T72" fmla="*/ 2147483647 w 217"/>
                    <a:gd name="T73" fmla="*/ 2147483647 h 217"/>
                    <a:gd name="T74" fmla="*/ 2147483647 w 217"/>
                    <a:gd name="T75" fmla="*/ 2147483647 h 217"/>
                    <a:gd name="T76" fmla="*/ 2147483647 w 217"/>
                    <a:gd name="T77" fmla="*/ 2147483647 h 217"/>
                    <a:gd name="T78" fmla="*/ 2147483647 w 217"/>
                    <a:gd name="T79" fmla="*/ 2147483647 h 217"/>
                    <a:gd name="T80" fmla="*/ 2147483647 w 217"/>
                    <a:gd name="T81" fmla="*/ 2147483647 h 217"/>
                    <a:gd name="T82" fmla="*/ 2147483647 w 217"/>
                    <a:gd name="T83" fmla="*/ 2147483647 h 217"/>
                    <a:gd name="T84" fmla="*/ 2147483647 w 217"/>
                    <a:gd name="T85" fmla="*/ 2147483647 h 217"/>
                    <a:gd name="T86" fmla="*/ 2147483647 w 217"/>
                    <a:gd name="T87" fmla="*/ 2147483647 h 217"/>
                    <a:gd name="T88" fmla="*/ 2147483647 w 217"/>
                    <a:gd name="T89" fmla="*/ 2147483647 h 217"/>
                    <a:gd name="T90" fmla="*/ 2147483647 w 217"/>
                    <a:gd name="T91" fmla="*/ 2147483647 h 217"/>
                    <a:gd name="T92" fmla="*/ 2147483647 w 217"/>
                    <a:gd name="T93" fmla="*/ 2147483647 h 217"/>
                    <a:gd name="T94" fmla="*/ 2147483647 w 217"/>
                    <a:gd name="T95" fmla="*/ 2147483647 h 217"/>
                    <a:gd name="T96" fmla="*/ 2147483647 w 217"/>
                    <a:gd name="T97" fmla="*/ 2147483647 h 217"/>
                    <a:gd name="T98" fmla="*/ 2147483647 w 217"/>
                    <a:gd name="T99" fmla="*/ 2147483647 h 217"/>
                    <a:gd name="T100" fmla="*/ 2147483647 w 217"/>
                    <a:gd name="T101" fmla="*/ 2147483647 h 2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17"/>
                    <a:gd name="T154" fmla="*/ 0 h 217"/>
                    <a:gd name="T155" fmla="*/ 217 w 217"/>
                    <a:gd name="T156" fmla="*/ 217 h 2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17" h="217">
                      <a:moveTo>
                        <a:pt x="43" y="176"/>
                      </a:moveTo>
                      <a:lnTo>
                        <a:pt x="53" y="172"/>
                      </a:lnTo>
                      <a:lnTo>
                        <a:pt x="63" y="172"/>
                      </a:lnTo>
                      <a:lnTo>
                        <a:pt x="74" y="168"/>
                      </a:lnTo>
                      <a:lnTo>
                        <a:pt x="85" y="167"/>
                      </a:lnTo>
                      <a:lnTo>
                        <a:pt x="96" y="165"/>
                      </a:lnTo>
                      <a:lnTo>
                        <a:pt x="108" y="164"/>
                      </a:lnTo>
                      <a:lnTo>
                        <a:pt x="119" y="172"/>
                      </a:lnTo>
                      <a:lnTo>
                        <a:pt x="130" y="181"/>
                      </a:lnTo>
                      <a:lnTo>
                        <a:pt x="141" y="189"/>
                      </a:lnTo>
                      <a:lnTo>
                        <a:pt x="154" y="200"/>
                      </a:lnTo>
                      <a:lnTo>
                        <a:pt x="164" y="208"/>
                      </a:lnTo>
                      <a:lnTo>
                        <a:pt x="175" y="217"/>
                      </a:lnTo>
                      <a:lnTo>
                        <a:pt x="172" y="204"/>
                      </a:lnTo>
                      <a:lnTo>
                        <a:pt x="168" y="191"/>
                      </a:lnTo>
                      <a:lnTo>
                        <a:pt x="167" y="178"/>
                      </a:lnTo>
                      <a:lnTo>
                        <a:pt x="165" y="167"/>
                      </a:lnTo>
                      <a:lnTo>
                        <a:pt x="164" y="154"/>
                      </a:lnTo>
                      <a:lnTo>
                        <a:pt x="162" y="143"/>
                      </a:lnTo>
                      <a:lnTo>
                        <a:pt x="178" y="131"/>
                      </a:lnTo>
                      <a:lnTo>
                        <a:pt x="197" y="120"/>
                      </a:lnTo>
                      <a:lnTo>
                        <a:pt x="207" y="112"/>
                      </a:lnTo>
                      <a:lnTo>
                        <a:pt x="217" y="107"/>
                      </a:lnTo>
                      <a:lnTo>
                        <a:pt x="204" y="101"/>
                      </a:lnTo>
                      <a:lnTo>
                        <a:pt x="191" y="96"/>
                      </a:lnTo>
                      <a:lnTo>
                        <a:pt x="178" y="90"/>
                      </a:lnTo>
                      <a:lnTo>
                        <a:pt x="165" y="85"/>
                      </a:lnTo>
                      <a:lnTo>
                        <a:pt x="152" y="78"/>
                      </a:lnTo>
                      <a:lnTo>
                        <a:pt x="141" y="74"/>
                      </a:lnTo>
                      <a:lnTo>
                        <a:pt x="136" y="61"/>
                      </a:lnTo>
                      <a:lnTo>
                        <a:pt x="130" y="50"/>
                      </a:lnTo>
                      <a:lnTo>
                        <a:pt x="125" y="35"/>
                      </a:lnTo>
                      <a:lnTo>
                        <a:pt x="119" y="22"/>
                      </a:lnTo>
                      <a:lnTo>
                        <a:pt x="114" y="9"/>
                      </a:lnTo>
                      <a:lnTo>
                        <a:pt x="109" y="0"/>
                      </a:lnTo>
                      <a:lnTo>
                        <a:pt x="103" y="8"/>
                      </a:lnTo>
                      <a:lnTo>
                        <a:pt x="98" y="16"/>
                      </a:lnTo>
                      <a:lnTo>
                        <a:pt x="93" y="24"/>
                      </a:lnTo>
                      <a:lnTo>
                        <a:pt x="87" y="34"/>
                      </a:lnTo>
                      <a:lnTo>
                        <a:pt x="82" y="43"/>
                      </a:lnTo>
                      <a:lnTo>
                        <a:pt x="77" y="53"/>
                      </a:lnTo>
                      <a:lnTo>
                        <a:pt x="63" y="50"/>
                      </a:lnTo>
                      <a:lnTo>
                        <a:pt x="50" y="46"/>
                      </a:lnTo>
                      <a:lnTo>
                        <a:pt x="37" y="43"/>
                      </a:lnTo>
                      <a:lnTo>
                        <a:pt x="26" y="42"/>
                      </a:lnTo>
                      <a:lnTo>
                        <a:pt x="13" y="38"/>
                      </a:lnTo>
                      <a:lnTo>
                        <a:pt x="0" y="35"/>
                      </a:lnTo>
                      <a:lnTo>
                        <a:pt x="10" y="50"/>
                      </a:lnTo>
                      <a:lnTo>
                        <a:pt x="21" y="62"/>
                      </a:lnTo>
                      <a:lnTo>
                        <a:pt x="27" y="74"/>
                      </a:lnTo>
                      <a:lnTo>
                        <a:pt x="37" y="85"/>
                      </a:lnTo>
                      <a:lnTo>
                        <a:pt x="45" y="96"/>
                      </a:lnTo>
                      <a:lnTo>
                        <a:pt x="55" y="109"/>
                      </a:lnTo>
                      <a:lnTo>
                        <a:pt x="53" y="119"/>
                      </a:lnTo>
                      <a:lnTo>
                        <a:pt x="50" y="130"/>
                      </a:lnTo>
                      <a:lnTo>
                        <a:pt x="48" y="141"/>
                      </a:lnTo>
                      <a:lnTo>
                        <a:pt x="47" y="152"/>
                      </a:lnTo>
                      <a:lnTo>
                        <a:pt x="43" y="164"/>
                      </a:lnTo>
                      <a:lnTo>
                        <a:pt x="43" y="176"/>
                      </a:lnTo>
                      <a:close/>
                      <a:moveTo>
                        <a:pt x="27" y="54"/>
                      </a:moveTo>
                      <a:lnTo>
                        <a:pt x="42" y="56"/>
                      </a:lnTo>
                      <a:lnTo>
                        <a:pt x="56" y="61"/>
                      </a:lnTo>
                      <a:lnTo>
                        <a:pt x="69" y="62"/>
                      </a:lnTo>
                      <a:lnTo>
                        <a:pt x="83" y="66"/>
                      </a:lnTo>
                      <a:lnTo>
                        <a:pt x="90" y="54"/>
                      </a:lnTo>
                      <a:lnTo>
                        <a:pt x="96" y="45"/>
                      </a:lnTo>
                      <a:lnTo>
                        <a:pt x="103" y="35"/>
                      </a:lnTo>
                      <a:lnTo>
                        <a:pt x="109" y="27"/>
                      </a:lnTo>
                      <a:lnTo>
                        <a:pt x="116" y="40"/>
                      </a:lnTo>
                      <a:lnTo>
                        <a:pt x="120" y="54"/>
                      </a:lnTo>
                      <a:lnTo>
                        <a:pt x="127" y="67"/>
                      </a:lnTo>
                      <a:lnTo>
                        <a:pt x="133" y="83"/>
                      </a:lnTo>
                      <a:lnTo>
                        <a:pt x="148" y="88"/>
                      </a:lnTo>
                      <a:lnTo>
                        <a:pt x="162" y="96"/>
                      </a:lnTo>
                      <a:lnTo>
                        <a:pt x="175" y="101"/>
                      </a:lnTo>
                      <a:lnTo>
                        <a:pt x="189" y="109"/>
                      </a:lnTo>
                      <a:lnTo>
                        <a:pt x="178" y="114"/>
                      </a:lnTo>
                      <a:lnTo>
                        <a:pt x="168" y="122"/>
                      </a:lnTo>
                      <a:lnTo>
                        <a:pt x="157" y="128"/>
                      </a:lnTo>
                      <a:lnTo>
                        <a:pt x="149" y="135"/>
                      </a:lnTo>
                      <a:lnTo>
                        <a:pt x="151" y="148"/>
                      </a:lnTo>
                      <a:lnTo>
                        <a:pt x="152" y="160"/>
                      </a:lnTo>
                      <a:lnTo>
                        <a:pt x="154" y="175"/>
                      </a:lnTo>
                      <a:lnTo>
                        <a:pt x="157" y="191"/>
                      </a:lnTo>
                      <a:lnTo>
                        <a:pt x="144" y="180"/>
                      </a:lnTo>
                      <a:lnTo>
                        <a:pt x="132" y="170"/>
                      </a:lnTo>
                      <a:lnTo>
                        <a:pt x="119" y="159"/>
                      </a:lnTo>
                      <a:lnTo>
                        <a:pt x="108" y="149"/>
                      </a:lnTo>
                      <a:lnTo>
                        <a:pt x="95" y="152"/>
                      </a:lnTo>
                      <a:lnTo>
                        <a:pt x="82" y="154"/>
                      </a:lnTo>
                      <a:lnTo>
                        <a:pt x="69" y="156"/>
                      </a:lnTo>
                      <a:lnTo>
                        <a:pt x="58" y="159"/>
                      </a:lnTo>
                      <a:lnTo>
                        <a:pt x="59" y="144"/>
                      </a:lnTo>
                      <a:lnTo>
                        <a:pt x="61" y="131"/>
                      </a:lnTo>
                      <a:lnTo>
                        <a:pt x="63" y="119"/>
                      </a:lnTo>
                      <a:lnTo>
                        <a:pt x="67" y="107"/>
                      </a:lnTo>
                      <a:lnTo>
                        <a:pt x="56" y="95"/>
                      </a:lnTo>
                      <a:lnTo>
                        <a:pt x="47" y="80"/>
                      </a:lnTo>
                      <a:lnTo>
                        <a:pt x="37" y="67"/>
                      </a:lnTo>
                      <a:lnTo>
                        <a:pt x="27"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4" name="Freeform 3179"/>
                <p:cNvSpPr>
                  <a:spLocks noChangeAspect="1" noEditPoints="1"/>
                </p:cNvSpPr>
                <p:nvPr/>
              </p:nvSpPr>
              <p:spPr bwMode="auto">
                <a:xfrm rot="8643414" flipV="1">
                  <a:off x="4614240" y="1751249"/>
                  <a:ext cx="30518" cy="36171"/>
                </a:xfrm>
                <a:custGeom>
                  <a:avLst/>
                  <a:gdLst>
                    <a:gd name="T0" fmla="*/ 2147483647 w 223"/>
                    <a:gd name="T1" fmla="*/ 2147483647 h 203"/>
                    <a:gd name="T2" fmla="*/ 2147483647 w 223"/>
                    <a:gd name="T3" fmla="*/ 2147483647 h 203"/>
                    <a:gd name="T4" fmla="*/ 2147483647 w 223"/>
                    <a:gd name="T5" fmla="*/ 2147483647 h 203"/>
                    <a:gd name="T6" fmla="*/ 2147483647 w 223"/>
                    <a:gd name="T7" fmla="*/ 2147483647 h 203"/>
                    <a:gd name="T8" fmla="*/ 2147483647 w 223"/>
                    <a:gd name="T9" fmla="*/ 2147483647 h 203"/>
                    <a:gd name="T10" fmla="*/ 2147483647 w 223"/>
                    <a:gd name="T11" fmla="*/ 2147483647 h 203"/>
                    <a:gd name="T12" fmla="*/ 2147483647 w 223"/>
                    <a:gd name="T13" fmla="*/ 2147483647 h 203"/>
                    <a:gd name="T14" fmla="*/ 2147483647 w 223"/>
                    <a:gd name="T15" fmla="*/ 2147483647 h 203"/>
                    <a:gd name="T16" fmla="*/ 2147483647 w 223"/>
                    <a:gd name="T17" fmla="*/ 2147483647 h 203"/>
                    <a:gd name="T18" fmla="*/ 2147483647 w 223"/>
                    <a:gd name="T19" fmla="*/ 2147483647 h 203"/>
                    <a:gd name="T20" fmla="*/ 2147483647 w 223"/>
                    <a:gd name="T21" fmla="*/ 2147483647 h 203"/>
                    <a:gd name="T22" fmla="*/ 2147483647 w 223"/>
                    <a:gd name="T23" fmla="*/ 2147483647 h 203"/>
                    <a:gd name="T24" fmla="*/ 2147483647 w 223"/>
                    <a:gd name="T25" fmla="*/ 2147483647 h 203"/>
                    <a:gd name="T26" fmla="*/ 2147483647 w 223"/>
                    <a:gd name="T27" fmla="*/ 2147483647 h 203"/>
                    <a:gd name="T28" fmla="*/ 2147483647 w 223"/>
                    <a:gd name="T29" fmla="*/ 2147483647 h 203"/>
                    <a:gd name="T30" fmla="*/ 2147483647 w 223"/>
                    <a:gd name="T31" fmla="*/ 2147483647 h 203"/>
                    <a:gd name="T32" fmla="*/ 2147483647 w 223"/>
                    <a:gd name="T33" fmla="*/ 2147483647 h 203"/>
                    <a:gd name="T34" fmla="*/ 2147483647 w 223"/>
                    <a:gd name="T35" fmla="*/ 2147483647 h 203"/>
                    <a:gd name="T36" fmla="*/ 2147483647 w 223"/>
                    <a:gd name="T37" fmla="*/ 2147483647 h 203"/>
                    <a:gd name="T38" fmla="*/ 2147483647 w 223"/>
                    <a:gd name="T39" fmla="*/ 2147483647 h 203"/>
                    <a:gd name="T40" fmla="*/ 2147483647 w 223"/>
                    <a:gd name="T41" fmla="*/ 2147483647 h 203"/>
                    <a:gd name="T42" fmla="*/ 2147483647 w 223"/>
                    <a:gd name="T43" fmla="*/ 2147483647 h 203"/>
                    <a:gd name="T44" fmla="*/ 2147483647 w 223"/>
                    <a:gd name="T45" fmla="*/ 2147483647 h 203"/>
                    <a:gd name="T46" fmla="*/ 2147483647 w 223"/>
                    <a:gd name="T47" fmla="*/ 2147483647 h 203"/>
                    <a:gd name="T48" fmla="*/ 2147483647 w 223"/>
                    <a:gd name="T49" fmla="*/ 2147483647 h 203"/>
                    <a:gd name="T50" fmla="*/ 2147483647 w 223"/>
                    <a:gd name="T51" fmla="*/ 2147483647 h 203"/>
                    <a:gd name="T52" fmla="*/ 2147483647 w 223"/>
                    <a:gd name="T53" fmla="*/ 2147483647 h 203"/>
                    <a:gd name="T54" fmla="*/ 2147483647 w 223"/>
                    <a:gd name="T55" fmla="*/ 2147483647 h 203"/>
                    <a:gd name="T56" fmla="*/ 2147483647 w 223"/>
                    <a:gd name="T57" fmla="*/ 2147483647 h 203"/>
                    <a:gd name="T58" fmla="*/ 2147483647 w 223"/>
                    <a:gd name="T59" fmla="*/ 2147483647 h 203"/>
                    <a:gd name="T60" fmla="*/ 2147483647 w 223"/>
                    <a:gd name="T61" fmla="*/ 2147483647 h 203"/>
                    <a:gd name="T62" fmla="*/ 2147483647 w 223"/>
                    <a:gd name="T63" fmla="*/ 2147483647 h 203"/>
                    <a:gd name="T64" fmla="*/ 2147483647 w 223"/>
                    <a:gd name="T65" fmla="*/ 2147483647 h 203"/>
                    <a:gd name="T66" fmla="*/ 2147483647 w 223"/>
                    <a:gd name="T67" fmla="*/ 2147483647 h 203"/>
                    <a:gd name="T68" fmla="*/ 2147483647 w 223"/>
                    <a:gd name="T69" fmla="*/ 2147483647 h 203"/>
                    <a:gd name="T70" fmla="*/ 2147483647 w 223"/>
                    <a:gd name="T71" fmla="*/ 2147483647 h 203"/>
                    <a:gd name="T72" fmla="*/ 2147483647 w 223"/>
                    <a:gd name="T73" fmla="*/ 2147483647 h 203"/>
                    <a:gd name="T74" fmla="*/ 2147483647 w 223"/>
                    <a:gd name="T75" fmla="*/ 2147483647 h 203"/>
                    <a:gd name="T76" fmla="*/ 2147483647 w 223"/>
                    <a:gd name="T77" fmla="*/ 2147483647 h 203"/>
                    <a:gd name="T78" fmla="*/ 2147483647 w 223"/>
                    <a:gd name="T79" fmla="*/ 2147483647 h 203"/>
                    <a:gd name="T80" fmla="*/ 2147483647 w 223"/>
                    <a:gd name="T81" fmla="*/ 2147483647 h 203"/>
                    <a:gd name="T82" fmla="*/ 2147483647 w 223"/>
                    <a:gd name="T83" fmla="*/ 2147483647 h 203"/>
                    <a:gd name="T84" fmla="*/ 2147483647 w 223"/>
                    <a:gd name="T85" fmla="*/ 2147483647 h 203"/>
                    <a:gd name="T86" fmla="*/ 2147483647 w 223"/>
                    <a:gd name="T87" fmla="*/ 2147483647 h 203"/>
                    <a:gd name="T88" fmla="*/ 2147483647 w 223"/>
                    <a:gd name="T89" fmla="*/ 2147483647 h 203"/>
                    <a:gd name="T90" fmla="*/ 2147483647 w 223"/>
                    <a:gd name="T91" fmla="*/ 2147483647 h 203"/>
                    <a:gd name="T92" fmla="*/ 2147483647 w 223"/>
                    <a:gd name="T93" fmla="*/ 2147483647 h 203"/>
                    <a:gd name="T94" fmla="*/ 2147483647 w 223"/>
                    <a:gd name="T95" fmla="*/ 2147483647 h 203"/>
                    <a:gd name="T96" fmla="*/ 2147483647 w 223"/>
                    <a:gd name="T97" fmla="*/ 2147483647 h 20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3"/>
                    <a:gd name="T148" fmla="*/ 0 h 203"/>
                    <a:gd name="T149" fmla="*/ 223 w 223"/>
                    <a:gd name="T150" fmla="*/ 203 h 20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3" h="203">
                      <a:moveTo>
                        <a:pt x="123" y="21"/>
                      </a:moveTo>
                      <a:lnTo>
                        <a:pt x="117" y="10"/>
                      </a:lnTo>
                      <a:lnTo>
                        <a:pt x="112" y="0"/>
                      </a:lnTo>
                      <a:lnTo>
                        <a:pt x="106" y="10"/>
                      </a:lnTo>
                      <a:lnTo>
                        <a:pt x="101" y="20"/>
                      </a:lnTo>
                      <a:lnTo>
                        <a:pt x="90" y="37"/>
                      </a:lnTo>
                      <a:lnTo>
                        <a:pt x="79" y="58"/>
                      </a:lnTo>
                      <a:lnTo>
                        <a:pt x="66" y="56"/>
                      </a:lnTo>
                      <a:lnTo>
                        <a:pt x="53" y="56"/>
                      </a:lnTo>
                      <a:lnTo>
                        <a:pt x="38" y="56"/>
                      </a:lnTo>
                      <a:lnTo>
                        <a:pt x="29" y="56"/>
                      </a:lnTo>
                      <a:lnTo>
                        <a:pt x="13" y="55"/>
                      </a:lnTo>
                      <a:lnTo>
                        <a:pt x="0" y="55"/>
                      </a:lnTo>
                      <a:lnTo>
                        <a:pt x="10" y="63"/>
                      </a:lnTo>
                      <a:lnTo>
                        <a:pt x="21" y="77"/>
                      </a:lnTo>
                      <a:lnTo>
                        <a:pt x="37" y="95"/>
                      </a:lnTo>
                      <a:lnTo>
                        <a:pt x="56" y="116"/>
                      </a:lnTo>
                      <a:lnTo>
                        <a:pt x="53" y="127"/>
                      </a:lnTo>
                      <a:lnTo>
                        <a:pt x="53" y="138"/>
                      </a:lnTo>
                      <a:lnTo>
                        <a:pt x="48" y="150"/>
                      </a:lnTo>
                      <a:lnTo>
                        <a:pt x="48" y="161"/>
                      </a:lnTo>
                      <a:lnTo>
                        <a:pt x="45" y="172"/>
                      </a:lnTo>
                      <a:lnTo>
                        <a:pt x="43" y="183"/>
                      </a:lnTo>
                      <a:lnTo>
                        <a:pt x="55" y="180"/>
                      </a:lnTo>
                      <a:lnTo>
                        <a:pt x="66" y="178"/>
                      </a:lnTo>
                      <a:lnTo>
                        <a:pt x="77" y="172"/>
                      </a:lnTo>
                      <a:lnTo>
                        <a:pt x="88" y="169"/>
                      </a:lnTo>
                      <a:lnTo>
                        <a:pt x="99" y="164"/>
                      </a:lnTo>
                      <a:lnTo>
                        <a:pt x="112" y="161"/>
                      </a:lnTo>
                      <a:lnTo>
                        <a:pt x="123" y="169"/>
                      </a:lnTo>
                      <a:lnTo>
                        <a:pt x="135" y="175"/>
                      </a:lnTo>
                      <a:lnTo>
                        <a:pt x="144" y="182"/>
                      </a:lnTo>
                      <a:lnTo>
                        <a:pt x="159" y="190"/>
                      </a:lnTo>
                      <a:lnTo>
                        <a:pt x="167" y="194"/>
                      </a:lnTo>
                      <a:lnTo>
                        <a:pt x="178" y="203"/>
                      </a:lnTo>
                      <a:lnTo>
                        <a:pt x="176" y="190"/>
                      </a:lnTo>
                      <a:lnTo>
                        <a:pt x="175" y="178"/>
                      </a:lnTo>
                      <a:lnTo>
                        <a:pt x="172" y="164"/>
                      </a:lnTo>
                      <a:lnTo>
                        <a:pt x="168" y="153"/>
                      </a:lnTo>
                      <a:lnTo>
                        <a:pt x="167" y="142"/>
                      </a:lnTo>
                      <a:lnTo>
                        <a:pt x="165" y="130"/>
                      </a:lnTo>
                      <a:lnTo>
                        <a:pt x="184" y="116"/>
                      </a:lnTo>
                      <a:lnTo>
                        <a:pt x="202" y="101"/>
                      </a:lnTo>
                      <a:lnTo>
                        <a:pt x="212" y="92"/>
                      </a:lnTo>
                      <a:lnTo>
                        <a:pt x="223" y="84"/>
                      </a:lnTo>
                      <a:lnTo>
                        <a:pt x="208" y="81"/>
                      </a:lnTo>
                      <a:lnTo>
                        <a:pt x="197" y="79"/>
                      </a:lnTo>
                      <a:lnTo>
                        <a:pt x="183" y="74"/>
                      </a:lnTo>
                      <a:lnTo>
                        <a:pt x="168" y="73"/>
                      </a:lnTo>
                      <a:lnTo>
                        <a:pt x="156" y="69"/>
                      </a:lnTo>
                      <a:lnTo>
                        <a:pt x="144" y="68"/>
                      </a:lnTo>
                      <a:lnTo>
                        <a:pt x="140" y="55"/>
                      </a:lnTo>
                      <a:lnTo>
                        <a:pt x="135" y="44"/>
                      </a:lnTo>
                      <a:lnTo>
                        <a:pt x="128" y="32"/>
                      </a:lnTo>
                      <a:lnTo>
                        <a:pt x="123" y="21"/>
                      </a:lnTo>
                      <a:close/>
                      <a:moveTo>
                        <a:pt x="152" y="125"/>
                      </a:moveTo>
                      <a:lnTo>
                        <a:pt x="154" y="137"/>
                      </a:lnTo>
                      <a:lnTo>
                        <a:pt x="159" y="150"/>
                      </a:lnTo>
                      <a:lnTo>
                        <a:pt x="160" y="162"/>
                      </a:lnTo>
                      <a:lnTo>
                        <a:pt x="164" y="178"/>
                      </a:lnTo>
                      <a:lnTo>
                        <a:pt x="149" y="170"/>
                      </a:lnTo>
                      <a:lnTo>
                        <a:pt x="136" y="162"/>
                      </a:lnTo>
                      <a:lnTo>
                        <a:pt x="123" y="156"/>
                      </a:lnTo>
                      <a:lnTo>
                        <a:pt x="112" y="148"/>
                      </a:lnTo>
                      <a:lnTo>
                        <a:pt x="96" y="151"/>
                      </a:lnTo>
                      <a:lnTo>
                        <a:pt x="85" y="156"/>
                      </a:lnTo>
                      <a:lnTo>
                        <a:pt x="72" y="159"/>
                      </a:lnTo>
                      <a:lnTo>
                        <a:pt x="59" y="164"/>
                      </a:lnTo>
                      <a:lnTo>
                        <a:pt x="61" y="151"/>
                      </a:lnTo>
                      <a:lnTo>
                        <a:pt x="66" y="138"/>
                      </a:lnTo>
                      <a:lnTo>
                        <a:pt x="67" y="125"/>
                      </a:lnTo>
                      <a:lnTo>
                        <a:pt x="71" y="114"/>
                      </a:lnTo>
                      <a:lnTo>
                        <a:pt x="59" y="103"/>
                      </a:lnTo>
                      <a:lnTo>
                        <a:pt x="48" y="92"/>
                      </a:lnTo>
                      <a:lnTo>
                        <a:pt x="37" y="81"/>
                      </a:lnTo>
                      <a:lnTo>
                        <a:pt x="29" y="69"/>
                      </a:lnTo>
                      <a:lnTo>
                        <a:pt x="42" y="69"/>
                      </a:lnTo>
                      <a:lnTo>
                        <a:pt x="56" y="69"/>
                      </a:lnTo>
                      <a:lnTo>
                        <a:pt x="71" y="69"/>
                      </a:lnTo>
                      <a:lnTo>
                        <a:pt x="85" y="71"/>
                      </a:lnTo>
                      <a:lnTo>
                        <a:pt x="91" y="60"/>
                      </a:lnTo>
                      <a:lnTo>
                        <a:pt x="99" y="48"/>
                      </a:lnTo>
                      <a:lnTo>
                        <a:pt x="104" y="37"/>
                      </a:lnTo>
                      <a:lnTo>
                        <a:pt x="112" y="26"/>
                      </a:lnTo>
                      <a:lnTo>
                        <a:pt x="117" y="37"/>
                      </a:lnTo>
                      <a:lnTo>
                        <a:pt x="125" y="50"/>
                      </a:lnTo>
                      <a:lnTo>
                        <a:pt x="130" y="63"/>
                      </a:lnTo>
                      <a:lnTo>
                        <a:pt x="138" y="79"/>
                      </a:lnTo>
                      <a:lnTo>
                        <a:pt x="151" y="81"/>
                      </a:lnTo>
                      <a:lnTo>
                        <a:pt x="165" y="84"/>
                      </a:lnTo>
                      <a:lnTo>
                        <a:pt x="178" y="85"/>
                      </a:lnTo>
                      <a:lnTo>
                        <a:pt x="196" y="92"/>
                      </a:lnTo>
                      <a:lnTo>
                        <a:pt x="184" y="100"/>
                      </a:lnTo>
                      <a:lnTo>
                        <a:pt x="173" y="108"/>
                      </a:lnTo>
                      <a:lnTo>
                        <a:pt x="162" y="116"/>
                      </a:lnTo>
                      <a:lnTo>
                        <a:pt x="152" y="1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5" name="Freeform 3180"/>
                <p:cNvSpPr>
                  <a:spLocks noChangeAspect="1" noEditPoints="1"/>
                </p:cNvSpPr>
                <p:nvPr/>
              </p:nvSpPr>
              <p:spPr bwMode="auto">
                <a:xfrm rot="8643414" flipV="1">
                  <a:off x="4579144" y="1781129"/>
                  <a:ext cx="30518" cy="34598"/>
                </a:xfrm>
                <a:custGeom>
                  <a:avLst/>
                  <a:gdLst>
                    <a:gd name="T0" fmla="*/ 2147483647 w 228"/>
                    <a:gd name="T1" fmla="*/ 2147483647 h 194"/>
                    <a:gd name="T2" fmla="*/ 2147483647 w 228"/>
                    <a:gd name="T3" fmla="*/ 2147483647 h 194"/>
                    <a:gd name="T4" fmla="*/ 2147483647 w 228"/>
                    <a:gd name="T5" fmla="*/ 2147483647 h 194"/>
                    <a:gd name="T6" fmla="*/ 2147483647 w 228"/>
                    <a:gd name="T7" fmla="*/ 2147483647 h 194"/>
                    <a:gd name="T8" fmla="*/ 2147483647 w 228"/>
                    <a:gd name="T9" fmla="*/ 2147483647 h 194"/>
                    <a:gd name="T10" fmla="*/ 2147483647 w 228"/>
                    <a:gd name="T11" fmla="*/ 2147483647 h 194"/>
                    <a:gd name="T12" fmla="*/ 2147483647 w 228"/>
                    <a:gd name="T13" fmla="*/ 2147483647 h 194"/>
                    <a:gd name="T14" fmla="*/ 2147483647 w 228"/>
                    <a:gd name="T15" fmla="*/ 2147483647 h 194"/>
                    <a:gd name="T16" fmla="*/ 2147483647 w 228"/>
                    <a:gd name="T17" fmla="*/ 2147483647 h 194"/>
                    <a:gd name="T18" fmla="*/ 2147483647 w 228"/>
                    <a:gd name="T19" fmla="*/ 2147483647 h 194"/>
                    <a:gd name="T20" fmla="*/ 2147483647 w 228"/>
                    <a:gd name="T21" fmla="*/ 2147483647 h 194"/>
                    <a:gd name="T22" fmla="*/ 2147483647 w 228"/>
                    <a:gd name="T23" fmla="*/ 2147483647 h 194"/>
                    <a:gd name="T24" fmla="*/ 2147483647 w 228"/>
                    <a:gd name="T25" fmla="*/ 2147483647 h 194"/>
                    <a:gd name="T26" fmla="*/ 2147483647 w 228"/>
                    <a:gd name="T27" fmla="*/ 2147483647 h 194"/>
                    <a:gd name="T28" fmla="*/ 2147483647 w 228"/>
                    <a:gd name="T29" fmla="*/ 2147483647 h 194"/>
                    <a:gd name="T30" fmla="*/ 2147483647 w 228"/>
                    <a:gd name="T31" fmla="*/ 2147483647 h 194"/>
                    <a:gd name="T32" fmla="*/ 2147483647 w 228"/>
                    <a:gd name="T33" fmla="*/ 2147483647 h 194"/>
                    <a:gd name="T34" fmla="*/ 2147483647 w 228"/>
                    <a:gd name="T35" fmla="*/ 2147483647 h 194"/>
                    <a:gd name="T36" fmla="*/ 2147483647 w 228"/>
                    <a:gd name="T37" fmla="*/ 2147483647 h 194"/>
                    <a:gd name="T38" fmla="*/ 2147483647 w 228"/>
                    <a:gd name="T39" fmla="*/ 2147483647 h 194"/>
                    <a:gd name="T40" fmla="*/ 2147483647 w 228"/>
                    <a:gd name="T41" fmla="*/ 2147483647 h 194"/>
                    <a:gd name="T42" fmla="*/ 2147483647 w 228"/>
                    <a:gd name="T43" fmla="*/ 2147483647 h 194"/>
                    <a:gd name="T44" fmla="*/ 2147483647 w 228"/>
                    <a:gd name="T45" fmla="*/ 2147483647 h 194"/>
                    <a:gd name="T46" fmla="*/ 2147483647 w 228"/>
                    <a:gd name="T47" fmla="*/ 2147483647 h 194"/>
                    <a:gd name="T48" fmla="*/ 2147483647 w 228"/>
                    <a:gd name="T49" fmla="*/ 2147483647 h 194"/>
                    <a:gd name="T50" fmla="*/ 2147483647 w 228"/>
                    <a:gd name="T51" fmla="*/ 2147483647 h 194"/>
                    <a:gd name="T52" fmla="*/ 2147483647 w 228"/>
                    <a:gd name="T53" fmla="*/ 2147483647 h 194"/>
                    <a:gd name="T54" fmla="*/ 2147483647 w 228"/>
                    <a:gd name="T55" fmla="*/ 2147483647 h 194"/>
                    <a:gd name="T56" fmla="*/ 2147483647 w 228"/>
                    <a:gd name="T57" fmla="*/ 2147483647 h 194"/>
                    <a:gd name="T58" fmla="*/ 2147483647 w 228"/>
                    <a:gd name="T59" fmla="*/ 2147483647 h 194"/>
                    <a:gd name="T60" fmla="*/ 2147483647 w 228"/>
                    <a:gd name="T61" fmla="*/ 2147483647 h 194"/>
                    <a:gd name="T62" fmla="*/ 2147483647 w 228"/>
                    <a:gd name="T63" fmla="*/ 2147483647 h 194"/>
                    <a:gd name="T64" fmla="*/ 2147483647 w 228"/>
                    <a:gd name="T65" fmla="*/ 2147483647 h 194"/>
                    <a:gd name="T66" fmla="*/ 2147483647 w 228"/>
                    <a:gd name="T67" fmla="*/ 2147483647 h 194"/>
                    <a:gd name="T68" fmla="*/ 2147483647 w 228"/>
                    <a:gd name="T69" fmla="*/ 2147483647 h 194"/>
                    <a:gd name="T70" fmla="*/ 2147483647 w 228"/>
                    <a:gd name="T71" fmla="*/ 2147483647 h 194"/>
                    <a:gd name="T72" fmla="*/ 2147483647 w 228"/>
                    <a:gd name="T73" fmla="*/ 2147483647 h 194"/>
                    <a:gd name="T74" fmla="*/ 2147483647 w 228"/>
                    <a:gd name="T75" fmla="*/ 2147483647 h 194"/>
                    <a:gd name="T76" fmla="*/ 2147483647 w 228"/>
                    <a:gd name="T77" fmla="*/ 2147483647 h 194"/>
                    <a:gd name="T78" fmla="*/ 2147483647 w 228"/>
                    <a:gd name="T79" fmla="*/ 2147483647 h 194"/>
                    <a:gd name="T80" fmla="*/ 2147483647 w 228"/>
                    <a:gd name="T81" fmla="*/ 2147483647 h 194"/>
                    <a:gd name="T82" fmla="*/ 2147483647 w 228"/>
                    <a:gd name="T83" fmla="*/ 2147483647 h 194"/>
                    <a:gd name="T84" fmla="*/ 2147483647 w 228"/>
                    <a:gd name="T85" fmla="*/ 2147483647 h 194"/>
                    <a:gd name="T86" fmla="*/ 2147483647 w 228"/>
                    <a:gd name="T87" fmla="*/ 2147483647 h 194"/>
                    <a:gd name="T88" fmla="*/ 2147483647 w 228"/>
                    <a:gd name="T89" fmla="*/ 2147483647 h 194"/>
                    <a:gd name="T90" fmla="*/ 2147483647 w 228"/>
                    <a:gd name="T91" fmla="*/ 2147483647 h 194"/>
                    <a:gd name="T92" fmla="*/ 2147483647 w 228"/>
                    <a:gd name="T93" fmla="*/ 2147483647 h 194"/>
                    <a:gd name="T94" fmla="*/ 2147483647 w 228"/>
                    <a:gd name="T95" fmla="*/ 2147483647 h 194"/>
                    <a:gd name="T96" fmla="*/ 2147483647 w 228"/>
                    <a:gd name="T97" fmla="*/ 2147483647 h 1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8"/>
                    <a:gd name="T148" fmla="*/ 0 h 194"/>
                    <a:gd name="T149" fmla="*/ 228 w 228"/>
                    <a:gd name="T150" fmla="*/ 194 h 1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8" h="194">
                      <a:moveTo>
                        <a:pt x="160" y="173"/>
                      </a:moveTo>
                      <a:lnTo>
                        <a:pt x="171" y="176"/>
                      </a:lnTo>
                      <a:lnTo>
                        <a:pt x="183" y="181"/>
                      </a:lnTo>
                      <a:lnTo>
                        <a:pt x="181" y="170"/>
                      </a:lnTo>
                      <a:lnTo>
                        <a:pt x="178" y="159"/>
                      </a:lnTo>
                      <a:lnTo>
                        <a:pt x="175" y="148"/>
                      </a:lnTo>
                      <a:lnTo>
                        <a:pt x="173" y="136"/>
                      </a:lnTo>
                      <a:lnTo>
                        <a:pt x="171" y="125"/>
                      </a:lnTo>
                      <a:lnTo>
                        <a:pt x="170" y="115"/>
                      </a:lnTo>
                      <a:lnTo>
                        <a:pt x="187" y="96"/>
                      </a:lnTo>
                      <a:lnTo>
                        <a:pt x="207" y="79"/>
                      </a:lnTo>
                      <a:lnTo>
                        <a:pt x="216" y="67"/>
                      </a:lnTo>
                      <a:lnTo>
                        <a:pt x="228" y="58"/>
                      </a:lnTo>
                      <a:lnTo>
                        <a:pt x="213" y="58"/>
                      </a:lnTo>
                      <a:lnTo>
                        <a:pt x="200" y="58"/>
                      </a:lnTo>
                      <a:lnTo>
                        <a:pt x="186" y="58"/>
                      </a:lnTo>
                      <a:lnTo>
                        <a:pt x="173" y="58"/>
                      </a:lnTo>
                      <a:lnTo>
                        <a:pt x="160" y="58"/>
                      </a:lnTo>
                      <a:lnTo>
                        <a:pt x="147" y="58"/>
                      </a:lnTo>
                      <a:lnTo>
                        <a:pt x="136" y="37"/>
                      </a:lnTo>
                      <a:lnTo>
                        <a:pt x="125" y="18"/>
                      </a:lnTo>
                      <a:lnTo>
                        <a:pt x="118" y="10"/>
                      </a:lnTo>
                      <a:lnTo>
                        <a:pt x="114" y="0"/>
                      </a:lnTo>
                      <a:lnTo>
                        <a:pt x="107" y="10"/>
                      </a:lnTo>
                      <a:lnTo>
                        <a:pt x="102" y="21"/>
                      </a:lnTo>
                      <a:lnTo>
                        <a:pt x="94" y="29"/>
                      </a:lnTo>
                      <a:lnTo>
                        <a:pt x="90" y="40"/>
                      </a:lnTo>
                      <a:lnTo>
                        <a:pt x="83" y="51"/>
                      </a:lnTo>
                      <a:lnTo>
                        <a:pt x="78" y="63"/>
                      </a:lnTo>
                      <a:lnTo>
                        <a:pt x="66" y="64"/>
                      </a:lnTo>
                      <a:lnTo>
                        <a:pt x="53" y="67"/>
                      </a:lnTo>
                      <a:lnTo>
                        <a:pt x="40" y="69"/>
                      </a:lnTo>
                      <a:lnTo>
                        <a:pt x="27" y="72"/>
                      </a:lnTo>
                      <a:lnTo>
                        <a:pt x="13" y="74"/>
                      </a:lnTo>
                      <a:lnTo>
                        <a:pt x="0" y="75"/>
                      </a:lnTo>
                      <a:lnTo>
                        <a:pt x="9" y="85"/>
                      </a:lnTo>
                      <a:lnTo>
                        <a:pt x="21" y="95"/>
                      </a:lnTo>
                      <a:lnTo>
                        <a:pt x="40" y="109"/>
                      </a:lnTo>
                      <a:lnTo>
                        <a:pt x="58" y="125"/>
                      </a:lnTo>
                      <a:lnTo>
                        <a:pt x="54" y="136"/>
                      </a:lnTo>
                      <a:lnTo>
                        <a:pt x="53" y="148"/>
                      </a:lnTo>
                      <a:lnTo>
                        <a:pt x="51" y="159"/>
                      </a:lnTo>
                      <a:lnTo>
                        <a:pt x="48" y="172"/>
                      </a:lnTo>
                      <a:lnTo>
                        <a:pt x="46" y="183"/>
                      </a:lnTo>
                      <a:lnTo>
                        <a:pt x="45" y="194"/>
                      </a:lnTo>
                      <a:lnTo>
                        <a:pt x="54" y="188"/>
                      </a:lnTo>
                      <a:lnTo>
                        <a:pt x="66" y="183"/>
                      </a:lnTo>
                      <a:lnTo>
                        <a:pt x="77" y="175"/>
                      </a:lnTo>
                      <a:lnTo>
                        <a:pt x="90" y="170"/>
                      </a:lnTo>
                      <a:lnTo>
                        <a:pt x="101" y="162"/>
                      </a:lnTo>
                      <a:lnTo>
                        <a:pt x="114" y="157"/>
                      </a:lnTo>
                      <a:lnTo>
                        <a:pt x="125" y="160"/>
                      </a:lnTo>
                      <a:lnTo>
                        <a:pt x="136" y="165"/>
                      </a:lnTo>
                      <a:lnTo>
                        <a:pt x="147" y="170"/>
                      </a:lnTo>
                      <a:lnTo>
                        <a:pt x="160" y="173"/>
                      </a:lnTo>
                      <a:close/>
                      <a:moveTo>
                        <a:pt x="62" y="172"/>
                      </a:moveTo>
                      <a:lnTo>
                        <a:pt x="62" y="159"/>
                      </a:lnTo>
                      <a:lnTo>
                        <a:pt x="66" y="146"/>
                      </a:lnTo>
                      <a:lnTo>
                        <a:pt x="67" y="132"/>
                      </a:lnTo>
                      <a:lnTo>
                        <a:pt x="70" y="120"/>
                      </a:lnTo>
                      <a:lnTo>
                        <a:pt x="59" y="109"/>
                      </a:lnTo>
                      <a:lnTo>
                        <a:pt x="48" y="103"/>
                      </a:lnTo>
                      <a:lnTo>
                        <a:pt x="38" y="93"/>
                      </a:lnTo>
                      <a:lnTo>
                        <a:pt x="29" y="85"/>
                      </a:lnTo>
                      <a:lnTo>
                        <a:pt x="41" y="82"/>
                      </a:lnTo>
                      <a:lnTo>
                        <a:pt x="58" y="80"/>
                      </a:lnTo>
                      <a:lnTo>
                        <a:pt x="70" y="75"/>
                      </a:lnTo>
                      <a:lnTo>
                        <a:pt x="88" y="74"/>
                      </a:lnTo>
                      <a:lnTo>
                        <a:pt x="93" y="61"/>
                      </a:lnTo>
                      <a:lnTo>
                        <a:pt x="101" y="50"/>
                      </a:lnTo>
                      <a:lnTo>
                        <a:pt x="106" y="37"/>
                      </a:lnTo>
                      <a:lnTo>
                        <a:pt x="114" y="26"/>
                      </a:lnTo>
                      <a:lnTo>
                        <a:pt x="118" y="35"/>
                      </a:lnTo>
                      <a:lnTo>
                        <a:pt x="126" y="46"/>
                      </a:lnTo>
                      <a:lnTo>
                        <a:pt x="133" y="58"/>
                      </a:lnTo>
                      <a:lnTo>
                        <a:pt x="139" y="71"/>
                      </a:lnTo>
                      <a:lnTo>
                        <a:pt x="152" y="71"/>
                      </a:lnTo>
                      <a:lnTo>
                        <a:pt x="170" y="71"/>
                      </a:lnTo>
                      <a:lnTo>
                        <a:pt x="183" y="71"/>
                      </a:lnTo>
                      <a:lnTo>
                        <a:pt x="199" y="71"/>
                      </a:lnTo>
                      <a:lnTo>
                        <a:pt x="187" y="80"/>
                      </a:lnTo>
                      <a:lnTo>
                        <a:pt x="176" y="91"/>
                      </a:lnTo>
                      <a:lnTo>
                        <a:pt x="165" y="101"/>
                      </a:lnTo>
                      <a:lnTo>
                        <a:pt x="157" y="112"/>
                      </a:lnTo>
                      <a:lnTo>
                        <a:pt x="159" y="123"/>
                      </a:lnTo>
                      <a:lnTo>
                        <a:pt x="160" y="136"/>
                      </a:lnTo>
                      <a:lnTo>
                        <a:pt x="162" y="149"/>
                      </a:lnTo>
                      <a:lnTo>
                        <a:pt x="165" y="162"/>
                      </a:lnTo>
                      <a:lnTo>
                        <a:pt x="151" y="157"/>
                      </a:lnTo>
                      <a:lnTo>
                        <a:pt x="139" y="152"/>
                      </a:lnTo>
                      <a:lnTo>
                        <a:pt x="125" y="148"/>
                      </a:lnTo>
                      <a:lnTo>
                        <a:pt x="114" y="143"/>
                      </a:lnTo>
                      <a:lnTo>
                        <a:pt x="99" y="151"/>
                      </a:lnTo>
                      <a:lnTo>
                        <a:pt x="86" y="159"/>
                      </a:lnTo>
                      <a:lnTo>
                        <a:pt x="74" y="164"/>
                      </a:lnTo>
                      <a:lnTo>
                        <a:pt x="62" y="1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6" name="Freeform 3181"/>
                <p:cNvSpPr>
                  <a:spLocks noChangeAspect="1" noEditPoints="1"/>
                </p:cNvSpPr>
                <p:nvPr/>
              </p:nvSpPr>
              <p:spPr bwMode="auto">
                <a:xfrm rot="8643414" flipV="1">
                  <a:off x="4536418" y="1798429"/>
                  <a:ext cx="32044" cy="36171"/>
                </a:xfrm>
                <a:custGeom>
                  <a:avLst/>
                  <a:gdLst>
                    <a:gd name="T0" fmla="*/ 2147483647 w 231"/>
                    <a:gd name="T1" fmla="*/ 2147483647 h 204"/>
                    <a:gd name="T2" fmla="*/ 2147483647 w 231"/>
                    <a:gd name="T3" fmla="*/ 2147483647 h 204"/>
                    <a:gd name="T4" fmla="*/ 2147483647 w 231"/>
                    <a:gd name="T5" fmla="*/ 2147483647 h 204"/>
                    <a:gd name="T6" fmla="*/ 2147483647 w 231"/>
                    <a:gd name="T7" fmla="*/ 2147483647 h 204"/>
                    <a:gd name="T8" fmla="*/ 2147483647 w 231"/>
                    <a:gd name="T9" fmla="*/ 2147483647 h 204"/>
                    <a:gd name="T10" fmla="*/ 2147483647 w 231"/>
                    <a:gd name="T11" fmla="*/ 2147483647 h 204"/>
                    <a:gd name="T12" fmla="*/ 2147483647 w 231"/>
                    <a:gd name="T13" fmla="*/ 2147483647 h 204"/>
                    <a:gd name="T14" fmla="*/ 2147483647 w 231"/>
                    <a:gd name="T15" fmla="*/ 2147483647 h 204"/>
                    <a:gd name="T16" fmla="*/ 2147483647 w 231"/>
                    <a:gd name="T17" fmla="*/ 2147483647 h 204"/>
                    <a:gd name="T18" fmla="*/ 2147483647 w 231"/>
                    <a:gd name="T19" fmla="*/ 2147483647 h 204"/>
                    <a:gd name="T20" fmla="*/ 2147483647 w 231"/>
                    <a:gd name="T21" fmla="*/ 2147483647 h 204"/>
                    <a:gd name="T22" fmla="*/ 2147483647 w 231"/>
                    <a:gd name="T23" fmla="*/ 2147483647 h 204"/>
                    <a:gd name="T24" fmla="*/ 2147483647 w 231"/>
                    <a:gd name="T25" fmla="*/ 2147483647 h 204"/>
                    <a:gd name="T26" fmla="*/ 2147483647 w 231"/>
                    <a:gd name="T27" fmla="*/ 2147483647 h 204"/>
                    <a:gd name="T28" fmla="*/ 2147483647 w 231"/>
                    <a:gd name="T29" fmla="*/ 2147483647 h 204"/>
                    <a:gd name="T30" fmla="*/ 2147483647 w 231"/>
                    <a:gd name="T31" fmla="*/ 2147483647 h 204"/>
                    <a:gd name="T32" fmla="*/ 2147483647 w 231"/>
                    <a:gd name="T33" fmla="*/ 2147483647 h 204"/>
                    <a:gd name="T34" fmla="*/ 2147483647 w 231"/>
                    <a:gd name="T35" fmla="*/ 2147483647 h 204"/>
                    <a:gd name="T36" fmla="*/ 2147483647 w 231"/>
                    <a:gd name="T37" fmla="*/ 2147483647 h 204"/>
                    <a:gd name="T38" fmla="*/ 2147483647 w 231"/>
                    <a:gd name="T39" fmla="*/ 2147483647 h 204"/>
                    <a:gd name="T40" fmla="*/ 2147483647 w 231"/>
                    <a:gd name="T41" fmla="*/ 2147483647 h 204"/>
                    <a:gd name="T42" fmla="*/ 2147483647 w 231"/>
                    <a:gd name="T43" fmla="*/ 2147483647 h 204"/>
                    <a:gd name="T44" fmla="*/ 2147483647 w 231"/>
                    <a:gd name="T45" fmla="*/ 2147483647 h 204"/>
                    <a:gd name="T46" fmla="*/ 2147483647 w 231"/>
                    <a:gd name="T47" fmla="*/ 2147483647 h 204"/>
                    <a:gd name="T48" fmla="*/ 2147483647 w 231"/>
                    <a:gd name="T49" fmla="*/ 2147483647 h 204"/>
                    <a:gd name="T50" fmla="*/ 2147483647 w 231"/>
                    <a:gd name="T51" fmla="*/ 2147483647 h 204"/>
                    <a:gd name="T52" fmla="*/ 2147483647 w 231"/>
                    <a:gd name="T53" fmla="*/ 2147483647 h 204"/>
                    <a:gd name="T54" fmla="*/ 2147483647 w 231"/>
                    <a:gd name="T55" fmla="*/ 2147483647 h 204"/>
                    <a:gd name="T56" fmla="*/ 2147483647 w 231"/>
                    <a:gd name="T57" fmla="*/ 2147483647 h 204"/>
                    <a:gd name="T58" fmla="*/ 2147483647 w 231"/>
                    <a:gd name="T59" fmla="*/ 2147483647 h 204"/>
                    <a:gd name="T60" fmla="*/ 2147483647 w 231"/>
                    <a:gd name="T61" fmla="*/ 2147483647 h 204"/>
                    <a:gd name="T62" fmla="*/ 2147483647 w 231"/>
                    <a:gd name="T63" fmla="*/ 2147483647 h 204"/>
                    <a:gd name="T64" fmla="*/ 2147483647 w 231"/>
                    <a:gd name="T65" fmla="*/ 2147483647 h 204"/>
                    <a:gd name="T66" fmla="*/ 2147483647 w 231"/>
                    <a:gd name="T67" fmla="*/ 2147483647 h 204"/>
                    <a:gd name="T68" fmla="*/ 2147483647 w 231"/>
                    <a:gd name="T69" fmla="*/ 2147483647 h 204"/>
                    <a:gd name="T70" fmla="*/ 2147483647 w 231"/>
                    <a:gd name="T71" fmla="*/ 2147483647 h 204"/>
                    <a:gd name="T72" fmla="*/ 2147483647 w 231"/>
                    <a:gd name="T73" fmla="*/ 2147483647 h 204"/>
                    <a:gd name="T74" fmla="*/ 2147483647 w 231"/>
                    <a:gd name="T75" fmla="*/ 2147483647 h 204"/>
                    <a:gd name="T76" fmla="*/ 2147483647 w 231"/>
                    <a:gd name="T77" fmla="*/ 2147483647 h 204"/>
                    <a:gd name="T78" fmla="*/ 2147483647 w 231"/>
                    <a:gd name="T79" fmla="*/ 2147483647 h 204"/>
                    <a:gd name="T80" fmla="*/ 2147483647 w 231"/>
                    <a:gd name="T81" fmla="*/ 2147483647 h 204"/>
                    <a:gd name="T82" fmla="*/ 2147483647 w 231"/>
                    <a:gd name="T83" fmla="*/ 2147483647 h 204"/>
                    <a:gd name="T84" fmla="*/ 2147483647 w 231"/>
                    <a:gd name="T85" fmla="*/ 2147483647 h 204"/>
                    <a:gd name="T86" fmla="*/ 2147483647 w 231"/>
                    <a:gd name="T87" fmla="*/ 2147483647 h 204"/>
                    <a:gd name="T88" fmla="*/ 2147483647 w 231"/>
                    <a:gd name="T89" fmla="*/ 2147483647 h 204"/>
                    <a:gd name="T90" fmla="*/ 2147483647 w 231"/>
                    <a:gd name="T91" fmla="*/ 2147483647 h 204"/>
                    <a:gd name="T92" fmla="*/ 2147483647 w 231"/>
                    <a:gd name="T93" fmla="*/ 2147483647 h 204"/>
                    <a:gd name="T94" fmla="*/ 2147483647 w 231"/>
                    <a:gd name="T95" fmla="*/ 2147483647 h 204"/>
                    <a:gd name="T96" fmla="*/ 2147483647 w 231"/>
                    <a:gd name="T97" fmla="*/ 2147483647 h 2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1"/>
                    <a:gd name="T148" fmla="*/ 0 h 204"/>
                    <a:gd name="T149" fmla="*/ 231 w 231"/>
                    <a:gd name="T150" fmla="*/ 204 h 2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1" h="204">
                      <a:moveTo>
                        <a:pt x="125" y="15"/>
                      </a:moveTo>
                      <a:lnTo>
                        <a:pt x="120" y="7"/>
                      </a:lnTo>
                      <a:lnTo>
                        <a:pt x="114" y="0"/>
                      </a:lnTo>
                      <a:lnTo>
                        <a:pt x="109" y="8"/>
                      </a:lnTo>
                      <a:lnTo>
                        <a:pt x="104" y="19"/>
                      </a:lnTo>
                      <a:lnTo>
                        <a:pt x="96" y="31"/>
                      </a:lnTo>
                      <a:lnTo>
                        <a:pt x="90" y="45"/>
                      </a:lnTo>
                      <a:lnTo>
                        <a:pt x="85" y="56"/>
                      </a:lnTo>
                      <a:lnTo>
                        <a:pt x="78" y="69"/>
                      </a:lnTo>
                      <a:lnTo>
                        <a:pt x="64" y="72"/>
                      </a:lnTo>
                      <a:lnTo>
                        <a:pt x="51" y="79"/>
                      </a:lnTo>
                      <a:lnTo>
                        <a:pt x="38" y="82"/>
                      </a:lnTo>
                      <a:lnTo>
                        <a:pt x="25" y="87"/>
                      </a:lnTo>
                      <a:lnTo>
                        <a:pt x="13" y="92"/>
                      </a:lnTo>
                      <a:lnTo>
                        <a:pt x="0" y="96"/>
                      </a:lnTo>
                      <a:lnTo>
                        <a:pt x="9" y="103"/>
                      </a:lnTo>
                      <a:lnTo>
                        <a:pt x="19" y="109"/>
                      </a:lnTo>
                      <a:lnTo>
                        <a:pt x="38" y="121"/>
                      </a:lnTo>
                      <a:lnTo>
                        <a:pt x="57" y="132"/>
                      </a:lnTo>
                      <a:lnTo>
                        <a:pt x="53" y="143"/>
                      </a:lnTo>
                      <a:lnTo>
                        <a:pt x="53" y="154"/>
                      </a:lnTo>
                      <a:lnTo>
                        <a:pt x="49" y="165"/>
                      </a:lnTo>
                      <a:lnTo>
                        <a:pt x="49" y="178"/>
                      </a:lnTo>
                      <a:lnTo>
                        <a:pt x="46" y="190"/>
                      </a:lnTo>
                      <a:lnTo>
                        <a:pt x="43" y="204"/>
                      </a:lnTo>
                      <a:lnTo>
                        <a:pt x="54" y="194"/>
                      </a:lnTo>
                      <a:lnTo>
                        <a:pt x="65" y="186"/>
                      </a:lnTo>
                      <a:lnTo>
                        <a:pt x="77" y="177"/>
                      </a:lnTo>
                      <a:lnTo>
                        <a:pt x="90" y="170"/>
                      </a:lnTo>
                      <a:lnTo>
                        <a:pt x="101" y="161"/>
                      </a:lnTo>
                      <a:lnTo>
                        <a:pt x="114" y="153"/>
                      </a:lnTo>
                      <a:lnTo>
                        <a:pt x="125" y="154"/>
                      </a:lnTo>
                      <a:lnTo>
                        <a:pt x="139" y="156"/>
                      </a:lnTo>
                      <a:lnTo>
                        <a:pt x="149" y="156"/>
                      </a:lnTo>
                      <a:lnTo>
                        <a:pt x="163" y="161"/>
                      </a:lnTo>
                      <a:lnTo>
                        <a:pt x="173" y="162"/>
                      </a:lnTo>
                      <a:lnTo>
                        <a:pt x="184" y="164"/>
                      </a:lnTo>
                      <a:lnTo>
                        <a:pt x="183" y="151"/>
                      </a:lnTo>
                      <a:lnTo>
                        <a:pt x="181" y="141"/>
                      </a:lnTo>
                      <a:lnTo>
                        <a:pt x="178" y="130"/>
                      </a:lnTo>
                      <a:lnTo>
                        <a:pt x="176" y="121"/>
                      </a:lnTo>
                      <a:lnTo>
                        <a:pt x="173" y="109"/>
                      </a:lnTo>
                      <a:lnTo>
                        <a:pt x="171" y="101"/>
                      </a:lnTo>
                      <a:lnTo>
                        <a:pt x="179" y="90"/>
                      </a:lnTo>
                      <a:lnTo>
                        <a:pt x="191" y="79"/>
                      </a:lnTo>
                      <a:lnTo>
                        <a:pt x="199" y="68"/>
                      </a:lnTo>
                      <a:lnTo>
                        <a:pt x="208" y="58"/>
                      </a:lnTo>
                      <a:lnTo>
                        <a:pt x="219" y="45"/>
                      </a:lnTo>
                      <a:lnTo>
                        <a:pt x="231" y="34"/>
                      </a:lnTo>
                      <a:lnTo>
                        <a:pt x="216" y="35"/>
                      </a:lnTo>
                      <a:lnTo>
                        <a:pt x="203" y="39"/>
                      </a:lnTo>
                      <a:lnTo>
                        <a:pt x="189" y="40"/>
                      </a:lnTo>
                      <a:lnTo>
                        <a:pt x="176" y="42"/>
                      </a:lnTo>
                      <a:lnTo>
                        <a:pt x="163" y="45"/>
                      </a:lnTo>
                      <a:lnTo>
                        <a:pt x="149" y="48"/>
                      </a:lnTo>
                      <a:lnTo>
                        <a:pt x="136" y="31"/>
                      </a:lnTo>
                      <a:lnTo>
                        <a:pt x="125" y="15"/>
                      </a:lnTo>
                      <a:close/>
                      <a:moveTo>
                        <a:pt x="157" y="101"/>
                      </a:moveTo>
                      <a:lnTo>
                        <a:pt x="159" y="111"/>
                      </a:lnTo>
                      <a:lnTo>
                        <a:pt x="163" y="122"/>
                      </a:lnTo>
                      <a:lnTo>
                        <a:pt x="165" y="133"/>
                      </a:lnTo>
                      <a:lnTo>
                        <a:pt x="168" y="148"/>
                      </a:lnTo>
                      <a:lnTo>
                        <a:pt x="154" y="145"/>
                      </a:lnTo>
                      <a:lnTo>
                        <a:pt x="141" y="143"/>
                      </a:lnTo>
                      <a:lnTo>
                        <a:pt x="128" y="141"/>
                      </a:lnTo>
                      <a:lnTo>
                        <a:pt x="114" y="140"/>
                      </a:lnTo>
                      <a:lnTo>
                        <a:pt x="99" y="148"/>
                      </a:lnTo>
                      <a:lnTo>
                        <a:pt x="86" y="159"/>
                      </a:lnTo>
                      <a:lnTo>
                        <a:pt x="74" y="167"/>
                      </a:lnTo>
                      <a:lnTo>
                        <a:pt x="61" y="178"/>
                      </a:lnTo>
                      <a:lnTo>
                        <a:pt x="62" y="162"/>
                      </a:lnTo>
                      <a:lnTo>
                        <a:pt x="65" y="149"/>
                      </a:lnTo>
                      <a:lnTo>
                        <a:pt x="69" y="137"/>
                      </a:lnTo>
                      <a:lnTo>
                        <a:pt x="72" y="125"/>
                      </a:lnTo>
                      <a:lnTo>
                        <a:pt x="61" y="117"/>
                      </a:lnTo>
                      <a:lnTo>
                        <a:pt x="49" y="111"/>
                      </a:lnTo>
                      <a:lnTo>
                        <a:pt x="38" y="104"/>
                      </a:lnTo>
                      <a:lnTo>
                        <a:pt x="27" y="98"/>
                      </a:lnTo>
                      <a:lnTo>
                        <a:pt x="41" y="93"/>
                      </a:lnTo>
                      <a:lnTo>
                        <a:pt x="57" y="87"/>
                      </a:lnTo>
                      <a:lnTo>
                        <a:pt x="72" y="82"/>
                      </a:lnTo>
                      <a:lnTo>
                        <a:pt x="88" y="76"/>
                      </a:lnTo>
                      <a:lnTo>
                        <a:pt x="94" y="63"/>
                      </a:lnTo>
                      <a:lnTo>
                        <a:pt x="101" y="50"/>
                      </a:lnTo>
                      <a:lnTo>
                        <a:pt x="107" y="37"/>
                      </a:lnTo>
                      <a:lnTo>
                        <a:pt x="114" y="24"/>
                      </a:lnTo>
                      <a:lnTo>
                        <a:pt x="128" y="42"/>
                      </a:lnTo>
                      <a:lnTo>
                        <a:pt x="141" y="61"/>
                      </a:lnTo>
                      <a:lnTo>
                        <a:pt x="155" y="58"/>
                      </a:lnTo>
                      <a:lnTo>
                        <a:pt x="170" y="56"/>
                      </a:lnTo>
                      <a:lnTo>
                        <a:pt x="184" y="53"/>
                      </a:lnTo>
                      <a:lnTo>
                        <a:pt x="202" y="51"/>
                      </a:lnTo>
                      <a:lnTo>
                        <a:pt x="191" y="63"/>
                      </a:lnTo>
                      <a:lnTo>
                        <a:pt x="179" y="76"/>
                      </a:lnTo>
                      <a:lnTo>
                        <a:pt x="168" y="87"/>
                      </a:lnTo>
                      <a:lnTo>
                        <a:pt x="15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7" name="Freeform 3182"/>
                <p:cNvSpPr>
                  <a:spLocks noChangeAspect="1" noEditPoints="1"/>
                </p:cNvSpPr>
                <p:nvPr/>
              </p:nvSpPr>
              <p:spPr bwMode="auto">
                <a:xfrm rot="8643414" flipV="1">
                  <a:off x="4486063" y="1811010"/>
                  <a:ext cx="32044" cy="37744"/>
                </a:xfrm>
                <a:custGeom>
                  <a:avLst/>
                  <a:gdLst>
                    <a:gd name="T0" fmla="*/ 2147483647 w 236"/>
                    <a:gd name="T1" fmla="*/ 2147483647 h 212"/>
                    <a:gd name="T2" fmla="*/ 2147483647 w 236"/>
                    <a:gd name="T3" fmla="*/ 2147483647 h 212"/>
                    <a:gd name="T4" fmla="*/ 2147483647 w 236"/>
                    <a:gd name="T5" fmla="*/ 2147483647 h 212"/>
                    <a:gd name="T6" fmla="*/ 2147483647 w 236"/>
                    <a:gd name="T7" fmla="*/ 2147483647 h 212"/>
                    <a:gd name="T8" fmla="*/ 2147483647 w 236"/>
                    <a:gd name="T9" fmla="*/ 2147483647 h 212"/>
                    <a:gd name="T10" fmla="*/ 2147483647 w 236"/>
                    <a:gd name="T11" fmla="*/ 2147483647 h 212"/>
                    <a:gd name="T12" fmla="*/ 2147483647 w 236"/>
                    <a:gd name="T13" fmla="*/ 2147483647 h 212"/>
                    <a:gd name="T14" fmla="*/ 2147483647 w 236"/>
                    <a:gd name="T15" fmla="*/ 2147483647 h 212"/>
                    <a:gd name="T16" fmla="*/ 2147483647 w 236"/>
                    <a:gd name="T17" fmla="*/ 2147483647 h 212"/>
                    <a:gd name="T18" fmla="*/ 2147483647 w 236"/>
                    <a:gd name="T19" fmla="*/ 2147483647 h 212"/>
                    <a:gd name="T20" fmla="*/ 2147483647 w 236"/>
                    <a:gd name="T21" fmla="*/ 2147483647 h 212"/>
                    <a:gd name="T22" fmla="*/ 2147483647 w 236"/>
                    <a:gd name="T23" fmla="*/ 2147483647 h 212"/>
                    <a:gd name="T24" fmla="*/ 2147483647 w 236"/>
                    <a:gd name="T25" fmla="*/ 2147483647 h 212"/>
                    <a:gd name="T26" fmla="*/ 2147483647 w 236"/>
                    <a:gd name="T27" fmla="*/ 2147483647 h 212"/>
                    <a:gd name="T28" fmla="*/ 2147483647 w 236"/>
                    <a:gd name="T29" fmla="*/ 2147483647 h 212"/>
                    <a:gd name="T30" fmla="*/ 2147483647 w 236"/>
                    <a:gd name="T31" fmla="*/ 2147483647 h 212"/>
                    <a:gd name="T32" fmla="*/ 2147483647 w 236"/>
                    <a:gd name="T33" fmla="*/ 2147483647 h 212"/>
                    <a:gd name="T34" fmla="*/ 2147483647 w 236"/>
                    <a:gd name="T35" fmla="*/ 2147483647 h 212"/>
                    <a:gd name="T36" fmla="*/ 2147483647 w 236"/>
                    <a:gd name="T37" fmla="*/ 2147483647 h 212"/>
                    <a:gd name="T38" fmla="*/ 2147483647 w 236"/>
                    <a:gd name="T39" fmla="*/ 2147483647 h 212"/>
                    <a:gd name="T40" fmla="*/ 2147483647 w 236"/>
                    <a:gd name="T41" fmla="*/ 2147483647 h 212"/>
                    <a:gd name="T42" fmla="*/ 2147483647 w 236"/>
                    <a:gd name="T43" fmla="*/ 2147483647 h 212"/>
                    <a:gd name="T44" fmla="*/ 2147483647 w 236"/>
                    <a:gd name="T45" fmla="*/ 2147483647 h 212"/>
                    <a:gd name="T46" fmla="*/ 2147483647 w 236"/>
                    <a:gd name="T47" fmla="*/ 2147483647 h 212"/>
                    <a:gd name="T48" fmla="*/ 2147483647 w 236"/>
                    <a:gd name="T49" fmla="*/ 2147483647 h 212"/>
                    <a:gd name="T50" fmla="*/ 2147483647 w 236"/>
                    <a:gd name="T51" fmla="*/ 2147483647 h 212"/>
                    <a:gd name="T52" fmla="*/ 2147483647 w 236"/>
                    <a:gd name="T53" fmla="*/ 2147483647 h 212"/>
                    <a:gd name="T54" fmla="*/ 2147483647 w 236"/>
                    <a:gd name="T55" fmla="*/ 2147483647 h 212"/>
                    <a:gd name="T56" fmla="*/ 2147483647 w 236"/>
                    <a:gd name="T57" fmla="*/ 2147483647 h 212"/>
                    <a:gd name="T58" fmla="*/ 2147483647 w 236"/>
                    <a:gd name="T59" fmla="*/ 2147483647 h 212"/>
                    <a:gd name="T60" fmla="*/ 2147483647 w 236"/>
                    <a:gd name="T61" fmla="*/ 2147483647 h 212"/>
                    <a:gd name="T62" fmla="*/ 2147483647 w 236"/>
                    <a:gd name="T63" fmla="*/ 2147483647 h 212"/>
                    <a:gd name="T64" fmla="*/ 2147483647 w 236"/>
                    <a:gd name="T65" fmla="*/ 2147483647 h 212"/>
                    <a:gd name="T66" fmla="*/ 2147483647 w 236"/>
                    <a:gd name="T67" fmla="*/ 2147483647 h 212"/>
                    <a:gd name="T68" fmla="*/ 2147483647 w 236"/>
                    <a:gd name="T69" fmla="*/ 2147483647 h 212"/>
                    <a:gd name="T70" fmla="*/ 2147483647 w 236"/>
                    <a:gd name="T71" fmla="*/ 2147483647 h 212"/>
                    <a:gd name="T72" fmla="*/ 2147483647 w 236"/>
                    <a:gd name="T73" fmla="*/ 2147483647 h 212"/>
                    <a:gd name="T74" fmla="*/ 2147483647 w 236"/>
                    <a:gd name="T75" fmla="*/ 2147483647 h 212"/>
                    <a:gd name="T76" fmla="*/ 2147483647 w 236"/>
                    <a:gd name="T77" fmla="*/ 2147483647 h 212"/>
                    <a:gd name="T78" fmla="*/ 2147483647 w 236"/>
                    <a:gd name="T79" fmla="*/ 2147483647 h 212"/>
                    <a:gd name="T80" fmla="*/ 2147483647 w 236"/>
                    <a:gd name="T81" fmla="*/ 2147483647 h 212"/>
                    <a:gd name="T82" fmla="*/ 2147483647 w 236"/>
                    <a:gd name="T83" fmla="*/ 2147483647 h 212"/>
                    <a:gd name="T84" fmla="*/ 2147483647 w 236"/>
                    <a:gd name="T85" fmla="*/ 2147483647 h 212"/>
                    <a:gd name="T86" fmla="*/ 2147483647 w 236"/>
                    <a:gd name="T87" fmla="*/ 2147483647 h 212"/>
                    <a:gd name="T88" fmla="*/ 2147483647 w 236"/>
                    <a:gd name="T89" fmla="*/ 2147483647 h 212"/>
                    <a:gd name="T90" fmla="*/ 2147483647 w 236"/>
                    <a:gd name="T91" fmla="*/ 2147483647 h 212"/>
                    <a:gd name="T92" fmla="*/ 2147483647 w 236"/>
                    <a:gd name="T93" fmla="*/ 2147483647 h 212"/>
                    <a:gd name="T94" fmla="*/ 2147483647 w 236"/>
                    <a:gd name="T95" fmla="*/ 2147483647 h 212"/>
                    <a:gd name="T96" fmla="*/ 2147483647 w 236"/>
                    <a:gd name="T97" fmla="*/ 2147483647 h 212"/>
                    <a:gd name="T98" fmla="*/ 2147483647 w 236"/>
                    <a:gd name="T99" fmla="*/ 2147483647 h 21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6"/>
                    <a:gd name="T151" fmla="*/ 0 h 212"/>
                    <a:gd name="T152" fmla="*/ 236 w 236"/>
                    <a:gd name="T153" fmla="*/ 212 h 21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6" h="212">
                      <a:moveTo>
                        <a:pt x="236" y="22"/>
                      </a:moveTo>
                      <a:lnTo>
                        <a:pt x="221" y="27"/>
                      </a:lnTo>
                      <a:lnTo>
                        <a:pt x="207" y="32"/>
                      </a:lnTo>
                      <a:lnTo>
                        <a:pt x="193" y="34"/>
                      </a:lnTo>
                      <a:lnTo>
                        <a:pt x="180" y="39"/>
                      </a:lnTo>
                      <a:lnTo>
                        <a:pt x="165" y="42"/>
                      </a:lnTo>
                      <a:lnTo>
                        <a:pt x="152" y="48"/>
                      </a:lnTo>
                      <a:lnTo>
                        <a:pt x="140" y="30"/>
                      </a:lnTo>
                      <a:lnTo>
                        <a:pt x="128" y="16"/>
                      </a:lnTo>
                      <a:lnTo>
                        <a:pt x="124" y="8"/>
                      </a:lnTo>
                      <a:lnTo>
                        <a:pt x="117" y="0"/>
                      </a:lnTo>
                      <a:lnTo>
                        <a:pt x="112" y="11"/>
                      </a:lnTo>
                      <a:lnTo>
                        <a:pt x="106" y="26"/>
                      </a:lnTo>
                      <a:lnTo>
                        <a:pt x="100" y="37"/>
                      </a:lnTo>
                      <a:lnTo>
                        <a:pt x="93" y="50"/>
                      </a:lnTo>
                      <a:lnTo>
                        <a:pt x="88" y="61"/>
                      </a:lnTo>
                      <a:lnTo>
                        <a:pt x="82" y="74"/>
                      </a:lnTo>
                      <a:lnTo>
                        <a:pt x="67" y="79"/>
                      </a:lnTo>
                      <a:lnTo>
                        <a:pt x="55" y="87"/>
                      </a:lnTo>
                      <a:lnTo>
                        <a:pt x="42" y="91"/>
                      </a:lnTo>
                      <a:lnTo>
                        <a:pt x="29" y="99"/>
                      </a:lnTo>
                      <a:lnTo>
                        <a:pt x="15" y="106"/>
                      </a:lnTo>
                      <a:lnTo>
                        <a:pt x="0" y="112"/>
                      </a:lnTo>
                      <a:lnTo>
                        <a:pt x="10" y="119"/>
                      </a:lnTo>
                      <a:lnTo>
                        <a:pt x="21" y="124"/>
                      </a:lnTo>
                      <a:lnTo>
                        <a:pt x="31" y="125"/>
                      </a:lnTo>
                      <a:lnTo>
                        <a:pt x="40" y="130"/>
                      </a:lnTo>
                      <a:lnTo>
                        <a:pt x="50" y="135"/>
                      </a:lnTo>
                      <a:lnTo>
                        <a:pt x="61" y="141"/>
                      </a:lnTo>
                      <a:lnTo>
                        <a:pt x="56" y="152"/>
                      </a:lnTo>
                      <a:lnTo>
                        <a:pt x="55" y="164"/>
                      </a:lnTo>
                      <a:lnTo>
                        <a:pt x="53" y="175"/>
                      </a:lnTo>
                      <a:lnTo>
                        <a:pt x="51" y="186"/>
                      </a:lnTo>
                      <a:lnTo>
                        <a:pt x="50" y="199"/>
                      </a:lnTo>
                      <a:lnTo>
                        <a:pt x="47" y="212"/>
                      </a:lnTo>
                      <a:lnTo>
                        <a:pt x="58" y="202"/>
                      </a:lnTo>
                      <a:lnTo>
                        <a:pt x="69" y="193"/>
                      </a:lnTo>
                      <a:lnTo>
                        <a:pt x="80" y="181"/>
                      </a:lnTo>
                      <a:lnTo>
                        <a:pt x="93" y="173"/>
                      </a:lnTo>
                      <a:lnTo>
                        <a:pt x="104" y="162"/>
                      </a:lnTo>
                      <a:lnTo>
                        <a:pt x="117" y="152"/>
                      </a:lnTo>
                      <a:lnTo>
                        <a:pt x="128" y="152"/>
                      </a:lnTo>
                      <a:lnTo>
                        <a:pt x="141" y="154"/>
                      </a:lnTo>
                      <a:lnTo>
                        <a:pt x="156" y="154"/>
                      </a:lnTo>
                      <a:lnTo>
                        <a:pt x="169" y="156"/>
                      </a:lnTo>
                      <a:lnTo>
                        <a:pt x="180" y="156"/>
                      </a:lnTo>
                      <a:lnTo>
                        <a:pt x="191" y="156"/>
                      </a:lnTo>
                      <a:lnTo>
                        <a:pt x="186" y="144"/>
                      </a:lnTo>
                      <a:lnTo>
                        <a:pt x="185" y="135"/>
                      </a:lnTo>
                      <a:lnTo>
                        <a:pt x="181" y="124"/>
                      </a:lnTo>
                      <a:lnTo>
                        <a:pt x="180" y="114"/>
                      </a:lnTo>
                      <a:lnTo>
                        <a:pt x="177" y="103"/>
                      </a:lnTo>
                      <a:lnTo>
                        <a:pt x="175" y="96"/>
                      </a:lnTo>
                      <a:lnTo>
                        <a:pt x="185" y="83"/>
                      </a:lnTo>
                      <a:lnTo>
                        <a:pt x="194" y="72"/>
                      </a:lnTo>
                      <a:lnTo>
                        <a:pt x="204" y="61"/>
                      </a:lnTo>
                      <a:lnTo>
                        <a:pt x="215" y="50"/>
                      </a:lnTo>
                      <a:lnTo>
                        <a:pt x="225" y="37"/>
                      </a:lnTo>
                      <a:lnTo>
                        <a:pt x="236" y="22"/>
                      </a:lnTo>
                      <a:close/>
                      <a:moveTo>
                        <a:pt x="162" y="96"/>
                      </a:moveTo>
                      <a:lnTo>
                        <a:pt x="164" y="108"/>
                      </a:lnTo>
                      <a:lnTo>
                        <a:pt x="169" y="119"/>
                      </a:lnTo>
                      <a:lnTo>
                        <a:pt x="170" y="130"/>
                      </a:lnTo>
                      <a:lnTo>
                        <a:pt x="173" y="143"/>
                      </a:lnTo>
                      <a:lnTo>
                        <a:pt x="159" y="141"/>
                      </a:lnTo>
                      <a:lnTo>
                        <a:pt x="146" y="141"/>
                      </a:lnTo>
                      <a:lnTo>
                        <a:pt x="130" y="141"/>
                      </a:lnTo>
                      <a:lnTo>
                        <a:pt x="117" y="141"/>
                      </a:lnTo>
                      <a:lnTo>
                        <a:pt x="103" y="151"/>
                      </a:lnTo>
                      <a:lnTo>
                        <a:pt x="90" y="162"/>
                      </a:lnTo>
                      <a:lnTo>
                        <a:pt x="77" y="173"/>
                      </a:lnTo>
                      <a:lnTo>
                        <a:pt x="64" y="185"/>
                      </a:lnTo>
                      <a:lnTo>
                        <a:pt x="66" y="168"/>
                      </a:lnTo>
                      <a:lnTo>
                        <a:pt x="69" y="156"/>
                      </a:lnTo>
                      <a:lnTo>
                        <a:pt x="71" y="143"/>
                      </a:lnTo>
                      <a:lnTo>
                        <a:pt x="76" y="130"/>
                      </a:lnTo>
                      <a:lnTo>
                        <a:pt x="63" y="124"/>
                      </a:lnTo>
                      <a:lnTo>
                        <a:pt x="51" y="120"/>
                      </a:lnTo>
                      <a:lnTo>
                        <a:pt x="40" y="114"/>
                      </a:lnTo>
                      <a:lnTo>
                        <a:pt x="31" y="111"/>
                      </a:lnTo>
                      <a:lnTo>
                        <a:pt x="45" y="103"/>
                      </a:lnTo>
                      <a:lnTo>
                        <a:pt x="61" y="96"/>
                      </a:lnTo>
                      <a:lnTo>
                        <a:pt x="76" y="88"/>
                      </a:lnTo>
                      <a:lnTo>
                        <a:pt x="92" y="80"/>
                      </a:lnTo>
                      <a:lnTo>
                        <a:pt x="98" y="66"/>
                      </a:lnTo>
                      <a:lnTo>
                        <a:pt x="104" y="53"/>
                      </a:lnTo>
                      <a:lnTo>
                        <a:pt x="111" y="39"/>
                      </a:lnTo>
                      <a:lnTo>
                        <a:pt x="117" y="26"/>
                      </a:lnTo>
                      <a:lnTo>
                        <a:pt x="130" y="42"/>
                      </a:lnTo>
                      <a:lnTo>
                        <a:pt x="146" y="61"/>
                      </a:lnTo>
                      <a:lnTo>
                        <a:pt x="159" y="55"/>
                      </a:lnTo>
                      <a:lnTo>
                        <a:pt x="175" y="51"/>
                      </a:lnTo>
                      <a:lnTo>
                        <a:pt x="191" y="48"/>
                      </a:lnTo>
                      <a:lnTo>
                        <a:pt x="207" y="43"/>
                      </a:lnTo>
                      <a:lnTo>
                        <a:pt x="194" y="56"/>
                      </a:lnTo>
                      <a:lnTo>
                        <a:pt x="183" y="71"/>
                      </a:lnTo>
                      <a:lnTo>
                        <a:pt x="172" y="83"/>
                      </a:lnTo>
                      <a:lnTo>
                        <a:pt x="16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 name="Freeform 3183"/>
                <p:cNvSpPr>
                  <a:spLocks noChangeAspect="1" noEditPoints="1"/>
                </p:cNvSpPr>
                <p:nvPr/>
              </p:nvSpPr>
              <p:spPr bwMode="auto">
                <a:xfrm rot="8643414" flipV="1">
                  <a:off x="4670699" y="1715078"/>
                  <a:ext cx="30518" cy="40889"/>
                </a:xfrm>
                <a:custGeom>
                  <a:avLst/>
                  <a:gdLst>
                    <a:gd name="T0" fmla="*/ 2147483647 w 217"/>
                    <a:gd name="T1" fmla="*/ 2147483647 h 223"/>
                    <a:gd name="T2" fmla="*/ 2147483647 w 217"/>
                    <a:gd name="T3" fmla="*/ 2147483647 h 223"/>
                    <a:gd name="T4" fmla="*/ 2147483647 w 217"/>
                    <a:gd name="T5" fmla="*/ 2147483647 h 223"/>
                    <a:gd name="T6" fmla="*/ 2147483647 w 217"/>
                    <a:gd name="T7" fmla="*/ 2147483647 h 223"/>
                    <a:gd name="T8" fmla="*/ 2147483647 w 217"/>
                    <a:gd name="T9" fmla="*/ 2147483647 h 223"/>
                    <a:gd name="T10" fmla="*/ 2147483647 w 217"/>
                    <a:gd name="T11" fmla="*/ 2147483647 h 223"/>
                    <a:gd name="T12" fmla="*/ 2147483647 w 217"/>
                    <a:gd name="T13" fmla="*/ 2147483647 h 223"/>
                    <a:gd name="T14" fmla="*/ 2147483647 w 217"/>
                    <a:gd name="T15" fmla="*/ 2147483647 h 223"/>
                    <a:gd name="T16" fmla="*/ 2147483647 w 217"/>
                    <a:gd name="T17" fmla="*/ 2147483647 h 223"/>
                    <a:gd name="T18" fmla="*/ 2147483647 w 217"/>
                    <a:gd name="T19" fmla="*/ 2147483647 h 223"/>
                    <a:gd name="T20" fmla="*/ 2147483647 w 217"/>
                    <a:gd name="T21" fmla="*/ 2147483647 h 223"/>
                    <a:gd name="T22" fmla="*/ 2147483647 w 217"/>
                    <a:gd name="T23" fmla="*/ 2147483647 h 223"/>
                    <a:gd name="T24" fmla="*/ 2147483647 w 217"/>
                    <a:gd name="T25" fmla="*/ 2147483647 h 223"/>
                    <a:gd name="T26" fmla="*/ 2147483647 w 217"/>
                    <a:gd name="T27" fmla="*/ 2147483647 h 223"/>
                    <a:gd name="T28" fmla="*/ 2147483647 w 217"/>
                    <a:gd name="T29" fmla="*/ 2147483647 h 223"/>
                    <a:gd name="T30" fmla="*/ 2147483647 w 217"/>
                    <a:gd name="T31" fmla="*/ 2147483647 h 223"/>
                    <a:gd name="T32" fmla="*/ 2147483647 w 217"/>
                    <a:gd name="T33" fmla="*/ 2147483647 h 223"/>
                    <a:gd name="T34" fmla="*/ 2147483647 w 217"/>
                    <a:gd name="T35" fmla="*/ 2147483647 h 223"/>
                    <a:gd name="T36" fmla="*/ 2147483647 w 217"/>
                    <a:gd name="T37" fmla="*/ 2147483647 h 223"/>
                    <a:gd name="T38" fmla="*/ 2147483647 w 217"/>
                    <a:gd name="T39" fmla="*/ 2147483647 h 223"/>
                    <a:gd name="T40" fmla="*/ 2147483647 w 217"/>
                    <a:gd name="T41" fmla="*/ 2147483647 h 223"/>
                    <a:gd name="T42" fmla="*/ 2147483647 w 217"/>
                    <a:gd name="T43" fmla="*/ 2147483647 h 223"/>
                    <a:gd name="T44" fmla="*/ 2147483647 w 217"/>
                    <a:gd name="T45" fmla="*/ 2147483647 h 223"/>
                    <a:gd name="T46" fmla="*/ 2147483647 w 217"/>
                    <a:gd name="T47" fmla="*/ 2147483647 h 223"/>
                    <a:gd name="T48" fmla="*/ 2147483647 w 217"/>
                    <a:gd name="T49" fmla="*/ 2147483647 h 223"/>
                    <a:gd name="T50" fmla="*/ 2147483647 w 217"/>
                    <a:gd name="T51" fmla="*/ 2147483647 h 223"/>
                    <a:gd name="T52" fmla="*/ 2147483647 w 217"/>
                    <a:gd name="T53" fmla="*/ 2147483647 h 223"/>
                    <a:gd name="T54" fmla="*/ 2147483647 w 217"/>
                    <a:gd name="T55" fmla="*/ 2147483647 h 223"/>
                    <a:gd name="T56" fmla="*/ 2147483647 w 217"/>
                    <a:gd name="T57" fmla="*/ 2147483647 h 223"/>
                    <a:gd name="T58" fmla="*/ 2147483647 w 217"/>
                    <a:gd name="T59" fmla="*/ 2147483647 h 223"/>
                    <a:gd name="T60" fmla="*/ 2147483647 w 217"/>
                    <a:gd name="T61" fmla="*/ 2147483647 h 223"/>
                    <a:gd name="T62" fmla="*/ 2147483647 w 217"/>
                    <a:gd name="T63" fmla="*/ 2147483647 h 223"/>
                    <a:gd name="T64" fmla="*/ 2147483647 w 217"/>
                    <a:gd name="T65" fmla="*/ 2147483647 h 223"/>
                    <a:gd name="T66" fmla="*/ 2147483647 w 217"/>
                    <a:gd name="T67" fmla="*/ 2147483647 h 223"/>
                    <a:gd name="T68" fmla="*/ 2147483647 w 217"/>
                    <a:gd name="T69" fmla="*/ 2147483647 h 223"/>
                    <a:gd name="T70" fmla="*/ 2147483647 w 217"/>
                    <a:gd name="T71" fmla="*/ 2147483647 h 223"/>
                    <a:gd name="T72" fmla="*/ 2147483647 w 217"/>
                    <a:gd name="T73" fmla="*/ 2147483647 h 223"/>
                    <a:gd name="T74" fmla="*/ 2147483647 w 217"/>
                    <a:gd name="T75" fmla="*/ 2147483647 h 223"/>
                    <a:gd name="T76" fmla="*/ 2147483647 w 217"/>
                    <a:gd name="T77" fmla="*/ 2147483647 h 223"/>
                    <a:gd name="T78" fmla="*/ 2147483647 w 217"/>
                    <a:gd name="T79" fmla="*/ 2147483647 h 223"/>
                    <a:gd name="T80" fmla="*/ 2147483647 w 217"/>
                    <a:gd name="T81" fmla="*/ 2147483647 h 223"/>
                    <a:gd name="T82" fmla="*/ 2147483647 w 217"/>
                    <a:gd name="T83" fmla="*/ 2147483647 h 223"/>
                    <a:gd name="T84" fmla="*/ 2147483647 w 217"/>
                    <a:gd name="T85" fmla="*/ 2147483647 h 223"/>
                    <a:gd name="T86" fmla="*/ 2147483647 w 217"/>
                    <a:gd name="T87" fmla="*/ 2147483647 h 223"/>
                    <a:gd name="T88" fmla="*/ 2147483647 w 217"/>
                    <a:gd name="T89" fmla="*/ 2147483647 h 223"/>
                    <a:gd name="T90" fmla="*/ 2147483647 w 217"/>
                    <a:gd name="T91" fmla="*/ 2147483647 h 223"/>
                    <a:gd name="T92" fmla="*/ 2147483647 w 217"/>
                    <a:gd name="T93" fmla="*/ 2147483647 h 223"/>
                    <a:gd name="T94" fmla="*/ 2147483647 w 217"/>
                    <a:gd name="T95" fmla="*/ 2147483647 h 22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7"/>
                    <a:gd name="T145" fmla="*/ 0 h 223"/>
                    <a:gd name="T146" fmla="*/ 217 w 217"/>
                    <a:gd name="T147" fmla="*/ 223 h 22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7" h="223">
                      <a:moveTo>
                        <a:pt x="55" y="106"/>
                      </a:moveTo>
                      <a:lnTo>
                        <a:pt x="52" y="116"/>
                      </a:lnTo>
                      <a:lnTo>
                        <a:pt x="52" y="127"/>
                      </a:lnTo>
                      <a:lnTo>
                        <a:pt x="47" y="138"/>
                      </a:lnTo>
                      <a:lnTo>
                        <a:pt x="47" y="151"/>
                      </a:lnTo>
                      <a:lnTo>
                        <a:pt x="44" y="162"/>
                      </a:lnTo>
                      <a:lnTo>
                        <a:pt x="42" y="173"/>
                      </a:lnTo>
                      <a:lnTo>
                        <a:pt x="52" y="172"/>
                      </a:lnTo>
                      <a:lnTo>
                        <a:pt x="64" y="172"/>
                      </a:lnTo>
                      <a:lnTo>
                        <a:pt x="76" y="170"/>
                      </a:lnTo>
                      <a:lnTo>
                        <a:pt x="87" y="169"/>
                      </a:lnTo>
                      <a:lnTo>
                        <a:pt x="98" y="165"/>
                      </a:lnTo>
                      <a:lnTo>
                        <a:pt x="108" y="165"/>
                      </a:lnTo>
                      <a:lnTo>
                        <a:pt x="119" y="175"/>
                      </a:lnTo>
                      <a:lnTo>
                        <a:pt x="130" y="185"/>
                      </a:lnTo>
                      <a:lnTo>
                        <a:pt x="141" y="194"/>
                      </a:lnTo>
                      <a:lnTo>
                        <a:pt x="153" y="206"/>
                      </a:lnTo>
                      <a:lnTo>
                        <a:pt x="162" y="215"/>
                      </a:lnTo>
                      <a:lnTo>
                        <a:pt x="174" y="223"/>
                      </a:lnTo>
                      <a:lnTo>
                        <a:pt x="172" y="210"/>
                      </a:lnTo>
                      <a:lnTo>
                        <a:pt x="170" y="198"/>
                      </a:lnTo>
                      <a:lnTo>
                        <a:pt x="166" y="185"/>
                      </a:lnTo>
                      <a:lnTo>
                        <a:pt x="164" y="172"/>
                      </a:lnTo>
                      <a:lnTo>
                        <a:pt x="162" y="159"/>
                      </a:lnTo>
                      <a:lnTo>
                        <a:pt x="161" y="148"/>
                      </a:lnTo>
                      <a:lnTo>
                        <a:pt x="178" y="137"/>
                      </a:lnTo>
                      <a:lnTo>
                        <a:pt x="198" y="127"/>
                      </a:lnTo>
                      <a:lnTo>
                        <a:pt x="207" y="121"/>
                      </a:lnTo>
                      <a:lnTo>
                        <a:pt x="217" y="116"/>
                      </a:lnTo>
                      <a:lnTo>
                        <a:pt x="204" y="108"/>
                      </a:lnTo>
                      <a:lnTo>
                        <a:pt x="190" y="103"/>
                      </a:lnTo>
                      <a:lnTo>
                        <a:pt x="177" y="95"/>
                      </a:lnTo>
                      <a:lnTo>
                        <a:pt x="164" y="90"/>
                      </a:lnTo>
                      <a:lnTo>
                        <a:pt x="151" y="82"/>
                      </a:lnTo>
                      <a:lnTo>
                        <a:pt x="140" y="76"/>
                      </a:lnTo>
                      <a:lnTo>
                        <a:pt x="135" y="61"/>
                      </a:lnTo>
                      <a:lnTo>
                        <a:pt x="129" y="50"/>
                      </a:lnTo>
                      <a:lnTo>
                        <a:pt x="124" y="37"/>
                      </a:lnTo>
                      <a:lnTo>
                        <a:pt x="119" y="24"/>
                      </a:lnTo>
                      <a:lnTo>
                        <a:pt x="114" y="11"/>
                      </a:lnTo>
                      <a:lnTo>
                        <a:pt x="108" y="0"/>
                      </a:lnTo>
                      <a:lnTo>
                        <a:pt x="103" y="7"/>
                      </a:lnTo>
                      <a:lnTo>
                        <a:pt x="100" y="16"/>
                      </a:lnTo>
                      <a:lnTo>
                        <a:pt x="89" y="34"/>
                      </a:lnTo>
                      <a:lnTo>
                        <a:pt x="77" y="52"/>
                      </a:lnTo>
                      <a:lnTo>
                        <a:pt x="63" y="47"/>
                      </a:lnTo>
                      <a:lnTo>
                        <a:pt x="52" y="45"/>
                      </a:lnTo>
                      <a:lnTo>
                        <a:pt x="39" y="40"/>
                      </a:lnTo>
                      <a:lnTo>
                        <a:pt x="28" y="39"/>
                      </a:lnTo>
                      <a:lnTo>
                        <a:pt x="13" y="34"/>
                      </a:lnTo>
                      <a:lnTo>
                        <a:pt x="0" y="32"/>
                      </a:lnTo>
                      <a:lnTo>
                        <a:pt x="10" y="45"/>
                      </a:lnTo>
                      <a:lnTo>
                        <a:pt x="20" y="58"/>
                      </a:lnTo>
                      <a:lnTo>
                        <a:pt x="28" y="69"/>
                      </a:lnTo>
                      <a:lnTo>
                        <a:pt x="36" y="82"/>
                      </a:lnTo>
                      <a:lnTo>
                        <a:pt x="45" y="93"/>
                      </a:lnTo>
                      <a:lnTo>
                        <a:pt x="55" y="106"/>
                      </a:lnTo>
                      <a:close/>
                      <a:moveTo>
                        <a:pt x="84" y="68"/>
                      </a:moveTo>
                      <a:lnTo>
                        <a:pt x="95" y="47"/>
                      </a:lnTo>
                      <a:lnTo>
                        <a:pt x="108" y="27"/>
                      </a:lnTo>
                      <a:lnTo>
                        <a:pt x="114" y="40"/>
                      </a:lnTo>
                      <a:lnTo>
                        <a:pt x="119" y="56"/>
                      </a:lnTo>
                      <a:lnTo>
                        <a:pt x="125" y="69"/>
                      </a:lnTo>
                      <a:lnTo>
                        <a:pt x="133" y="85"/>
                      </a:lnTo>
                      <a:lnTo>
                        <a:pt x="146" y="92"/>
                      </a:lnTo>
                      <a:lnTo>
                        <a:pt x="161" y="98"/>
                      </a:lnTo>
                      <a:lnTo>
                        <a:pt x="174" y="106"/>
                      </a:lnTo>
                      <a:lnTo>
                        <a:pt x="188" y="114"/>
                      </a:lnTo>
                      <a:lnTo>
                        <a:pt x="169" y="125"/>
                      </a:lnTo>
                      <a:lnTo>
                        <a:pt x="149" y="138"/>
                      </a:lnTo>
                      <a:lnTo>
                        <a:pt x="149" y="151"/>
                      </a:lnTo>
                      <a:lnTo>
                        <a:pt x="153" y="165"/>
                      </a:lnTo>
                      <a:lnTo>
                        <a:pt x="154" y="182"/>
                      </a:lnTo>
                      <a:lnTo>
                        <a:pt x="159" y="196"/>
                      </a:lnTo>
                      <a:lnTo>
                        <a:pt x="143" y="185"/>
                      </a:lnTo>
                      <a:lnTo>
                        <a:pt x="133" y="173"/>
                      </a:lnTo>
                      <a:lnTo>
                        <a:pt x="119" y="162"/>
                      </a:lnTo>
                      <a:lnTo>
                        <a:pt x="108" y="151"/>
                      </a:lnTo>
                      <a:lnTo>
                        <a:pt x="95" y="151"/>
                      </a:lnTo>
                      <a:lnTo>
                        <a:pt x="82" y="153"/>
                      </a:lnTo>
                      <a:lnTo>
                        <a:pt x="69" y="154"/>
                      </a:lnTo>
                      <a:lnTo>
                        <a:pt x="58" y="157"/>
                      </a:lnTo>
                      <a:lnTo>
                        <a:pt x="60" y="143"/>
                      </a:lnTo>
                      <a:lnTo>
                        <a:pt x="63" y="130"/>
                      </a:lnTo>
                      <a:lnTo>
                        <a:pt x="64" y="117"/>
                      </a:lnTo>
                      <a:lnTo>
                        <a:pt x="68" y="106"/>
                      </a:lnTo>
                      <a:lnTo>
                        <a:pt x="56" y="92"/>
                      </a:lnTo>
                      <a:lnTo>
                        <a:pt x="47" y="79"/>
                      </a:lnTo>
                      <a:lnTo>
                        <a:pt x="36" y="64"/>
                      </a:lnTo>
                      <a:lnTo>
                        <a:pt x="28" y="52"/>
                      </a:lnTo>
                      <a:lnTo>
                        <a:pt x="40" y="53"/>
                      </a:lnTo>
                      <a:lnTo>
                        <a:pt x="55" y="60"/>
                      </a:lnTo>
                      <a:lnTo>
                        <a:pt x="68" y="61"/>
                      </a:lnTo>
                      <a:lnTo>
                        <a:pt x="84"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9" name="Freeform 3184"/>
                <p:cNvSpPr>
                  <a:spLocks noChangeAspect="1" noEditPoints="1"/>
                </p:cNvSpPr>
                <p:nvPr/>
              </p:nvSpPr>
              <p:spPr bwMode="auto">
                <a:xfrm rot="8643414" flipV="1">
                  <a:off x="4644759" y="1755967"/>
                  <a:ext cx="30518" cy="36171"/>
                </a:xfrm>
                <a:custGeom>
                  <a:avLst/>
                  <a:gdLst>
                    <a:gd name="T0" fmla="*/ 2147483647 w 221"/>
                    <a:gd name="T1" fmla="*/ 2147483647 h 210"/>
                    <a:gd name="T2" fmla="*/ 2147483647 w 221"/>
                    <a:gd name="T3" fmla="*/ 2147483647 h 210"/>
                    <a:gd name="T4" fmla="*/ 2147483647 w 221"/>
                    <a:gd name="T5" fmla="*/ 2147483647 h 210"/>
                    <a:gd name="T6" fmla="*/ 2147483647 w 221"/>
                    <a:gd name="T7" fmla="*/ 2147483647 h 210"/>
                    <a:gd name="T8" fmla="*/ 2147483647 w 221"/>
                    <a:gd name="T9" fmla="*/ 2147483647 h 210"/>
                    <a:gd name="T10" fmla="*/ 2147483647 w 221"/>
                    <a:gd name="T11" fmla="*/ 2147483647 h 210"/>
                    <a:gd name="T12" fmla="*/ 2147483647 w 221"/>
                    <a:gd name="T13" fmla="*/ 2147483647 h 210"/>
                    <a:gd name="T14" fmla="*/ 2147483647 w 221"/>
                    <a:gd name="T15" fmla="*/ 2147483647 h 210"/>
                    <a:gd name="T16" fmla="*/ 2147483647 w 221"/>
                    <a:gd name="T17" fmla="*/ 2147483647 h 210"/>
                    <a:gd name="T18" fmla="*/ 2147483647 w 221"/>
                    <a:gd name="T19" fmla="*/ 2147483647 h 210"/>
                    <a:gd name="T20" fmla="*/ 2147483647 w 221"/>
                    <a:gd name="T21" fmla="*/ 2147483647 h 210"/>
                    <a:gd name="T22" fmla="*/ 2147483647 w 221"/>
                    <a:gd name="T23" fmla="*/ 2147483647 h 210"/>
                    <a:gd name="T24" fmla="*/ 2147483647 w 221"/>
                    <a:gd name="T25" fmla="*/ 2147483647 h 210"/>
                    <a:gd name="T26" fmla="*/ 2147483647 w 221"/>
                    <a:gd name="T27" fmla="*/ 2147483647 h 210"/>
                    <a:gd name="T28" fmla="*/ 2147483647 w 221"/>
                    <a:gd name="T29" fmla="*/ 2147483647 h 210"/>
                    <a:gd name="T30" fmla="*/ 2147483647 w 221"/>
                    <a:gd name="T31" fmla="*/ 2147483647 h 210"/>
                    <a:gd name="T32" fmla="*/ 2147483647 w 221"/>
                    <a:gd name="T33" fmla="*/ 2147483647 h 210"/>
                    <a:gd name="T34" fmla="*/ 2147483647 w 221"/>
                    <a:gd name="T35" fmla="*/ 2147483647 h 210"/>
                    <a:gd name="T36" fmla="*/ 2147483647 w 221"/>
                    <a:gd name="T37" fmla="*/ 2147483647 h 210"/>
                    <a:gd name="T38" fmla="*/ 2147483647 w 221"/>
                    <a:gd name="T39" fmla="*/ 2147483647 h 210"/>
                    <a:gd name="T40" fmla="*/ 2147483647 w 221"/>
                    <a:gd name="T41" fmla="*/ 2147483647 h 210"/>
                    <a:gd name="T42" fmla="*/ 2147483647 w 221"/>
                    <a:gd name="T43" fmla="*/ 2147483647 h 210"/>
                    <a:gd name="T44" fmla="*/ 2147483647 w 221"/>
                    <a:gd name="T45" fmla="*/ 2147483647 h 210"/>
                    <a:gd name="T46" fmla="*/ 2147483647 w 221"/>
                    <a:gd name="T47" fmla="*/ 2147483647 h 210"/>
                    <a:gd name="T48" fmla="*/ 2147483647 w 221"/>
                    <a:gd name="T49" fmla="*/ 2147483647 h 210"/>
                    <a:gd name="T50" fmla="*/ 2147483647 w 221"/>
                    <a:gd name="T51" fmla="*/ 2147483647 h 210"/>
                    <a:gd name="T52" fmla="*/ 2147483647 w 221"/>
                    <a:gd name="T53" fmla="*/ 2147483647 h 210"/>
                    <a:gd name="T54" fmla="*/ 2147483647 w 221"/>
                    <a:gd name="T55" fmla="*/ 2147483647 h 210"/>
                    <a:gd name="T56" fmla="*/ 2147483647 w 221"/>
                    <a:gd name="T57" fmla="*/ 2147483647 h 210"/>
                    <a:gd name="T58" fmla="*/ 2147483647 w 221"/>
                    <a:gd name="T59" fmla="*/ 2147483647 h 210"/>
                    <a:gd name="T60" fmla="*/ 2147483647 w 221"/>
                    <a:gd name="T61" fmla="*/ 2147483647 h 210"/>
                    <a:gd name="T62" fmla="*/ 2147483647 w 221"/>
                    <a:gd name="T63" fmla="*/ 2147483647 h 210"/>
                    <a:gd name="T64" fmla="*/ 2147483647 w 221"/>
                    <a:gd name="T65" fmla="*/ 2147483647 h 210"/>
                    <a:gd name="T66" fmla="*/ 2147483647 w 221"/>
                    <a:gd name="T67" fmla="*/ 2147483647 h 210"/>
                    <a:gd name="T68" fmla="*/ 2147483647 w 221"/>
                    <a:gd name="T69" fmla="*/ 2147483647 h 210"/>
                    <a:gd name="T70" fmla="*/ 2147483647 w 221"/>
                    <a:gd name="T71" fmla="*/ 2147483647 h 210"/>
                    <a:gd name="T72" fmla="*/ 2147483647 w 221"/>
                    <a:gd name="T73" fmla="*/ 2147483647 h 210"/>
                    <a:gd name="T74" fmla="*/ 2147483647 w 221"/>
                    <a:gd name="T75" fmla="*/ 2147483647 h 210"/>
                    <a:gd name="T76" fmla="*/ 2147483647 w 221"/>
                    <a:gd name="T77" fmla="*/ 2147483647 h 210"/>
                    <a:gd name="T78" fmla="*/ 2147483647 w 221"/>
                    <a:gd name="T79" fmla="*/ 2147483647 h 210"/>
                    <a:gd name="T80" fmla="*/ 2147483647 w 221"/>
                    <a:gd name="T81" fmla="*/ 2147483647 h 210"/>
                    <a:gd name="T82" fmla="*/ 2147483647 w 221"/>
                    <a:gd name="T83" fmla="*/ 2147483647 h 210"/>
                    <a:gd name="T84" fmla="*/ 2147483647 w 221"/>
                    <a:gd name="T85" fmla="*/ 2147483647 h 210"/>
                    <a:gd name="T86" fmla="*/ 2147483647 w 221"/>
                    <a:gd name="T87" fmla="*/ 2147483647 h 210"/>
                    <a:gd name="T88" fmla="*/ 2147483647 w 221"/>
                    <a:gd name="T89" fmla="*/ 2147483647 h 210"/>
                    <a:gd name="T90" fmla="*/ 2147483647 w 221"/>
                    <a:gd name="T91" fmla="*/ 2147483647 h 210"/>
                    <a:gd name="T92" fmla="*/ 2147483647 w 221"/>
                    <a:gd name="T93" fmla="*/ 2147483647 h 210"/>
                    <a:gd name="T94" fmla="*/ 2147483647 w 221"/>
                    <a:gd name="T95" fmla="*/ 2147483647 h 210"/>
                    <a:gd name="T96" fmla="*/ 2147483647 w 221"/>
                    <a:gd name="T97" fmla="*/ 2147483647 h 210"/>
                    <a:gd name="T98" fmla="*/ 2147483647 w 221"/>
                    <a:gd name="T99" fmla="*/ 2147483647 h 21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1"/>
                    <a:gd name="T151" fmla="*/ 0 h 210"/>
                    <a:gd name="T152" fmla="*/ 221 w 221"/>
                    <a:gd name="T153" fmla="*/ 210 h 21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1" h="210">
                      <a:moveTo>
                        <a:pt x="221" y="96"/>
                      </a:moveTo>
                      <a:lnTo>
                        <a:pt x="207" y="92"/>
                      </a:lnTo>
                      <a:lnTo>
                        <a:pt x="194" y="88"/>
                      </a:lnTo>
                      <a:lnTo>
                        <a:pt x="181" y="84"/>
                      </a:lnTo>
                      <a:lnTo>
                        <a:pt x="166" y="79"/>
                      </a:lnTo>
                      <a:lnTo>
                        <a:pt x="154" y="75"/>
                      </a:lnTo>
                      <a:lnTo>
                        <a:pt x="142" y="72"/>
                      </a:lnTo>
                      <a:lnTo>
                        <a:pt x="138" y="59"/>
                      </a:lnTo>
                      <a:lnTo>
                        <a:pt x="131" y="48"/>
                      </a:lnTo>
                      <a:lnTo>
                        <a:pt x="126" y="34"/>
                      </a:lnTo>
                      <a:lnTo>
                        <a:pt x="122" y="23"/>
                      </a:lnTo>
                      <a:lnTo>
                        <a:pt x="115" y="11"/>
                      </a:lnTo>
                      <a:lnTo>
                        <a:pt x="110" y="0"/>
                      </a:lnTo>
                      <a:lnTo>
                        <a:pt x="104" y="10"/>
                      </a:lnTo>
                      <a:lnTo>
                        <a:pt x="101" y="19"/>
                      </a:lnTo>
                      <a:lnTo>
                        <a:pt x="89" y="37"/>
                      </a:lnTo>
                      <a:lnTo>
                        <a:pt x="78" y="56"/>
                      </a:lnTo>
                      <a:lnTo>
                        <a:pt x="64" y="53"/>
                      </a:lnTo>
                      <a:lnTo>
                        <a:pt x="51" y="53"/>
                      </a:lnTo>
                      <a:lnTo>
                        <a:pt x="37" y="50"/>
                      </a:lnTo>
                      <a:lnTo>
                        <a:pt x="27" y="50"/>
                      </a:lnTo>
                      <a:lnTo>
                        <a:pt x="12" y="48"/>
                      </a:lnTo>
                      <a:lnTo>
                        <a:pt x="0" y="45"/>
                      </a:lnTo>
                      <a:lnTo>
                        <a:pt x="9" y="56"/>
                      </a:lnTo>
                      <a:lnTo>
                        <a:pt x="20" y="71"/>
                      </a:lnTo>
                      <a:lnTo>
                        <a:pt x="29" y="79"/>
                      </a:lnTo>
                      <a:lnTo>
                        <a:pt x="37" y="90"/>
                      </a:lnTo>
                      <a:lnTo>
                        <a:pt x="46" y="101"/>
                      </a:lnTo>
                      <a:lnTo>
                        <a:pt x="56" y="112"/>
                      </a:lnTo>
                      <a:lnTo>
                        <a:pt x="53" y="124"/>
                      </a:lnTo>
                      <a:lnTo>
                        <a:pt x="53" y="135"/>
                      </a:lnTo>
                      <a:lnTo>
                        <a:pt x="48" y="146"/>
                      </a:lnTo>
                      <a:lnTo>
                        <a:pt x="48" y="157"/>
                      </a:lnTo>
                      <a:lnTo>
                        <a:pt x="45" y="169"/>
                      </a:lnTo>
                      <a:lnTo>
                        <a:pt x="43" y="180"/>
                      </a:lnTo>
                      <a:lnTo>
                        <a:pt x="53" y="178"/>
                      </a:lnTo>
                      <a:lnTo>
                        <a:pt x="64" y="177"/>
                      </a:lnTo>
                      <a:lnTo>
                        <a:pt x="75" y="173"/>
                      </a:lnTo>
                      <a:lnTo>
                        <a:pt x="86" y="169"/>
                      </a:lnTo>
                      <a:lnTo>
                        <a:pt x="96" y="165"/>
                      </a:lnTo>
                      <a:lnTo>
                        <a:pt x="110" y="164"/>
                      </a:lnTo>
                      <a:lnTo>
                        <a:pt x="122" y="170"/>
                      </a:lnTo>
                      <a:lnTo>
                        <a:pt x="131" y="178"/>
                      </a:lnTo>
                      <a:lnTo>
                        <a:pt x="142" y="186"/>
                      </a:lnTo>
                      <a:lnTo>
                        <a:pt x="157" y="196"/>
                      </a:lnTo>
                      <a:lnTo>
                        <a:pt x="165" y="202"/>
                      </a:lnTo>
                      <a:lnTo>
                        <a:pt x="176" y="210"/>
                      </a:lnTo>
                      <a:lnTo>
                        <a:pt x="173" y="197"/>
                      </a:lnTo>
                      <a:lnTo>
                        <a:pt x="173" y="186"/>
                      </a:lnTo>
                      <a:lnTo>
                        <a:pt x="170" y="173"/>
                      </a:lnTo>
                      <a:lnTo>
                        <a:pt x="166" y="162"/>
                      </a:lnTo>
                      <a:lnTo>
                        <a:pt x="165" y="148"/>
                      </a:lnTo>
                      <a:lnTo>
                        <a:pt x="163" y="136"/>
                      </a:lnTo>
                      <a:lnTo>
                        <a:pt x="182" y="124"/>
                      </a:lnTo>
                      <a:lnTo>
                        <a:pt x="200" y="111"/>
                      </a:lnTo>
                      <a:lnTo>
                        <a:pt x="210" y="103"/>
                      </a:lnTo>
                      <a:lnTo>
                        <a:pt x="221" y="96"/>
                      </a:lnTo>
                      <a:close/>
                      <a:moveTo>
                        <a:pt x="150" y="130"/>
                      </a:moveTo>
                      <a:lnTo>
                        <a:pt x="152" y="143"/>
                      </a:lnTo>
                      <a:lnTo>
                        <a:pt x="154" y="157"/>
                      </a:lnTo>
                      <a:lnTo>
                        <a:pt x="157" y="170"/>
                      </a:lnTo>
                      <a:lnTo>
                        <a:pt x="160" y="186"/>
                      </a:lnTo>
                      <a:lnTo>
                        <a:pt x="147" y="177"/>
                      </a:lnTo>
                      <a:lnTo>
                        <a:pt x="134" y="167"/>
                      </a:lnTo>
                      <a:lnTo>
                        <a:pt x="122" y="157"/>
                      </a:lnTo>
                      <a:lnTo>
                        <a:pt x="110" y="151"/>
                      </a:lnTo>
                      <a:lnTo>
                        <a:pt x="96" y="153"/>
                      </a:lnTo>
                      <a:lnTo>
                        <a:pt x="83" y="156"/>
                      </a:lnTo>
                      <a:lnTo>
                        <a:pt x="70" y="157"/>
                      </a:lnTo>
                      <a:lnTo>
                        <a:pt x="59" y="164"/>
                      </a:lnTo>
                      <a:lnTo>
                        <a:pt x="61" y="148"/>
                      </a:lnTo>
                      <a:lnTo>
                        <a:pt x="64" y="135"/>
                      </a:lnTo>
                      <a:lnTo>
                        <a:pt x="65" y="124"/>
                      </a:lnTo>
                      <a:lnTo>
                        <a:pt x="69" y="112"/>
                      </a:lnTo>
                      <a:lnTo>
                        <a:pt x="57" y="100"/>
                      </a:lnTo>
                      <a:lnTo>
                        <a:pt x="48" y="87"/>
                      </a:lnTo>
                      <a:lnTo>
                        <a:pt x="37" y="74"/>
                      </a:lnTo>
                      <a:lnTo>
                        <a:pt x="29" y="63"/>
                      </a:lnTo>
                      <a:lnTo>
                        <a:pt x="41" y="64"/>
                      </a:lnTo>
                      <a:lnTo>
                        <a:pt x="56" y="66"/>
                      </a:lnTo>
                      <a:lnTo>
                        <a:pt x="69" y="67"/>
                      </a:lnTo>
                      <a:lnTo>
                        <a:pt x="86" y="71"/>
                      </a:lnTo>
                      <a:lnTo>
                        <a:pt x="91" y="59"/>
                      </a:lnTo>
                      <a:lnTo>
                        <a:pt x="96" y="48"/>
                      </a:lnTo>
                      <a:lnTo>
                        <a:pt x="102" y="37"/>
                      </a:lnTo>
                      <a:lnTo>
                        <a:pt x="110" y="27"/>
                      </a:lnTo>
                      <a:lnTo>
                        <a:pt x="115" y="40"/>
                      </a:lnTo>
                      <a:lnTo>
                        <a:pt x="123" y="53"/>
                      </a:lnTo>
                      <a:lnTo>
                        <a:pt x="128" y="66"/>
                      </a:lnTo>
                      <a:lnTo>
                        <a:pt x="136" y="82"/>
                      </a:lnTo>
                      <a:lnTo>
                        <a:pt x="149" y="85"/>
                      </a:lnTo>
                      <a:lnTo>
                        <a:pt x="163" y="90"/>
                      </a:lnTo>
                      <a:lnTo>
                        <a:pt x="176" y="95"/>
                      </a:lnTo>
                      <a:lnTo>
                        <a:pt x="194" y="100"/>
                      </a:lnTo>
                      <a:lnTo>
                        <a:pt x="182" y="108"/>
                      </a:lnTo>
                      <a:lnTo>
                        <a:pt x="171" y="114"/>
                      </a:lnTo>
                      <a:lnTo>
                        <a:pt x="160" y="122"/>
                      </a:lnTo>
                      <a:lnTo>
                        <a:pt x="150" y="1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0" name="Freeform 3185"/>
                <p:cNvSpPr>
                  <a:spLocks noChangeAspect="1"/>
                </p:cNvSpPr>
                <p:nvPr/>
              </p:nvSpPr>
              <p:spPr bwMode="auto">
                <a:xfrm rot="8643414" flipV="1">
                  <a:off x="4612714" y="1792138"/>
                  <a:ext cx="21363" cy="34598"/>
                </a:xfrm>
                <a:custGeom>
                  <a:avLst/>
                  <a:gdLst>
                    <a:gd name="T0" fmla="*/ 2147483647 w 161"/>
                    <a:gd name="T1" fmla="*/ 2147483647 h 189"/>
                    <a:gd name="T2" fmla="*/ 2147483647 w 161"/>
                    <a:gd name="T3" fmla="*/ 2147483647 h 189"/>
                    <a:gd name="T4" fmla="*/ 2147483647 w 161"/>
                    <a:gd name="T5" fmla="*/ 2147483647 h 189"/>
                    <a:gd name="T6" fmla="*/ 2147483647 w 161"/>
                    <a:gd name="T7" fmla="*/ 2147483647 h 189"/>
                    <a:gd name="T8" fmla="*/ 2147483647 w 161"/>
                    <a:gd name="T9" fmla="*/ 2147483647 h 189"/>
                    <a:gd name="T10" fmla="*/ 2147483647 w 161"/>
                    <a:gd name="T11" fmla="*/ 2147483647 h 189"/>
                    <a:gd name="T12" fmla="*/ 2147483647 w 161"/>
                    <a:gd name="T13" fmla="*/ 2147483647 h 189"/>
                    <a:gd name="T14" fmla="*/ 2147483647 w 161"/>
                    <a:gd name="T15" fmla="*/ 2147483647 h 189"/>
                    <a:gd name="T16" fmla="*/ 2147483647 w 161"/>
                    <a:gd name="T17" fmla="*/ 2147483647 h 189"/>
                    <a:gd name="T18" fmla="*/ 2147483647 w 161"/>
                    <a:gd name="T19" fmla="*/ 2147483647 h 189"/>
                    <a:gd name="T20" fmla="*/ 2147483647 w 161"/>
                    <a:gd name="T21" fmla="*/ 2147483647 h 189"/>
                    <a:gd name="T22" fmla="*/ 2147483647 w 161"/>
                    <a:gd name="T23" fmla="*/ 2147483647 h 189"/>
                    <a:gd name="T24" fmla="*/ 2147483647 w 161"/>
                    <a:gd name="T25" fmla="*/ 2147483647 h 189"/>
                    <a:gd name="T26" fmla="*/ 2147483647 w 161"/>
                    <a:gd name="T27" fmla="*/ 2147483647 h 189"/>
                    <a:gd name="T28" fmla="*/ 2147483647 w 161"/>
                    <a:gd name="T29" fmla="*/ 2147483647 h 189"/>
                    <a:gd name="T30" fmla="*/ 2147483647 w 161"/>
                    <a:gd name="T31" fmla="*/ 2147483647 h 189"/>
                    <a:gd name="T32" fmla="*/ 2147483647 w 161"/>
                    <a:gd name="T33" fmla="*/ 2147483647 h 189"/>
                    <a:gd name="T34" fmla="*/ 2147483647 w 161"/>
                    <a:gd name="T35" fmla="*/ 2147483647 h 189"/>
                    <a:gd name="T36" fmla="*/ 2147483647 w 161"/>
                    <a:gd name="T37" fmla="*/ 2147483647 h 189"/>
                    <a:gd name="T38" fmla="*/ 2147483647 w 161"/>
                    <a:gd name="T39" fmla="*/ 2147483647 h 189"/>
                    <a:gd name="T40" fmla="*/ 2147483647 w 161"/>
                    <a:gd name="T41" fmla="*/ 2147483647 h 189"/>
                    <a:gd name="T42" fmla="*/ 2147483647 w 161"/>
                    <a:gd name="T43" fmla="*/ 2147483647 h 189"/>
                    <a:gd name="T44" fmla="*/ 2147483647 w 161"/>
                    <a:gd name="T45" fmla="*/ 2147483647 h 189"/>
                    <a:gd name="T46" fmla="*/ 2147483647 w 161"/>
                    <a:gd name="T47" fmla="*/ 2147483647 h 189"/>
                    <a:gd name="T48" fmla="*/ 2147483647 w 161"/>
                    <a:gd name="T49" fmla="*/ 2147483647 h 189"/>
                    <a:gd name="T50" fmla="*/ 2147483647 w 161"/>
                    <a:gd name="T51" fmla="*/ 2147483647 h 189"/>
                    <a:gd name="T52" fmla="*/ 2147483647 w 161"/>
                    <a:gd name="T53" fmla="*/ 2147483647 h 189"/>
                    <a:gd name="T54" fmla="*/ 2147483647 w 161"/>
                    <a:gd name="T55" fmla="*/ 2147483647 h 189"/>
                    <a:gd name="T56" fmla="*/ 2147483647 w 161"/>
                    <a:gd name="T57" fmla="*/ 2147483647 h 189"/>
                    <a:gd name="T58" fmla="*/ 2147483647 w 161"/>
                    <a:gd name="T59" fmla="*/ 2147483647 h 189"/>
                    <a:gd name="T60" fmla="*/ 2147483647 w 161"/>
                    <a:gd name="T61" fmla="*/ 2147483647 h 189"/>
                    <a:gd name="T62" fmla="*/ 2147483647 w 161"/>
                    <a:gd name="T63" fmla="*/ 2147483647 h 189"/>
                    <a:gd name="T64" fmla="*/ 2147483647 w 161"/>
                    <a:gd name="T65" fmla="*/ 2147483647 h 189"/>
                    <a:gd name="T66" fmla="*/ 2147483647 w 161"/>
                    <a:gd name="T67" fmla="*/ 2147483647 h 189"/>
                    <a:gd name="T68" fmla="*/ 2147483647 w 161"/>
                    <a:gd name="T69" fmla="*/ 2147483647 h 189"/>
                    <a:gd name="T70" fmla="*/ 2147483647 w 161"/>
                    <a:gd name="T71" fmla="*/ 2147483647 h 1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1"/>
                    <a:gd name="T109" fmla="*/ 0 h 189"/>
                    <a:gd name="T110" fmla="*/ 161 w 161"/>
                    <a:gd name="T111" fmla="*/ 189 h 1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1" h="189">
                      <a:moveTo>
                        <a:pt x="48" y="159"/>
                      </a:moveTo>
                      <a:lnTo>
                        <a:pt x="60" y="165"/>
                      </a:lnTo>
                      <a:lnTo>
                        <a:pt x="73" y="170"/>
                      </a:lnTo>
                      <a:lnTo>
                        <a:pt x="84" y="176"/>
                      </a:lnTo>
                      <a:lnTo>
                        <a:pt x="97" y="181"/>
                      </a:lnTo>
                      <a:lnTo>
                        <a:pt x="105" y="184"/>
                      </a:lnTo>
                      <a:lnTo>
                        <a:pt x="116" y="189"/>
                      </a:lnTo>
                      <a:lnTo>
                        <a:pt x="114" y="178"/>
                      </a:lnTo>
                      <a:lnTo>
                        <a:pt x="113" y="167"/>
                      </a:lnTo>
                      <a:lnTo>
                        <a:pt x="109" y="155"/>
                      </a:lnTo>
                      <a:lnTo>
                        <a:pt x="108" y="144"/>
                      </a:lnTo>
                      <a:lnTo>
                        <a:pt x="105" y="133"/>
                      </a:lnTo>
                      <a:lnTo>
                        <a:pt x="103" y="122"/>
                      </a:lnTo>
                      <a:lnTo>
                        <a:pt x="122" y="104"/>
                      </a:lnTo>
                      <a:lnTo>
                        <a:pt x="140" y="88"/>
                      </a:lnTo>
                      <a:lnTo>
                        <a:pt x="150" y="78"/>
                      </a:lnTo>
                      <a:lnTo>
                        <a:pt x="161" y="69"/>
                      </a:lnTo>
                      <a:lnTo>
                        <a:pt x="146" y="67"/>
                      </a:lnTo>
                      <a:lnTo>
                        <a:pt x="133" y="67"/>
                      </a:lnTo>
                      <a:lnTo>
                        <a:pt x="121" y="66"/>
                      </a:lnTo>
                      <a:lnTo>
                        <a:pt x="108" y="64"/>
                      </a:lnTo>
                      <a:lnTo>
                        <a:pt x="95" y="61"/>
                      </a:lnTo>
                      <a:lnTo>
                        <a:pt x="84" y="61"/>
                      </a:lnTo>
                      <a:lnTo>
                        <a:pt x="76" y="50"/>
                      </a:lnTo>
                      <a:lnTo>
                        <a:pt x="69" y="40"/>
                      </a:lnTo>
                      <a:lnTo>
                        <a:pt x="64" y="30"/>
                      </a:lnTo>
                      <a:lnTo>
                        <a:pt x="60" y="21"/>
                      </a:lnTo>
                      <a:lnTo>
                        <a:pt x="53" y="9"/>
                      </a:lnTo>
                      <a:lnTo>
                        <a:pt x="48" y="0"/>
                      </a:lnTo>
                      <a:lnTo>
                        <a:pt x="42" y="9"/>
                      </a:lnTo>
                      <a:lnTo>
                        <a:pt x="39" y="19"/>
                      </a:lnTo>
                      <a:lnTo>
                        <a:pt x="32" y="29"/>
                      </a:lnTo>
                      <a:lnTo>
                        <a:pt x="28" y="37"/>
                      </a:lnTo>
                      <a:lnTo>
                        <a:pt x="21" y="46"/>
                      </a:lnTo>
                      <a:lnTo>
                        <a:pt x="16" y="58"/>
                      </a:lnTo>
                      <a:lnTo>
                        <a:pt x="15" y="72"/>
                      </a:lnTo>
                      <a:lnTo>
                        <a:pt x="18" y="72"/>
                      </a:lnTo>
                      <a:lnTo>
                        <a:pt x="21" y="72"/>
                      </a:lnTo>
                      <a:lnTo>
                        <a:pt x="28" y="59"/>
                      </a:lnTo>
                      <a:lnTo>
                        <a:pt x="36" y="48"/>
                      </a:lnTo>
                      <a:lnTo>
                        <a:pt x="40" y="37"/>
                      </a:lnTo>
                      <a:lnTo>
                        <a:pt x="48" y="25"/>
                      </a:lnTo>
                      <a:lnTo>
                        <a:pt x="53" y="37"/>
                      </a:lnTo>
                      <a:lnTo>
                        <a:pt x="61" y="48"/>
                      </a:lnTo>
                      <a:lnTo>
                        <a:pt x="66" y="59"/>
                      </a:lnTo>
                      <a:lnTo>
                        <a:pt x="74" y="72"/>
                      </a:lnTo>
                      <a:lnTo>
                        <a:pt x="87" y="72"/>
                      </a:lnTo>
                      <a:lnTo>
                        <a:pt x="103" y="75"/>
                      </a:lnTo>
                      <a:lnTo>
                        <a:pt x="116" y="77"/>
                      </a:lnTo>
                      <a:lnTo>
                        <a:pt x="133" y="78"/>
                      </a:lnTo>
                      <a:lnTo>
                        <a:pt x="122" y="88"/>
                      </a:lnTo>
                      <a:lnTo>
                        <a:pt x="111" y="98"/>
                      </a:lnTo>
                      <a:lnTo>
                        <a:pt x="100" y="106"/>
                      </a:lnTo>
                      <a:lnTo>
                        <a:pt x="90" y="117"/>
                      </a:lnTo>
                      <a:lnTo>
                        <a:pt x="92" y="128"/>
                      </a:lnTo>
                      <a:lnTo>
                        <a:pt x="95" y="143"/>
                      </a:lnTo>
                      <a:lnTo>
                        <a:pt x="97" y="155"/>
                      </a:lnTo>
                      <a:lnTo>
                        <a:pt x="100" y="168"/>
                      </a:lnTo>
                      <a:lnTo>
                        <a:pt x="87" y="162"/>
                      </a:lnTo>
                      <a:lnTo>
                        <a:pt x="74" y="157"/>
                      </a:lnTo>
                      <a:lnTo>
                        <a:pt x="61" y="151"/>
                      </a:lnTo>
                      <a:lnTo>
                        <a:pt x="48" y="146"/>
                      </a:lnTo>
                      <a:lnTo>
                        <a:pt x="36" y="149"/>
                      </a:lnTo>
                      <a:lnTo>
                        <a:pt x="24" y="155"/>
                      </a:lnTo>
                      <a:lnTo>
                        <a:pt x="13" y="160"/>
                      </a:lnTo>
                      <a:lnTo>
                        <a:pt x="2" y="167"/>
                      </a:lnTo>
                      <a:lnTo>
                        <a:pt x="0" y="181"/>
                      </a:lnTo>
                      <a:lnTo>
                        <a:pt x="2" y="181"/>
                      </a:lnTo>
                      <a:lnTo>
                        <a:pt x="13" y="176"/>
                      </a:lnTo>
                      <a:lnTo>
                        <a:pt x="24" y="170"/>
                      </a:lnTo>
                      <a:lnTo>
                        <a:pt x="36" y="165"/>
                      </a:lnTo>
                      <a:lnTo>
                        <a:pt x="48" y="1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1" name="Freeform 3186"/>
                <p:cNvSpPr>
                  <a:spLocks noChangeAspect="1"/>
                </p:cNvSpPr>
                <p:nvPr/>
              </p:nvSpPr>
              <p:spPr bwMode="auto">
                <a:xfrm rot="8643414" flipV="1">
                  <a:off x="4631025" y="1792138"/>
                  <a:ext cx="10681" cy="23590"/>
                </a:xfrm>
                <a:custGeom>
                  <a:avLst/>
                  <a:gdLst>
                    <a:gd name="T0" fmla="*/ 2147483647 w 80"/>
                    <a:gd name="T1" fmla="*/ 2147483647 h 131"/>
                    <a:gd name="T2" fmla="*/ 2147483647 w 80"/>
                    <a:gd name="T3" fmla="*/ 2147483647 h 131"/>
                    <a:gd name="T4" fmla="*/ 2147483647 w 80"/>
                    <a:gd name="T5" fmla="*/ 2147483647 h 131"/>
                    <a:gd name="T6" fmla="*/ 2147483647 w 80"/>
                    <a:gd name="T7" fmla="*/ 2147483647 h 131"/>
                    <a:gd name="T8" fmla="*/ 2147483647 w 80"/>
                    <a:gd name="T9" fmla="*/ 2147483647 h 131"/>
                    <a:gd name="T10" fmla="*/ 2147483647 w 80"/>
                    <a:gd name="T11" fmla="*/ 2147483647 h 131"/>
                    <a:gd name="T12" fmla="*/ 2147483647 w 80"/>
                    <a:gd name="T13" fmla="*/ 2147483647 h 131"/>
                    <a:gd name="T14" fmla="*/ 2147483647 w 80"/>
                    <a:gd name="T15" fmla="*/ 2147483647 h 131"/>
                    <a:gd name="T16" fmla="*/ 2147483647 w 80"/>
                    <a:gd name="T17" fmla="*/ 2147483647 h 131"/>
                    <a:gd name="T18" fmla="*/ 2147483647 w 80"/>
                    <a:gd name="T19" fmla="*/ 2147483647 h 131"/>
                    <a:gd name="T20" fmla="*/ 2147483647 w 80"/>
                    <a:gd name="T21" fmla="*/ 2147483647 h 131"/>
                    <a:gd name="T22" fmla="*/ 2147483647 w 80"/>
                    <a:gd name="T23" fmla="*/ 2147483647 h 131"/>
                    <a:gd name="T24" fmla="*/ 2147483647 w 80"/>
                    <a:gd name="T25" fmla="*/ 2147483647 h 131"/>
                    <a:gd name="T26" fmla="*/ 2147483647 w 80"/>
                    <a:gd name="T27" fmla="*/ 0 h 131"/>
                    <a:gd name="T28" fmla="*/ 2147483647 w 80"/>
                    <a:gd name="T29" fmla="*/ 2147483647 h 131"/>
                    <a:gd name="T30" fmla="*/ 2147483647 w 80"/>
                    <a:gd name="T31" fmla="*/ 2147483647 h 131"/>
                    <a:gd name="T32" fmla="*/ 2147483647 w 80"/>
                    <a:gd name="T33" fmla="*/ 2147483647 h 131"/>
                    <a:gd name="T34" fmla="*/ 2147483647 w 80"/>
                    <a:gd name="T35" fmla="*/ 2147483647 h 131"/>
                    <a:gd name="T36" fmla="*/ 2147483647 w 80"/>
                    <a:gd name="T37" fmla="*/ 2147483647 h 131"/>
                    <a:gd name="T38" fmla="*/ 2147483647 w 80"/>
                    <a:gd name="T39" fmla="*/ 2147483647 h 131"/>
                    <a:gd name="T40" fmla="*/ 2147483647 w 80"/>
                    <a:gd name="T41" fmla="*/ 2147483647 h 131"/>
                    <a:gd name="T42" fmla="*/ 0 w 80"/>
                    <a:gd name="T43" fmla="*/ 2147483647 h 131"/>
                    <a:gd name="T44" fmla="*/ 2147483647 w 80"/>
                    <a:gd name="T45" fmla="*/ 2147483647 h 131"/>
                    <a:gd name="T46" fmla="*/ 2147483647 w 80"/>
                    <a:gd name="T47" fmla="*/ 2147483647 h 131"/>
                    <a:gd name="T48" fmla="*/ 2147483647 w 80"/>
                    <a:gd name="T49" fmla="*/ 2147483647 h 131"/>
                    <a:gd name="T50" fmla="*/ 2147483647 w 80"/>
                    <a:gd name="T51" fmla="*/ 2147483647 h 131"/>
                    <a:gd name="T52" fmla="*/ 2147483647 w 80"/>
                    <a:gd name="T53" fmla="*/ 2147483647 h 131"/>
                    <a:gd name="T54" fmla="*/ 2147483647 w 80"/>
                    <a:gd name="T55" fmla="*/ 2147483647 h 131"/>
                    <a:gd name="T56" fmla="*/ 2147483647 w 80"/>
                    <a:gd name="T57" fmla="*/ 2147483647 h 131"/>
                    <a:gd name="T58" fmla="*/ 2147483647 w 80"/>
                    <a:gd name="T59" fmla="*/ 2147483647 h 131"/>
                    <a:gd name="T60" fmla="*/ 2147483647 w 80"/>
                    <a:gd name="T61" fmla="*/ 2147483647 h 131"/>
                    <a:gd name="T62" fmla="*/ 2147483647 w 80"/>
                    <a:gd name="T63" fmla="*/ 2147483647 h 131"/>
                    <a:gd name="T64" fmla="*/ 2147483647 w 80"/>
                    <a:gd name="T65" fmla="*/ 2147483647 h 131"/>
                    <a:gd name="T66" fmla="*/ 2147483647 w 80"/>
                    <a:gd name="T67" fmla="*/ 2147483647 h 131"/>
                    <a:gd name="T68" fmla="*/ 2147483647 w 80"/>
                    <a:gd name="T69" fmla="*/ 2147483647 h 131"/>
                    <a:gd name="T70" fmla="*/ 2147483647 w 80"/>
                    <a:gd name="T71" fmla="*/ 2147483647 h 131"/>
                    <a:gd name="T72" fmla="*/ 2147483647 w 80"/>
                    <a:gd name="T73" fmla="*/ 2147483647 h 131"/>
                    <a:gd name="T74" fmla="*/ 2147483647 w 80"/>
                    <a:gd name="T75" fmla="*/ 2147483647 h 13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0"/>
                    <a:gd name="T115" fmla="*/ 0 h 131"/>
                    <a:gd name="T116" fmla="*/ 80 w 80"/>
                    <a:gd name="T117" fmla="*/ 131 h 13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0" h="131">
                      <a:moveTo>
                        <a:pt x="60" y="110"/>
                      </a:moveTo>
                      <a:lnTo>
                        <a:pt x="61" y="97"/>
                      </a:lnTo>
                      <a:lnTo>
                        <a:pt x="66" y="85"/>
                      </a:lnTo>
                      <a:lnTo>
                        <a:pt x="68" y="70"/>
                      </a:lnTo>
                      <a:lnTo>
                        <a:pt x="71" y="57"/>
                      </a:lnTo>
                      <a:lnTo>
                        <a:pt x="60" y="46"/>
                      </a:lnTo>
                      <a:lnTo>
                        <a:pt x="48" y="40"/>
                      </a:lnTo>
                      <a:lnTo>
                        <a:pt x="37" y="28"/>
                      </a:lnTo>
                      <a:lnTo>
                        <a:pt x="29" y="20"/>
                      </a:lnTo>
                      <a:lnTo>
                        <a:pt x="39" y="19"/>
                      </a:lnTo>
                      <a:lnTo>
                        <a:pt x="53" y="17"/>
                      </a:lnTo>
                      <a:lnTo>
                        <a:pt x="66" y="14"/>
                      </a:lnTo>
                      <a:lnTo>
                        <a:pt x="79" y="14"/>
                      </a:lnTo>
                      <a:lnTo>
                        <a:pt x="80" y="0"/>
                      </a:lnTo>
                      <a:lnTo>
                        <a:pt x="79" y="1"/>
                      </a:lnTo>
                      <a:lnTo>
                        <a:pt x="79" y="3"/>
                      </a:lnTo>
                      <a:lnTo>
                        <a:pt x="66" y="3"/>
                      </a:lnTo>
                      <a:lnTo>
                        <a:pt x="53" y="6"/>
                      </a:lnTo>
                      <a:lnTo>
                        <a:pt x="39" y="6"/>
                      </a:lnTo>
                      <a:lnTo>
                        <a:pt x="26" y="8"/>
                      </a:lnTo>
                      <a:lnTo>
                        <a:pt x="13" y="8"/>
                      </a:lnTo>
                      <a:lnTo>
                        <a:pt x="0" y="8"/>
                      </a:lnTo>
                      <a:lnTo>
                        <a:pt x="10" y="17"/>
                      </a:lnTo>
                      <a:lnTo>
                        <a:pt x="21" y="28"/>
                      </a:lnTo>
                      <a:lnTo>
                        <a:pt x="37" y="44"/>
                      </a:lnTo>
                      <a:lnTo>
                        <a:pt x="58" y="64"/>
                      </a:lnTo>
                      <a:lnTo>
                        <a:pt x="55" y="75"/>
                      </a:lnTo>
                      <a:lnTo>
                        <a:pt x="53" y="86"/>
                      </a:lnTo>
                      <a:lnTo>
                        <a:pt x="50" y="97"/>
                      </a:lnTo>
                      <a:lnTo>
                        <a:pt x="48" y="109"/>
                      </a:lnTo>
                      <a:lnTo>
                        <a:pt x="45" y="120"/>
                      </a:lnTo>
                      <a:lnTo>
                        <a:pt x="45" y="131"/>
                      </a:lnTo>
                      <a:lnTo>
                        <a:pt x="55" y="126"/>
                      </a:lnTo>
                      <a:lnTo>
                        <a:pt x="64" y="123"/>
                      </a:lnTo>
                      <a:lnTo>
                        <a:pt x="66" y="109"/>
                      </a:lnTo>
                      <a:lnTo>
                        <a:pt x="61" y="109"/>
                      </a:lnTo>
                      <a:lnTo>
                        <a:pt x="6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2" name="Freeform 3187"/>
                <p:cNvSpPr>
                  <a:spLocks noChangeAspect="1" noEditPoints="1"/>
                </p:cNvSpPr>
                <p:nvPr/>
              </p:nvSpPr>
              <p:spPr bwMode="auto">
                <a:xfrm rot="8643414" flipV="1">
                  <a:off x="4571514" y="1811010"/>
                  <a:ext cx="32044" cy="36171"/>
                </a:xfrm>
                <a:custGeom>
                  <a:avLst/>
                  <a:gdLst>
                    <a:gd name="T0" fmla="*/ 2147483647 w 231"/>
                    <a:gd name="T1" fmla="*/ 2147483647 h 201"/>
                    <a:gd name="T2" fmla="*/ 2147483647 w 231"/>
                    <a:gd name="T3" fmla="*/ 2147483647 h 201"/>
                    <a:gd name="T4" fmla="*/ 2147483647 w 231"/>
                    <a:gd name="T5" fmla="*/ 2147483647 h 201"/>
                    <a:gd name="T6" fmla="*/ 2147483647 w 231"/>
                    <a:gd name="T7" fmla="*/ 2147483647 h 201"/>
                    <a:gd name="T8" fmla="*/ 2147483647 w 231"/>
                    <a:gd name="T9" fmla="*/ 2147483647 h 201"/>
                    <a:gd name="T10" fmla="*/ 2147483647 w 231"/>
                    <a:gd name="T11" fmla="*/ 2147483647 h 201"/>
                    <a:gd name="T12" fmla="*/ 2147483647 w 231"/>
                    <a:gd name="T13" fmla="*/ 2147483647 h 201"/>
                    <a:gd name="T14" fmla="*/ 2147483647 w 231"/>
                    <a:gd name="T15" fmla="*/ 2147483647 h 201"/>
                    <a:gd name="T16" fmla="*/ 2147483647 w 231"/>
                    <a:gd name="T17" fmla="*/ 2147483647 h 201"/>
                    <a:gd name="T18" fmla="*/ 2147483647 w 231"/>
                    <a:gd name="T19" fmla="*/ 2147483647 h 201"/>
                    <a:gd name="T20" fmla="*/ 2147483647 w 231"/>
                    <a:gd name="T21" fmla="*/ 2147483647 h 201"/>
                    <a:gd name="T22" fmla="*/ 2147483647 w 231"/>
                    <a:gd name="T23" fmla="*/ 2147483647 h 201"/>
                    <a:gd name="T24" fmla="*/ 2147483647 w 231"/>
                    <a:gd name="T25" fmla="*/ 2147483647 h 201"/>
                    <a:gd name="T26" fmla="*/ 2147483647 w 231"/>
                    <a:gd name="T27" fmla="*/ 2147483647 h 201"/>
                    <a:gd name="T28" fmla="*/ 2147483647 w 231"/>
                    <a:gd name="T29" fmla="*/ 2147483647 h 201"/>
                    <a:gd name="T30" fmla="*/ 2147483647 w 231"/>
                    <a:gd name="T31" fmla="*/ 2147483647 h 201"/>
                    <a:gd name="T32" fmla="*/ 2147483647 w 231"/>
                    <a:gd name="T33" fmla="*/ 2147483647 h 201"/>
                    <a:gd name="T34" fmla="*/ 2147483647 w 231"/>
                    <a:gd name="T35" fmla="*/ 2147483647 h 201"/>
                    <a:gd name="T36" fmla="*/ 2147483647 w 231"/>
                    <a:gd name="T37" fmla="*/ 2147483647 h 201"/>
                    <a:gd name="T38" fmla="*/ 2147483647 w 231"/>
                    <a:gd name="T39" fmla="*/ 2147483647 h 201"/>
                    <a:gd name="T40" fmla="*/ 2147483647 w 231"/>
                    <a:gd name="T41" fmla="*/ 2147483647 h 201"/>
                    <a:gd name="T42" fmla="*/ 2147483647 w 231"/>
                    <a:gd name="T43" fmla="*/ 2147483647 h 201"/>
                    <a:gd name="T44" fmla="*/ 2147483647 w 231"/>
                    <a:gd name="T45" fmla="*/ 2147483647 h 201"/>
                    <a:gd name="T46" fmla="*/ 2147483647 w 231"/>
                    <a:gd name="T47" fmla="*/ 2147483647 h 201"/>
                    <a:gd name="T48" fmla="*/ 2147483647 w 231"/>
                    <a:gd name="T49" fmla="*/ 2147483647 h 201"/>
                    <a:gd name="T50" fmla="*/ 2147483647 w 231"/>
                    <a:gd name="T51" fmla="*/ 2147483647 h 201"/>
                    <a:gd name="T52" fmla="*/ 2147483647 w 231"/>
                    <a:gd name="T53" fmla="*/ 2147483647 h 201"/>
                    <a:gd name="T54" fmla="*/ 2147483647 w 231"/>
                    <a:gd name="T55" fmla="*/ 2147483647 h 201"/>
                    <a:gd name="T56" fmla="*/ 2147483647 w 231"/>
                    <a:gd name="T57" fmla="*/ 2147483647 h 201"/>
                    <a:gd name="T58" fmla="*/ 2147483647 w 231"/>
                    <a:gd name="T59" fmla="*/ 2147483647 h 201"/>
                    <a:gd name="T60" fmla="*/ 2147483647 w 231"/>
                    <a:gd name="T61" fmla="*/ 2147483647 h 201"/>
                    <a:gd name="T62" fmla="*/ 2147483647 w 231"/>
                    <a:gd name="T63" fmla="*/ 2147483647 h 201"/>
                    <a:gd name="T64" fmla="*/ 2147483647 w 231"/>
                    <a:gd name="T65" fmla="*/ 2147483647 h 201"/>
                    <a:gd name="T66" fmla="*/ 2147483647 w 231"/>
                    <a:gd name="T67" fmla="*/ 2147483647 h 201"/>
                    <a:gd name="T68" fmla="*/ 2147483647 w 231"/>
                    <a:gd name="T69" fmla="*/ 2147483647 h 201"/>
                    <a:gd name="T70" fmla="*/ 2147483647 w 231"/>
                    <a:gd name="T71" fmla="*/ 2147483647 h 201"/>
                    <a:gd name="T72" fmla="*/ 2147483647 w 231"/>
                    <a:gd name="T73" fmla="*/ 2147483647 h 201"/>
                    <a:gd name="T74" fmla="*/ 2147483647 w 231"/>
                    <a:gd name="T75" fmla="*/ 2147483647 h 201"/>
                    <a:gd name="T76" fmla="*/ 2147483647 w 231"/>
                    <a:gd name="T77" fmla="*/ 2147483647 h 201"/>
                    <a:gd name="T78" fmla="*/ 2147483647 w 231"/>
                    <a:gd name="T79" fmla="*/ 2147483647 h 201"/>
                    <a:gd name="T80" fmla="*/ 2147483647 w 231"/>
                    <a:gd name="T81" fmla="*/ 2147483647 h 201"/>
                    <a:gd name="T82" fmla="*/ 2147483647 w 231"/>
                    <a:gd name="T83" fmla="*/ 2147483647 h 201"/>
                    <a:gd name="T84" fmla="*/ 2147483647 w 231"/>
                    <a:gd name="T85" fmla="*/ 2147483647 h 201"/>
                    <a:gd name="T86" fmla="*/ 2147483647 w 231"/>
                    <a:gd name="T87" fmla="*/ 2147483647 h 201"/>
                    <a:gd name="T88" fmla="*/ 2147483647 w 231"/>
                    <a:gd name="T89" fmla="*/ 2147483647 h 201"/>
                    <a:gd name="T90" fmla="*/ 2147483647 w 231"/>
                    <a:gd name="T91" fmla="*/ 2147483647 h 201"/>
                    <a:gd name="T92" fmla="*/ 2147483647 w 231"/>
                    <a:gd name="T93" fmla="*/ 2147483647 h 201"/>
                    <a:gd name="T94" fmla="*/ 2147483647 w 231"/>
                    <a:gd name="T95" fmla="*/ 2147483647 h 201"/>
                    <a:gd name="T96" fmla="*/ 2147483647 w 231"/>
                    <a:gd name="T97" fmla="*/ 2147483647 h 201"/>
                    <a:gd name="T98" fmla="*/ 2147483647 w 231"/>
                    <a:gd name="T99" fmla="*/ 2147483647 h 2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1"/>
                    <a:gd name="T151" fmla="*/ 0 h 201"/>
                    <a:gd name="T152" fmla="*/ 231 w 231"/>
                    <a:gd name="T153" fmla="*/ 201 h 20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1" h="201">
                      <a:moveTo>
                        <a:pt x="45" y="201"/>
                      </a:moveTo>
                      <a:lnTo>
                        <a:pt x="56" y="193"/>
                      </a:lnTo>
                      <a:lnTo>
                        <a:pt x="68" y="188"/>
                      </a:lnTo>
                      <a:lnTo>
                        <a:pt x="79" y="178"/>
                      </a:lnTo>
                      <a:lnTo>
                        <a:pt x="92" y="170"/>
                      </a:lnTo>
                      <a:lnTo>
                        <a:pt x="103" y="164"/>
                      </a:lnTo>
                      <a:lnTo>
                        <a:pt x="116" y="156"/>
                      </a:lnTo>
                      <a:lnTo>
                        <a:pt x="127" y="158"/>
                      </a:lnTo>
                      <a:lnTo>
                        <a:pt x="138" y="162"/>
                      </a:lnTo>
                      <a:lnTo>
                        <a:pt x="150" y="164"/>
                      </a:lnTo>
                      <a:lnTo>
                        <a:pt x="162" y="167"/>
                      </a:lnTo>
                      <a:lnTo>
                        <a:pt x="174" y="169"/>
                      </a:lnTo>
                      <a:lnTo>
                        <a:pt x="185" y="170"/>
                      </a:lnTo>
                      <a:lnTo>
                        <a:pt x="183" y="159"/>
                      </a:lnTo>
                      <a:lnTo>
                        <a:pt x="180" y="151"/>
                      </a:lnTo>
                      <a:lnTo>
                        <a:pt x="177" y="140"/>
                      </a:lnTo>
                      <a:lnTo>
                        <a:pt x="175" y="129"/>
                      </a:lnTo>
                      <a:lnTo>
                        <a:pt x="174" y="117"/>
                      </a:lnTo>
                      <a:lnTo>
                        <a:pt x="172" y="108"/>
                      </a:lnTo>
                      <a:lnTo>
                        <a:pt x="180" y="97"/>
                      </a:lnTo>
                      <a:lnTo>
                        <a:pt x="190" y="87"/>
                      </a:lnTo>
                      <a:lnTo>
                        <a:pt x="199" y="76"/>
                      </a:lnTo>
                      <a:lnTo>
                        <a:pt x="210" y="66"/>
                      </a:lnTo>
                      <a:lnTo>
                        <a:pt x="220" y="55"/>
                      </a:lnTo>
                      <a:lnTo>
                        <a:pt x="231" y="44"/>
                      </a:lnTo>
                      <a:lnTo>
                        <a:pt x="215" y="45"/>
                      </a:lnTo>
                      <a:lnTo>
                        <a:pt x="202" y="48"/>
                      </a:lnTo>
                      <a:lnTo>
                        <a:pt x="188" y="48"/>
                      </a:lnTo>
                      <a:lnTo>
                        <a:pt x="175" y="50"/>
                      </a:lnTo>
                      <a:lnTo>
                        <a:pt x="162" y="52"/>
                      </a:lnTo>
                      <a:lnTo>
                        <a:pt x="150" y="53"/>
                      </a:lnTo>
                      <a:lnTo>
                        <a:pt x="138" y="34"/>
                      </a:lnTo>
                      <a:lnTo>
                        <a:pt x="127" y="18"/>
                      </a:lnTo>
                      <a:lnTo>
                        <a:pt x="119" y="8"/>
                      </a:lnTo>
                      <a:lnTo>
                        <a:pt x="116" y="0"/>
                      </a:lnTo>
                      <a:lnTo>
                        <a:pt x="108" y="10"/>
                      </a:lnTo>
                      <a:lnTo>
                        <a:pt x="105" y="21"/>
                      </a:lnTo>
                      <a:lnTo>
                        <a:pt x="97" y="32"/>
                      </a:lnTo>
                      <a:lnTo>
                        <a:pt x="92" y="44"/>
                      </a:lnTo>
                      <a:lnTo>
                        <a:pt x="85" y="55"/>
                      </a:lnTo>
                      <a:lnTo>
                        <a:pt x="81" y="68"/>
                      </a:lnTo>
                      <a:lnTo>
                        <a:pt x="66" y="71"/>
                      </a:lnTo>
                      <a:lnTo>
                        <a:pt x="53" y="76"/>
                      </a:lnTo>
                      <a:lnTo>
                        <a:pt x="40" y="77"/>
                      </a:lnTo>
                      <a:lnTo>
                        <a:pt x="26" y="84"/>
                      </a:lnTo>
                      <a:lnTo>
                        <a:pt x="13" y="87"/>
                      </a:lnTo>
                      <a:lnTo>
                        <a:pt x="0" y="90"/>
                      </a:lnTo>
                      <a:lnTo>
                        <a:pt x="10" y="98"/>
                      </a:lnTo>
                      <a:lnTo>
                        <a:pt x="21" y="106"/>
                      </a:lnTo>
                      <a:lnTo>
                        <a:pt x="40" y="117"/>
                      </a:lnTo>
                      <a:lnTo>
                        <a:pt x="58" y="132"/>
                      </a:lnTo>
                      <a:lnTo>
                        <a:pt x="55" y="143"/>
                      </a:lnTo>
                      <a:lnTo>
                        <a:pt x="53" y="154"/>
                      </a:lnTo>
                      <a:lnTo>
                        <a:pt x="50" y="166"/>
                      </a:lnTo>
                      <a:lnTo>
                        <a:pt x="48" y="177"/>
                      </a:lnTo>
                      <a:lnTo>
                        <a:pt x="47" y="188"/>
                      </a:lnTo>
                      <a:lnTo>
                        <a:pt x="45" y="201"/>
                      </a:lnTo>
                      <a:close/>
                      <a:moveTo>
                        <a:pt x="29" y="95"/>
                      </a:moveTo>
                      <a:lnTo>
                        <a:pt x="42" y="89"/>
                      </a:lnTo>
                      <a:lnTo>
                        <a:pt x="58" y="85"/>
                      </a:lnTo>
                      <a:lnTo>
                        <a:pt x="71" y="81"/>
                      </a:lnTo>
                      <a:lnTo>
                        <a:pt x="89" y="77"/>
                      </a:lnTo>
                      <a:lnTo>
                        <a:pt x="93" y="64"/>
                      </a:lnTo>
                      <a:lnTo>
                        <a:pt x="101" y="52"/>
                      </a:lnTo>
                      <a:lnTo>
                        <a:pt x="108" y="39"/>
                      </a:lnTo>
                      <a:lnTo>
                        <a:pt x="116" y="26"/>
                      </a:lnTo>
                      <a:lnTo>
                        <a:pt x="121" y="34"/>
                      </a:lnTo>
                      <a:lnTo>
                        <a:pt x="127" y="45"/>
                      </a:lnTo>
                      <a:lnTo>
                        <a:pt x="135" y="55"/>
                      </a:lnTo>
                      <a:lnTo>
                        <a:pt x="141" y="66"/>
                      </a:lnTo>
                      <a:lnTo>
                        <a:pt x="154" y="64"/>
                      </a:lnTo>
                      <a:lnTo>
                        <a:pt x="172" y="63"/>
                      </a:lnTo>
                      <a:lnTo>
                        <a:pt x="185" y="61"/>
                      </a:lnTo>
                      <a:lnTo>
                        <a:pt x="201" y="61"/>
                      </a:lnTo>
                      <a:lnTo>
                        <a:pt x="190" y="73"/>
                      </a:lnTo>
                      <a:lnTo>
                        <a:pt x="178" y="84"/>
                      </a:lnTo>
                      <a:lnTo>
                        <a:pt x="167" y="95"/>
                      </a:lnTo>
                      <a:lnTo>
                        <a:pt x="159" y="108"/>
                      </a:lnTo>
                      <a:lnTo>
                        <a:pt x="161" y="119"/>
                      </a:lnTo>
                      <a:lnTo>
                        <a:pt x="162" y="130"/>
                      </a:lnTo>
                      <a:lnTo>
                        <a:pt x="164" y="142"/>
                      </a:lnTo>
                      <a:lnTo>
                        <a:pt x="170" y="154"/>
                      </a:lnTo>
                      <a:lnTo>
                        <a:pt x="154" y="151"/>
                      </a:lnTo>
                      <a:lnTo>
                        <a:pt x="141" y="148"/>
                      </a:lnTo>
                      <a:lnTo>
                        <a:pt x="129" y="145"/>
                      </a:lnTo>
                      <a:lnTo>
                        <a:pt x="116" y="143"/>
                      </a:lnTo>
                      <a:lnTo>
                        <a:pt x="101" y="151"/>
                      </a:lnTo>
                      <a:lnTo>
                        <a:pt x="89" y="159"/>
                      </a:lnTo>
                      <a:lnTo>
                        <a:pt x="74" y="167"/>
                      </a:lnTo>
                      <a:lnTo>
                        <a:pt x="61" y="177"/>
                      </a:lnTo>
                      <a:lnTo>
                        <a:pt x="65" y="162"/>
                      </a:lnTo>
                      <a:lnTo>
                        <a:pt x="68" y="151"/>
                      </a:lnTo>
                      <a:lnTo>
                        <a:pt x="69" y="135"/>
                      </a:lnTo>
                      <a:lnTo>
                        <a:pt x="73" y="124"/>
                      </a:lnTo>
                      <a:lnTo>
                        <a:pt x="61" y="117"/>
                      </a:lnTo>
                      <a:lnTo>
                        <a:pt x="50" y="109"/>
                      </a:lnTo>
                      <a:lnTo>
                        <a:pt x="40" y="101"/>
                      </a:lnTo>
                      <a:lnTo>
                        <a:pt x="29"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3" name="Freeform 3188"/>
                <p:cNvSpPr>
                  <a:spLocks noChangeAspect="1" noEditPoints="1"/>
                </p:cNvSpPr>
                <p:nvPr/>
              </p:nvSpPr>
              <p:spPr bwMode="auto">
                <a:xfrm rot="8643414" flipV="1">
                  <a:off x="4524211" y="1826736"/>
                  <a:ext cx="33570" cy="37744"/>
                </a:xfrm>
                <a:custGeom>
                  <a:avLst/>
                  <a:gdLst>
                    <a:gd name="T0" fmla="*/ 2147483647 w 234"/>
                    <a:gd name="T1" fmla="*/ 2147483647 h 208"/>
                    <a:gd name="T2" fmla="*/ 2147483647 w 234"/>
                    <a:gd name="T3" fmla="*/ 2147483647 h 208"/>
                    <a:gd name="T4" fmla="*/ 2147483647 w 234"/>
                    <a:gd name="T5" fmla="*/ 2147483647 h 208"/>
                    <a:gd name="T6" fmla="*/ 2147483647 w 234"/>
                    <a:gd name="T7" fmla="*/ 2147483647 h 208"/>
                    <a:gd name="T8" fmla="*/ 2147483647 w 234"/>
                    <a:gd name="T9" fmla="*/ 2147483647 h 208"/>
                    <a:gd name="T10" fmla="*/ 2147483647 w 234"/>
                    <a:gd name="T11" fmla="*/ 2147483647 h 208"/>
                    <a:gd name="T12" fmla="*/ 2147483647 w 234"/>
                    <a:gd name="T13" fmla="*/ 2147483647 h 208"/>
                    <a:gd name="T14" fmla="*/ 2147483647 w 234"/>
                    <a:gd name="T15" fmla="*/ 2147483647 h 208"/>
                    <a:gd name="T16" fmla="*/ 2147483647 w 234"/>
                    <a:gd name="T17" fmla="*/ 2147483647 h 208"/>
                    <a:gd name="T18" fmla="*/ 2147483647 w 234"/>
                    <a:gd name="T19" fmla="*/ 2147483647 h 208"/>
                    <a:gd name="T20" fmla="*/ 2147483647 w 234"/>
                    <a:gd name="T21" fmla="*/ 2147483647 h 208"/>
                    <a:gd name="T22" fmla="*/ 2147483647 w 234"/>
                    <a:gd name="T23" fmla="*/ 2147483647 h 208"/>
                    <a:gd name="T24" fmla="*/ 2147483647 w 234"/>
                    <a:gd name="T25" fmla="*/ 2147483647 h 208"/>
                    <a:gd name="T26" fmla="*/ 2147483647 w 234"/>
                    <a:gd name="T27" fmla="*/ 2147483647 h 208"/>
                    <a:gd name="T28" fmla="*/ 2147483647 w 234"/>
                    <a:gd name="T29" fmla="*/ 2147483647 h 208"/>
                    <a:gd name="T30" fmla="*/ 2147483647 w 234"/>
                    <a:gd name="T31" fmla="*/ 2147483647 h 208"/>
                    <a:gd name="T32" fmla="*/ 2147483647 w 234"/>
                    <a:gd name="T33" fmla="*/ 2147483647 h 208"/>
                    <a:gd name="T34" fmla="*/ 2147483647 w 234"/>
                    <a:gd name="T35" fmla="*/ 2147483647 h 208"/>
                    <a:gd name="T36" fmla="*/ 2147483647 w 234"/>
                    <a:gd name="T37" fmla="*/ 2147483647 h 208"/>
                    <a:gd name="T38" fmla="*/ 2147483647 w 234"/>
                    <a:gd name="T39" fmla="*/ 2147483647 h 208"/>
                    <a:gd name="T40" fmla="*/ 2147483647 w 234"/>
                    <a:gd name="T41" fmla="*/ 2147483647 h 208"/>
                    <a:gd name="T42" fmla="*/ 2147483647 w 234"/>
                    <a:gd name="T43" fmla="*/ 2147483647 h 208"/>
                    <a:gd name="T44" fmla="*/ 2147483647 w 234"/>
                    <a:gd name="T45" fmla="*/ 2147483647 h 208"/>
                    <a:gd name="T46" fmla="*/ 2147483647 w 234"/>
                    <a:gd name="T47" fmla="*/ 2147483647 h 208"/>
                    <a:gd name="T48" fmla="*/ 2147483647 w 234"/>
                    <a:gd name="T49" fmla="*/ 2147483647 h 208"/>
                    <a:gd name="T50" fmla="*/ 2147483647 w 234"/>
                    <a:gd name="T51" fmla="*/ 2147483647 h 208"/>
                    <a:gd name="T52" fmla="*/ 2147483647 w 234"/>
                    <a:gd name="T53" fmla="*/ 2147483647 h 208"/>
                    <a:gd name="T54" fmla="*/ 2147483647 w 234"/>
                    <a:gd name="T55" fmla="*/ 2147483647 h 208"/>
                    <a:gd name="T56" fmla="*/ 2147483647 w 234"/>
                    <a:gd name="T57" fmla="*/ 2147483647 h 208"/>
                    <a:gd name="T58" fmla="*/ 2147483647 w 234"/>
                    <a:gd name="T59" fmla="*/ 2147483647 h 208"/>
                    <a:gd name="T60" fmla="*/ 2147483647 w 234"/>
                    <a:gd name="T61" fmla="*/ 2147483647 h 208"/>
                    <a:gd name="T62" fmla="*/ 2147483647 w 234"/>
                    <a:gd name="T63" fmla="*/ 2147483647 h 208"/>
                    <a:gd name="T64" fmla="*/ 2147483647 w 234"/>
                    <a:gd name="T65" fmla="*/ 2147483647 h 208"/>
                    <a:gd name="T66" fmla="*/ 2147483647 w 234"/>
                    <a:gd name="T67" fmla="*/ 2147483647 h 208"/>
                    <a:gd name="T68" fmla="*/ 2147483647 w 234"/>
                    <a:gd name="T69" fmla="*/ 2147483647 h 208"/>
                    <a:gd name="T70" fmla="*/ 2147483647 w 234"/>
                    <a:gd name="T71" fmla="*/ 2147483647 h 208"/>
                    <a:gd name="T72" fmla="*/ 2147483647 w 234"/>
                    <a:gd name="T73" fmla="*/ 2147483647 h 208"/>
                    <a:gd name="T74" fmla="*/ 2147483647 w 234"/>
                    <a:gd name="T75" fmla="*/ 2147483647 h 208"/>
                    <a:gd name="T76" fmla="*/ 2147483647 w 234"/>
                    <a:gd name="T77" fmla="*/ 2147483647 h 208"/>
                    <a:gd name="T78" fmla="*/ 2147483647 w 234"/>
                    <a:gd name="T79" fmla="*/ 2147483647 h 208"/>
                    <a:gd name="T80" fmla="*/ 2147483647 w 234"/>
                    <a:gd name="T81" fmla="*/ 2147483647 h 208"/>
                    <a:gd name="T82" fmla="*/ 2147483647 w 234"/>
                    <a:gd name="T83" fmla="*/ 2147483647 h 208"/>
                    <a:gd name="T84" fmla="*/ 2147483647 w 234"/>
                    <a:gd name="T85" fmla="*/ 2147483647 h 208"/>
                    <a:gd name="T86" fmla="*/ 2147483647 w 234"/>
                    <a:gd name="T87" fmla="*/ 2147483647 h 208"/>
                    <a:gd name="T88" fmla="*/ 2147483647 w 234"/>
                    <a:gd name="T89" fmla="*/ 2147483647 h 208"/>
                    <a:gd name="T90" fmla="*/ 2147483647 w 234"/>
                    <a:gd name="T91" fmla="*/ 2147483647 h 208"/>
                    <a:gd name="T92" fmla="*/ 2147483647 w 234"/>
                    <a:gd name="T93" fmla="*/ 2147483647 h 208"/>
                    <a:gd name="T94" fmla="*/ 2147483647 w 234"/>
                    <a:gd name="T95" fmla="*/ 2147483647 h 2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4"/>
                    <a:gd name="T145" fmla="*/ 0 h 208"/>
                    <a:gd name="T146" fmla="*/ 234 w 234"/>
                    <a:gd name="T147" fmla="*/ 208 h 20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4" h="208">
                      <a:moveTo>
                        <a:pt x="234" y="25"/>
                      </a:moveTo>
                      <a:lnTo>
                        <a:pt x="218" y="30"/>
                      </a:lnTo>
                      <a:lnTo>
                        <a:pt x="205" y="33"/>
                      </a:lnTo>
                      <a:lnTo>
                        <a:pt x="191" y="35"/>
                      </a:lnTo>
                      <a:lnTo>
                        <a:pt x="178" y="38"/>
                      </a:lnTo>
                      <a:lnTo>
                        <a:pt x="163" y="43"/>
                      </a:lnTo>
                      <a:lnTo>
                        <a:pt x="152" y="46"/>
                      </a:lnTo>
                      <a:lnTo>
                        <a:pt x="139" y="30"/>
                      </a:lnTo>
                      <a:lnTo>
                        <a:pt x="128" y="14"/>
                      </a:lnTo>
                      <a:lnTo>
                        <a:pt x="120" y="8"/>
                      </a:lnTo>
                      <a:lnTo>
                        <a:pt x="117" y="0"/>
                      </a:lnTo>
                      <a:lnTo>
                        <a:pt x="109" y="11"/>
                      </a:lnTo>
                      <a:lnTo>
                        <a:pt x="104" y="22"/>
                      </a:lnTo>
                      <a:lnTo>
                        <a:pt x="98" y="33"/>
                      </a:lnTo>
                      <a:lnTo>
                        <a:pt x="93" y="46"/>
                      </a:lnTo>
                      <a:lnTo>
                        <a:pt x="86" y="57"/>
                      </a:lnTo>
                      <a:lnTo>
                        <a:pt x="82" y="70"/>
                      </a:lnTo>
                      <a:lnTo>
                        <a:pt x="66" y="77"/>
                      </a:lnTo>
                      <a:lnTo>
                        <a:pt x="53" y="81"/>
                      </a:lnTo>
                      <a:lnTo>
                        <a:pt x="38" y="88"/>
                      </a:lnTo>
                      <a:lnTo>
                        <a:pt x="27" y="94"/>
                      </a:lnTo>
                      <a:lnTo>
                        <a:pt x="13" y="101"/>
                      </a:lnTo>
                      <a:lnTo>
                        <a:pt x="0" y="109"/>
                      </a:lnTo>
                      <a:lnTo>
                        <a:pt x="9" y="112"/>
                      </a:lnTo>
                      <a:lnTo>
                        <a:pt x="21" y="117"/>
                      </a:lnTo>
                      <a:lnTo>
                        <a:pt x="38" y="126"/>
                      </a:lnTo>
                      <a:lnTo>
                        <a:pt x="59" y="138"/>
                      </a:lnTo>
                      <a:lnTo>
                        <a:pt x="56" y="149"/>
                      </a:lnTo>
                      <a:lnTo>
                        <a:pt x="53" y="160"/>
                      </a:lnTo>
                      <a:lnTo>
                        <a:pt x="49" y="171"/>
                      </a:lnTo>
                      <a:lnTo>
                        <a:pt x="49" y="183"/>
                      </a:lnTo>
                      <a:lnTo>
                        <a:pt x="46" y="195"/>
                      </a:lnTo>
                      <a:lnTo>
                        <a:pt x="45" y="208"/>
                      </a:lnTo>
                      <a:lnTo>
                        <a:pt x="56" y="200"/>
                      </a:lnTo>
                      <a:lnTo>
                        <a:pt x="69" y="191"/>
                      </a:lnTo>
                      <a:lnTo>
                        <a:pt x="80" y="179"/>
                      </a:lnTo>
                      <a:lnTo>
                        <a:pt x="93" y="171"/>
                      </a:lnTo>
                      <a:lnTo>
                        <a:pt x="104" y="160"/>
                      </a:lnTo>
                      <a:lnTo>
                        <a:pt x="117" y="154"/>
                      </a:lnTo>
                      <a:lnTo>
                        <a:pt x="128" y="154"/>
                      </a:lnTo>
                      <a:lnTo>
                        <a:pt x="141" y="154"/>
                      </a:lnTo>
                      <a:lnTo>
                        <a:pt x="152" y="155"/>
                      </a:lnTo>
                      <a:lnTo>
                        <a:pt x="165" y="157"/>
                      </a:lnTo>
                      <a:lnTo>
                        <a:pt x="176" y="157"/>
                      </a:lnTo>
                      <a:lnTo>
                        <a:pt x="187" y="157"/>
                      </a:lnTo>
                      <a:lnTo>
                        <a:pt x="186" y="146"/>
                      </a:lnTo>
                      <a:lnTo>
                        <a:pt x="183" y="136"/>
                      </a:lnTo>
                      <a:lnTo>
                        <a:pt x="178" y="115"/>
                      </a:lnTo>
                      <a:lnTo>
                        <a:pt x="175" y="97"/>
                      </a:lnTo>
                      <a:lnTo>
                        <a:pt x="181" y="83"/>
                      </a:lnTo>
                      <a:lnTo>
                        <a:pt x="192" y="72"/>
                      </a:lnTo>
                      <a:lnTo>
                        <a:pt x="200" y="61"/>
                      </a:lnTo>
                      <a:lnTo>
                        <a:pt x="211" y="49"/>
                      </a:lnTo>
                      <a:lnTo>
                        <a:pt x="223" y="37"/>
                      </a:lnTo>
                      <a:lnTo>
                        <a:pt x="234" y="25"/>
                      </a:lnTo>
                      <a:close/>
                      <a:moveTo>
                        <a:pt x="159" y="97"/>
                      </a:moveTo>
                      <a:lnTo>
                        <a:pt x="160" y="109"/>
                      </a:lnTo>
                      <a:lnTo>
                        <a:pt x="165" y="120"/>
                      </a:lnTo>
                      <a:lnTo>
                        <a:pt x="167" y="131"/>
                      </a:lnTo>
                      <a:lnTo>
                        <a:pt x="170" y="144"/>
                      </a:lnTo>
                      <a:lnTo>
                        <a:pt x="155" y="142"/>
                      </a:lnTo>
                      <a:lnTo>
                        <a:pt x="142" y="139"/>
                      </a:lnTo>
                      <a:lnTo>
                        <a:pt x="130" y="139"/>
                      </a:lnTo>
                      <a:lnTo>
                        <a:pt x="117" y="139"/>
                      </a:lnTo>
                      <a:lnTo>
                        <a:pt x="101" y="149"/>
                      </a:lnTo>
                      <a:lnTo>
                        <a:pt x="88" y="160"/>
                      </a:lnTo>
                      <a:lnTo>
                        <a:pt x="74" y="171"/>
                      </a:lnTo>
                      <a:lnTo>
                        <a:pt x="62" y="183"/>
                      </a:lnTo>
                      <a:lnTo>
                        <a:pt x="62" y="168"/>
                      </a:lnTo>
                      <a:lnTo>
                        <a:pt x="66" y="155"/>
                      </a:lnTo>
                      <a:lnTo>
                        <a:pt x="69" y="142"/>
                      </a:lnTo>
                      <a:lnTo>
                        <a:pt x="72" y="128"/>
                      </a:lnTo>
                      <a:lnTo>
                        <a:pt x="61" y="123"/>
                      </a:lnTo>
                      <a:lnTo>
                        <a:pt x="49" y="117"/>
                      </a:lnTo>
                      <a:lnTo>
                        <a:pt x="38" y="112"/>
                      </a:lnTo>
                      <a:lnTo>
                        <a:pt x="27" y="106"/>
                      </a:lnTo>
                      <a:lnTo>
                        <a:pt x="41" y="99"/>
                      </a:lnTo>
                      <a:lnTo>
                        <a:pt x="57" y="93"/>
                      </a:lnTo>
                      <a:lnTo>
                        <a:pt x="72" y="86"/>
                      </a:lnTo>
                      <a:lnTo>
                        <a:pt x="88" y="80"/>
                      </a:lnTo>
                      <a:lnTo>
                        <a:pt x="94" y="65"/>
                      </a:lnTo>
                      <a:lnTo>
                        <a:pt x="101" y="53"/>
                      </a:lnTo>
                      <a:lnTo>
                        <a:pt x="109" y="37"/>
                      </a:lnTo>
                      <a:lnTo>
                        <a:pt x="117" y="24"/>
                      </a:lnTo>
                      <a:lnTo>
                        <a:pt x="128" y="41"/>
                      </a:lnTo>
                      <a:lnTo>
                        <a:pt x="142" y="59"/>
                      </a:lnTo>
                      <a:lnTo>
                        <a:pt x="157" y="54"/>
                      </a:lnTo>
                      <a:lnTo>
                        <a:pt x="171" y="53"/>
                      </a:lnTo>
                      <a:lnTo>
                        <a:pt x="187" y="46"/>
                      </a:lnTo>
                      <a:lnTo>
                        <a:pt x="203" y="45"/>
                      </a:lnTo>
                      <a:lnTo>
                        <a:pt x="192" y="57"/>
                      </a:lnTo>
                      <a:lnTo>
                        <a:pt x="181" y="70"/>
                      </a:lnTo>
                      <a:lnTo>
                        <a:pt x="170" y="83"/>
                      </a:lnTo>
                      <a:lnTo>
                        <a:pt x="159"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4" name="Freeform 3189"/>
                <p:cNvSpPr>
                  <a:spLocks noChangeAspect="1" noEditPoints="1"/>
                </p:cNvSpPr>
                <p:nvPr/>
              </p:nvSpPr>
              <p:spPr bwMode="auto">
                <a:xfrm rot="8643414" flipV="1">
                  <a:off x="4473855" y="1837745"/>
                  <a:ext cx="32044" cy="37744"/>
                </a:xfrm>
                <a:custGeom>
                  <a:avLst/>
                  <a:gdLst>
                    <a:gd name="T0" fmla="*/ 2147483647 w 236"/>
                    <a:gd name="T1" fmla="*/ 2147483647 h 210"/>
                    <a:gd name="T2" fmla="*/ 2147483647 w 236"/>
                    <a:gd name="T3" fmla="*/ 2147483647 h 210"/>
                    <a:gd name="T4" fmla="*/ 2147483647 w 236"/>
                    <a:gd name="T5" fmla="*/ 2147483647 h 210"/>
                    <a:gd name="T6" fmla="*/ 2147483647 w 236"/>
                    <a:gd name="T7" fmla="*/ 2147483647 h 210"/>
                    <a:gd name="T8" fmla="*/ 2147483647 w 236"/>
                    <a:gd name="T9" fmla="*/ 2147483647 h 210"/>
                    <a:gd name="T10" fmla="*/ 2147483647 w 236"/>
                    <a:gd name="T11" fmla="*/ 2147483647 h 210"/>
                    <a:gd name="T12" fmla="*/ 2147483647 w 236"/>
                    <a:gd name="T13" fmla="*/ 2147483647 h 210"/>
                    <a:gd name="T14" fmla="*/ 2147483647 w 236"/>
                    <a:gd name="T15" fmla="*/ 2147483647 h 210"/>
                    <a:gd name="T16" fmla="*/ 2147483647 w 236"/>
                    <a:gd name="T17" fmla="*/ 2147483647 h 210"/>
                    <a:gd name="T18" fmla="*/ 2147483647 w 236"/>
                    <a:gd name="T19" fmla="*/ 2147483647 h 210"/>
                    <a:gd name="T20" fmla="*/ 2147483647 w 236"/>
                    <a:gd name="T21" fmla="*/ 2147483647 h 210"/>
                    <a:gd name="T22" fmla="*/ 2147483647 w 236"/>
                    <a:gd name="T23" fmla="*/ 2147483647 h 210"/>
                    <a:gd name="T24" fmla="*/ 2147483647 w 236"/>
                    <a:gd name="T25" fmla="*/ 2147483647 h 210"/>
                    <a:gd name="T26" fmla="*/ 2147483647 w 236"/>
                    <a:gd name="T27" fmla="*/ 2147483647 h 210"/>
                    <a:gd name="T28" fmla="*/ 2147483647 w 236"/>
                    <a:gd name="T29" fmla="*/ 2147483647 h 210"/>
                    <a:gd name="T30" fmla="*/ 2147483647 w 236"/>
                    <a:gd name="T31" fmla="*/ 2147483647 h 210"/>
                    <a:gd name="T32" fmla="*/ 2147483647 w 236"/>
                    <a:gd name="T33" fmla="*/ 2147483647 h 210"/>
                    <a:gd name="T34" fmla="*/ 2147483647 w 236"/>
                    <a:gd name="T35" fmla="*/ 2147483647 h 210"/>
                    <a:gd name="T36" fmla="*/ 2147483647 w 236"/>
                    <a:gd name="T37" fmla="*/ 2147483647 h 210"/>
                    <a:gd name="T38" fmla="*/ 2147483647 w 236"/>
                    <a:gd name="T39" fmla="*/ 2147483647 h 210"/>
                    <a:gd name="T40" fmla="*/ 2147483647 w 236"/>
                    <a:gd name="T41" fmla="*/ 2147483647 h 210"/>
                    <a:gd name="T42" fmla="*/ 2147483647 w 236"/>
                    <a:gd name="T43" fmla="*/ 2147483647 h 210"/>
                    <a:gd name="T44" fmla="*/ 2147483647 w 236"/>
                    <a:gd name="T45" fmla="*/ 2147483647 h 210"/>
                    <a:gd name="T46" fmla="*/ 2147483647 w 236"/>
                    <a:gd name="T47" fmla="*/ 2147483647 h 210"/>
                    <a:gd name="T48" fmla="*/ 2147483647 w 236"/>
                    <a:gd name="T49" fmla="*/ 2147483647 h 210"/>
                    <a:gd name="T50" fmla="*/ 2147483647 w 236"/>
                    <a:gd name="T51" fmla="*/ 2147483647 h 210"/>
                    <a:gd name="T52" fmla="*/ 2147483647 w 236"/>
                    <a:gd name="T53" fmla="*/ 2147483647 h 210"/>
                    <a:gd name="T54" fmla="*/ 2147483647 w 236"/>
                    <a:gd name="T55" fmla="*/ 2147483647 h 210"/>
                    <a:gd name="T56" fmla="*/ 2147483647 w 236"/>
                    <a:gd name="T57" fmla="*/ 2147483647 h 210"/>
                    <a:gd name="T58" fmla="*/ 2147483647 w 236"/>
                    <a:gd name="T59" fmla="*/ 2147483647 h 210"/>
                    <a:gd name="T60" fmla="*/ 2147483647 w 236"/>
                    <a:gd name="T61" fmla="*/ 2147483647 h 210"/>
                    <a:gd name="T62" fmla="*/ 2147483647 w 236"/>
                    <a:gd name="T63" fmla="*/ 2147483647 h 210"/>
                    <a:gd name="T64" fmla="*/ 2147483647 w 236"/>
                    <a:gd name="T65" fmla="*/ 2147483647 h 210"/>
                    <a:gd name="T66" fmla="*/ 2147483647 w 236"/>
                    <a:gd name="T67" fmla="*/ 2147483647 h 210"/>
                    <a:gd name="T68" fmla="*/ 2147483647 w 236"/>
                    <a:gd name="T69" fmla="*/ 2147483647 h 210"/>
                    <a:gd name="T70" fmla="*/ 2147483647 w 236"/>
                    <a:gd name="T71" fmla="*/ 2147483647 h 210"/>
                    <a:gd name="T72" fmla="*/ 2147483647 w 236"/>
                    <a:gd name="T73" fmla="*/ 2147483647 h 210"/>
                    <a:gd name="T74" fmla="*/ 2147483647 w 236"/>
                    <a:gd name="T75" fmla="*/ 2147483647 h 210"/>
                    <a:gd name="T76" fmla="*/ 2147483647 w 236"/>
                    <a:gd name="T77" fmla="*/ 2147483647 h 210"/>
                    <a:gd name="T78" fmla="*/ 2147483647 w 236"/>
                    <a:gd name="T79" fmla="*/ 2147483647 h 210"/>
                    <a:gd name="T80" fmla="*/ 2147483647 w 236"/>
                    <a:gd name="T81" fmla="*/ 2147483647 h 210"/>
                    <a:gd name="T82" fmla="*/ 2147483647 w 236"/>
                    <a:gd name="T83" fmla="*/ 2147483647 h 210"/>
                    <a:gd name="T84" fmla="*/ 2147483647 w 236"/>
                    <a:gd name="T85" fmla="*/ 2147483647 h 210"/>
                    <a:gd name="T86" fmla="*/ 2147483647 w 236"/>
                    <a:gd name="T87" fmla="*/ 2147483647 h 210"/>
                    <a:gd name="T88" fmla="*/ 2147483647 w 236"/>
                    <a:gd name="T89" fmla="*/ 2147483647 h 210"/>
                    <a:gd name="T90" fmla="*/ 2147483647 w 236"/>
                    <a:gd name="T91" fmla="*/ 2147483647 h 210"/>
                    <a:gd name="T92" fmla="*/ 2147483647 w 236"/>
                    <a:gd name="T93" fmla="*/ 2147483647 h 210"/>
                    <a:gd name="T94" fmla="*/ 2147483647 w 236"/>
                    <a:gd name="T95" fmla="*/ 2147483647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6"/>
                    <a:gd name="T145" fmla="*/ 0 h 210"/>
                    <a:gd name="T146" fmla="*/ 236 w 236"/>
                    <a:gd name="T147" fmla="*/ 210 h 21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6" h="210">
                      <a:moveTo>
                        <a:pt x="154" y="45"/>
                      </a:moveTo>
                      <a:lnTo>
                        <a:pt x="141" y="29"/>
                      </a:lnTo>
                      <a:lnTo>
                        <a:pt x="128" y="14"/>
                      </a:lnTo>
                      <a:lnTo>
                        <a:pt x="122" y="6"/>
                      </a:lnTo>
                      <a:lnTo>
                        <a:pt x="119" y="0"/>
                      </a:lnTo>
                      <a:lnTo>
                        <a:pt x="111" y="11"/>
                      </a:lnTo>
                      <a:lnTo>
                        <a:pt x="106" y="24"/>
                      </a:lnTo>
                      <a:lnTo>
                        <a:pt x="100" y="35"/>
                      </a:lnTo>
                      <a:lnTo>
                        <a:pt x="95" y="48"/>
                      </a:lnTo>
                      <a:lnTo>
                        <a:pt x="88" y="59"/>
                      </a:lnTo>
                      <a:lnTo>
                        <a:pt x="84" y="72"/>
                      </a:lnTo>
                      <a:lnTo>
                        <a:pt x="69" y="78"/>
                      </a:lnTo>
                      <a:lnTo>
                        <a:pt x="55" y="85"/>
                      </a:lnTo>
                      <a:lnTo>
                        <a:pt x="40" y="93"/>
                      </a:lnTo>
                      <a:lnTo>
                        <a:pt x="27" y="101"/>
                      </a:lnTo>
                      <a:lnTo>
                        <a:pt x="13" y="107"/>
                      </a:lnTo>
                      <a:lnTo>
                        <a:pt x="0" y="115"/>
                      </a:lnTo>
                      <a:lnTo>
                        <a:pt x="11" y="119"/>
                      </a:lnTo>
                      <a:lnTo>
                        <a:pt x="23" y="125"/>
                      </a:lnTo>
                      <a:lnTo>
                        <a:pt x="40" y="133"/>
                      </a:lnTo>
                      <a:lnTo>
                        <a:pt x="61" y="139"/>
                      </a:lnTo>
                      <a:lnTo>
                        <a:pt x="58" y="151"/>
                      </a:lnTo>
                      <a:lnTo>
                        <a:pt x="55" y="162"/>
                      </a:lnTo>
                      <a:lnTo>
                        <a:pt x="53" y="173"/>
                      </a:lnTo>
                      <a:lnTo>
                        <a:pt x="51" y="186"/>
                      </a:lnTo>
                      <a:lnTo>
                        <a:pt x="48" y="197"/>
                      </a:lnTo>
                      <a:lnTo>
                        <a:pt x="47" y="210"/>
                      </a:lnTo>
                      <a:lnTo>
                        <a:pt x="58" y="202"/>
                      </a:lnTo>
                      <a:lnTo>
                        <a:pt x="71" y="192"/>
                      </a:lnTo>
                      <a:lnTo>
                        <a:pt x="82" y="181"/>
                      </a:lnTo>
                      <a:lnTo>
                        <a:pt x="93" y="172"/>
                      </a:lnTo>
                      <a:lnTo>
                        <a:pt x="106" y="160"/>
                      </a:lnTo>
                      <a:lnTo>
                        <a:pt x="119" y="151"/>
                      </a:lnTo>
                      <a:lnTo>
                        <a:pt x="130" y="151"/>
                      </a:lnTo>
                      <a:lnTo>
                        <a:pt x="143" y="151"/>
                      </a:lnTo>
                      <a:lnTo>
                        <a:pt x="154" y="151"/>
                      </a:lnTo>
                      <a:lnTo>
                        <a:pt x="167" y="152"/>
                      </a:lnTo>
                      <a:lnTo>
                        <a:pt x="178" y="152"/>
                      </a:lnTo>
                      <a:lnTo>
                        <a:pt x="191" y="154"/>
                      </a:lnTo>
                      <a:lnTo>
                        <a:pt x="188" y="144"/>
                      </a:lnTo>
                      <a:lnTo>
                        <a:pt x="185" y="133"/>
                      </a:lnTo>
                      <a:lnTo>
                        <a:pt x="180" y="112"/>
                      </a:lnTo>
                      <a:lnTo>
                        <a:pt x="177" y="93"/>
                      </a:lnTo>
                      <a:lnTo>
                        <a:pt x="185" y="80"/>
                      </a:lnTo>
                      <a:lnTo>
                        <a:pt x="194" y="69"/>
                      </a:lnTo>
                      <a:lnTo>
                        <a:pt x="204" y="58"/>
                      </a:lnTo>
                      <a:lnTo>
                        <a:pt x="215" y="46"/>
                      </a:lnTo>
                      <a:lnTo>
                        <a:pt x="225" y="34"/>
                      </a:lnTo>
                      <a:lnTo>
                        <a:pt x="236" y="22"/>
                      </a:lnTo>
                      <a:lnTo>
                        <a:pt x="220" y="25"/>
                      </a:lnTo>
                      <a:lnTo>
                        <a:pt x="207" y="29"/>
                      </a:lnTo>
                      <a:lnTo>
                        <a:pt x="193" y="34"/>
                      </a:lnTo>
                      <a:lnTo>
                        <a:pt x="180" y="37"/>
                      </a:lnTo>
                      <a:lnTo>
                        <a:pt x="167" y="40"/>
                      </a:lnTo>
                      <a:lnTo>
                        <a:pt x="154" y="45"/>
                      </a:lnTo>
                      <a:close/>
                      <a:moveTo>
                        <a:pt x="164" y="94"/>
                      </a:moveTo>
                      <a:lnTo>
                        <a:pt x="164" y="104"/>
                      </a:lnTo>
                      <a:lnTo>
                        <a:pt x="167" y="115"/>
                      </a:lnTo>
                      <a:lnTo>
                        <a:pt x="169" y="127"/>
                      </a:lnTo>
                      <a:lnTo>
                        <a:pt x="172" y="139"/>
                      </a:lnTo>
                      <a:lnTo>
                        <a:pt x="157" y="138"/>
                      </a:lnTo>
                      <a:lnTo>
                        <a:pt x="144" y="138"/>
                      </a:lnTo>
                      <a:lnTo>
                        <a:pt x="132" y="138"/>
                      </a:lnTo>
                      <a:lnTo>
                        <a:pt x="119" y="138"/>
                      </a:lnTo>
                      <a:lnTo>
                        <a:pt x="104" y="149"/>
                      </a:lnTo>
                      <a:lnTo>
                        <a:pt x="90" y="160"/>
                      </a:lnTo>
                      <a:lnTo>
                        <a:pt x="77" y="172"/>
                      </a:lnTo>
                      <a:lnTo>
                        <a:pt x="64" y="184"/>
                      </a:lnTo>
                      <a:lnTo>
                        <a:pt x="64" y="170"/>
                      </a:lnTo>
                      <a:lnTo>
                        <a:pt x="69" y="157"/>
                      </a:lnTo>
                      <a:lnTo>
                        <a:pt x="71" y="141"/>
                      </a:lnTo>
                      <a:lnTo>
                        <a:pt x="74" y="130"/>
                      </a:lnTo>
                      <a:lnTo>
                        <a:pt x="63" y="125"/>
                      </a:lnTo>
                      <a:lnTo>
                        <a:pt x="51" y="119"/>
                      </a:lnTo>
                      <a:lnTo>
                        <a:pt x="40" y="115"/>
                      </a:lnTo>
                      <a:lnTo>
                        <a:pt x="29" y="112"/>
                      </a:lnTo>
                      <a:lnTo>
                        <a:pt x="45" y="103"/>
                      </a:lnTo>
                      <a:lnTo>
                        <a:pt x="59" y="94"/>
                      </a:lnTo>
                      <a:lnTo>
                        <a:pt x="74" y="88"/>
                      </a:lnTo>
                      <a:lnTo>
                        <a:pt x="90" y="80"/>
                      </a:lnTo>
                      <a:lnTo>
                        <a:pt x="96" y="66"/>
                      </a:lnTo>
                      <a:lnTo>
                        <a:pt x="104" y="51"/>
                      </a:lnTo>
                      <a:lnTo>
                        <a:pt x="111" y="37"/>
                      </a:lnTo>
                      <a:lnTo>
                        <a:pt x="119" y="24"/>
                      </a:lnTo>
                      <a:lnTo>
                        <a:pt x="132" y="40"/>
                      </a:lnTo>
                      <a:lnTo>
                        <a:pt x="144" y="59"/>
                      </a:lnTo>
                      <a:lnTo>
                        <a:pt x="159" y="54"/>
                      </a:lnTo>
                      <a:lnTo>
                        <a:pt x="175" y="50"/>
                      </a:lnTo>
                      <a:lnTo>
                        <a:pt x="189" y="45"/>
                      </a:lnTo>
                      <a:lnTo>
                        <a:pt x="205" y="40"/>
                      </a:lnTo>
                      <a:lnTo>
                        <a:pt x="194" y="54"/>
                      </a:lnTo>
                      <a:lnTo>
                        <a:pt x="183" y="67"/>
                      </a:lnTo>
                      <a:lnTo>
                        <a:pt x="172" y="78"/>
                      </a:lnTo>
                      <a:lnTo>
                        <a:pt x="164"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5" name="Freeform 3190"/>
                <p:cNvSpPr>
                  <a:spLocks noChangeAspect="1" noEditPoints="1"/>
                </p:cNvSpPr>
                <p:nvPr/>
              </p:nvSpPr>
              <p:spPr bwMode="auto">
                <a:xfrm rot="8643414" flipV="1">
                  <a:off x="4675277" y="1757540"/>
                  <a:ext cx="30518" cy="39316"/>
                </a:xfrm>
                <a:custGeom>
                  <a:avLst/>
                  <a:gdLst>
                    <a:gd name="T0" fmla="*/ 2147483647 w 219"/>
                    <a:gd name="T1" fmla="*/ 2147483647 h 215"/>
                    <a:gd name="T2" fmla="*/ 2147483647 w 219"/>
                    <a:gd name="T3" fmla="*/ 2147483647 h 215"/>
                    <a:gd name="T4" fmla="*/ 2147483647 w 219"/>
                    <a:gd name="T5" fmla="*/ 2147483647 h 215"/>
                    <a:gd name="T6" fmla="*/ 2147483647 w 219"/>
                    <a:gd name="T7" fmla="*/ 2147483647 h 215"/>
                    <a:gd name="T8" fmla="*/ 2147483647 w 219"/>
                    <a:gd name="T9" fmla="*/ 2147483647 h 215"/>
                    <a:gd name="T10" fmla="*/ 2147483647 w 219"/>
                    <a:gd name="T11" fmla="*/ 2147483647 h 215"/>
                    <a:gd name="T12" fmla="*/ 2147483647 w 219"/>
                    <a:gd name="T13" fmla="*/ 2147483647 h 215"/>
                    <a:gd name="T14" fmla="*/ 2147483647 w 219"/>
                    <a:gd name="T15" fmla="*/ 2147483647 h 215"/>
                    <a:gd name="T16" fmla="*/ 2147483647 w 219"/>
                    <a:gd name="T17" fmla="*/ 2147483647 h 215"/>
                    <a:gd name="T18" fmla="*/ 2147483647 w 219"/>
                    <a:gd name="T19" fmla="*/ 2147483647 h 215"/>
                    <a:gd name="T20" fmla="*/ 2147483647 w 219"/>
                    <a:gd name="T21" fmla="*/ 2147483647 h 215"/>
                    <a:gd name="T22" fmla="*/ 2147483647 w 219"/>
                    <a:gd name="T23" fmla="*/ 2147483647 h 215"/>
                    <a:gd name="T24" fmla="*/ 2147483647 w 219"/>
                    <a:gd name="T25" fmla="*/ 2147483647 h 215"/>
                    <a:gd name="T26" fmla="*/ 2147483647 w 219"/>
                    <a:gd name="T27" fmla="*/ 2147483647 h 215"/>
                    <a:gd name="T28" fmla="*/ 2147483647 w 219"/>
                    <a:gd name="T29" fmla="*/ 2147483647 h 215"/>
                    <a:gd name="T30" fmla="*/ 2147483647 w 219"/>
                    <a:gd name="T31" fmla="*/ 2147483647 h 215"/>
                    <a:gd name="T32" fmla="*/ 2147483647 w 219"/>
                    <a:gd name="T33" fmla="*/ 2147483647 h 215"/>
                    <a:gd name="T34" fmla="*/ 2147483647 w 219"/>
                    <a:gd name="T35" fmla="*/ 2147483647 h 215"/>
                    <a:gd name="T36" fmla="*/ 2147483647 w 219"/>
                    <a:gd name="T37" fmla="*/ 2147483647 h 215"/>
                    <a:gd name="T38" fmla="*/ 2147483647 w 219"/>
                    <a:gd name="T39" fmla="*/ 2147483647 h 215"/>
                    <a:gd name="T40" fmla="*/ 2147483647 w 219"/>
                    <a:gd name="T41" fmla="*/ 2147483647 h 215"/>
                    <a:gd name="T42" fmla="*/ 2147483647 w 219"/>
                    <a:gd name="T43" fmla="*/ 2147483647 h 215"/>
                    <a:gd name="T44" fmla="*/ 2147483647 w 219"/>
                    <a:gd name="T45" fmla="*/ 2147483647 h 215"/>
                    <a:gd name="T46" fmla="*/ 2147483647 w 219"/>
                    <a:gd name="T47" fmla="*/ 2147483647 h 215"/>
                    <a:gd name="T48" fmla="*/ 2147483647 w 219"/>
                    <a:gd name="T49" fmla="*/ 2147483647 h 215"/>
                    <a:gd name="T50" fmla="*/ 2147483647 w 219"/>
                    <a:gd name="T51" fmla="*/ 2147483647 h 215"/>
                    <a:gd name="T52" fmla="*/ 2147483647 w 219"/>
                    <a:gd name="T53" fmla="*/ 2147483647 h 215"/>
                    <a:gd name="T54" fmla="*/ 2147483647 w 219"/>
                    <a:gd name="T55" fmla="*/ 2147483647 h 215"/>
                    <a:gd name="T56" fmla="*/ 2147483647 w 219"/>
                    <a:gd name="T57" fmla="*/ 2147483647 h 215"/>
                    <a:gd name="T58" fmla="*/ 2147483647 w 219"/>
                    <a:gd name="T59" fmla="*/ 2147483647 h 215"/>
                    <a:gd name="T60" fmla="*/ 2147483647 w 219"/>
                    <a:gd name="T61" fmla="*/ 2147483647 h 215"/>
                    <a:gd name="T62" fmla="*/ 2147483647 w 219"/>
                    <a:gd name="T63" fmla="*/ 2147483647 h 215"/>
                    <a:gd name="T64" fmla="*/ 2147483647 w 219"/>
                    <a:gd name="T65" fmla="*/ 2147483647 h 215"/>
                    <a:gd name="T66" fmla="*/ 2147483647 w 219"/>
                    <a:gd name="T67" fmla="*/ 2147483647 h 215"/>
                    <a:gd name="T68" fmla="*/ 2147483647 w 219"/>
                    <a:gd name="T69" fmla="*/ 2147483647 h 215"/>
                    <a:gd name="T70" fmla="*/ 2147483647 w 219"/>
                    <a:gd name="T71" fmla="*/ 2147483647 h 215"/>
                    <a:gd name="T72" fmla="*/ 2147483647 w 219"/>
                    <a:gd name="T73" fmla="*/ 2147483647 h 215"/>
                    <a:gd name="T74" fmla="*/ 2147483647 w 219"/>
                    <a:gd name="T75" fmla="*/ 2147483647 h 215"/>
                    <a:gd name="T76" fmla="*/ 2147483647 w 219"/>
                    <a:gd name="T77" fmla="*/ 2147483647 h 215"/>
                    <a:gd name="T78" fmla="*/ 2147483647 w 219"/>
                    <a:gd name="T79" fmla="*/ 2147483647 h 215"/>
                    <a:gd name="T80" fmla="*/ 2147483647 w 219"/>
                    <a:gd name="T81" fmla="*/ 2147483647 h 215"/>
                    <a:gd name="T82" fmla="*/ 2147483647 w 219"/>
                    <a:gd name="T83" fmla="*/ 2147483647 h 215"/>
                    <a:gd name="T84" fmla="*/ 2147483647 w 219"/>
                    <a:gd name="T85" fmla="*/ 2147483647 h 215"/>
                    <a:gd name="T86" fmla="*/ 2147483647 w 219"/>
                    <a:gd name="T87" fmla="*/ 2147483647 h 215"/>
                    <a:gd name="T88" fmla="*/ 2147483647 w 219"/>
                    <a:gd name="T89" fmla="*/ 2147483647 h 215"/>
                    <a:gd name="T90" fmla="*/ 2147483647 w 219"/>
                    <a:gd name="T91" fmla="*/ 2147483647 h 215"/>
                    <a:gd name="T92" fmla="*/ 2147483647 w 219"/>
                    <a:gd name="T93" fmla="*/ 2147483647 h 215"/>
                    <a:gd name="T94" fmla="*/ 2147483647 w 219"/>
                    <a:gd name="T95" fmla="*/ 2147483647 h 215"/>
                    <a:gd name="T96" fmla="*/ 2147483647 w 219"/>
                    <a:gd name="T97" fmla="*/ 2147483647 h 215"/>
                    <a:gd name="T98" fmla="*/ 2147483647 w 219"/>
                    <a:gd name="T99" fmla="*/ 2147483647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9"/>
                    <a:gd name="T151" fmla="*/ 0 h 215"/>
                    <a:gd name="T152" fmla="*/ 219 w 219"/>
                    <a:gd name="T153" fmla="*/ 215 h 2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9" h="215">
                      <a:moveTo>
                        <a:pt x="44" y="175"/>
                      </a:moveTo>
                      <a:lnTo>
                        <a:pt x="52" y="172"/>
                      </a:lnTo>
                      <a:lnTo>
                        <a:pt x="63" y="172"/>
                      </a:lnTo>
                      <a:lnTo>
                        <a:pt x="74" y="168"/>
                      </a:lnTo>
                      <a:lnTo>
                        <a:pt x="85" y="165"/>
                      </a:lnTo>
                      <a:lnTo>
                        <a:pt x="97" y="164"/>
                      </a:lnTo>
                      <a:lnTo>
                        <a:pt x="110" y="162"/>
                      </a:lnTo>
                      <a:lnTo>
                        <a:pt x="121" y="170"/>
                      </a:lnTo>
                      <a:lnTo>
                        <a:pt x="132" y="181"/>
                      </a:lnTo>
                      <a:lnTo>
                        <a:pt x="143" y="188"/>
                      </a:lnTo>
                      <a:lnTo>
                        <a:pt x="154" y="199"/>
                      </a:lnTo>
                      <a:lnTo>
                        <a:pt x="164" y="207"/>
                      </a:lnTo>
                      <a:lnTo>
                        <a:pt x="175" y="215"/>
                      </a:lnTo>
                      <a:lnTo>
                        <a:pt x="174" y="202"/>
                      </a:lnTo>
                      <a:lnTo>
                        <a:pt x="170" y="191"/>
                      </a:lnTo>
                      <a:lnTo>
                        <a:pt x="167" y="176"/>
                      </a:lnTo>
                      <a:lnTo>
                        <a:pt x="166" y="164"/>
                      </a:lnTo>
                      <a:lnTo>
                        <a:pt x="164" y="152"/>
                      </a:lnTo>
                      <a:lnTo>
                        <a:pt x="164" y="141"/>
                      </a:lnTo>
                      <a:lnTo>
                        <a:pt x="180" y="128"/>
                      </a:lnTo>
                      <a:lnTo>
                        <a:pt x="199" y="117"/>
                      </a:lnTo>
                      <a:lnTo>
                        <a:pt x="209" y="109"/>
                      </a:lnTo>
                      <a:lnTo>
                        <a:pt x="219" y="104"/>
                      </a:lnTo>
                      <a:lnTo>
                        <a:pt x="204" y="99"/>
                      </a:lnTo>
                      <a:lnTo>
                        <a:pt x="191" y="93"/>
                      </a:lnTo>
                      <a:lnTo>
                        <a:pt x="178" y="88"/>
                      </a:lnTo>
                      <a:lnTo>
                        <a:pt x="166" y="82"/>
                      </a:lnTo>
                      <a:lnTo>
                        <a:pt x="153" y="77"/>
                      </a:lnTo>
                      <a:lnTo>
                        <a:pt x="142" y="72"/>
                      </a:lnTo>
                      <a:lnTo>
                        <a:pt x="135" y="59"/>
                      </a:lnTo>
                      <a:lnTo>
                        <a:pt x="130" y="46"/>
                      </a:lnTo>
                      <a:lnTo>
                        <a:pt x="124" y="34"/>
                      </a:lnTo>
                      <a:lnTo>
                        <a:pt x="119" y="22"/>
                      </a:lnTo>
                      <a:lnTo>
                        <a:pt x="114" y="9"/>
                      </a:lnTo>
                      <a:lnTo>
                        <a:pt x="110" y="0"/>
                      </a:lnTo>
                      <a:lnTo>
                        <a:pt x="105" y="6"/>
                      </a:lnTo>
                      <a:lnTo>
                        <a:pt x="98" y="16"/>
                      </a:lnTo>
                      <a:lnTo>
                        <a:pt x="87" y="34"/>
                      </a:lnTo>
                      <a:lnTo>
                        <a:pt x="76" y="51"/>
                      </a:lnTo>
                      <a:lnTo>
                        <a:pt x="63" y="48"/>
                      </a:lnTo>
                      <a:lnTo>
                        <a:pt x="50" y="46"/>
                      </a:lnTo>
                      <a:lnTo>
                        <a:pt x="37" y="43"/>
                      </a:lnTo>
                      <a:lnTo>
                        <a:pt x="26" y="43"/>
                      </a:lnTo>
                      <a:lnTo>
                        <a:pt x="13" y="38"/>
                      </a:lnTo>
                      <a:lnTo>
                        <a:pt x="0" y="37"/>
                      </a:lnTo>
                      <a:lnTo>
                        <a:pt x="10" y="48"/>
                      </a:lnTo>
                      <a:lnTo>
                        <a:pt x="21" y="61"/>
                      </a:lnTo>
                      <a:lnTo>
                        <a:pt x="28" y="72"/>
                      </a:lnTo>
                      <a:lnTo>
                        <a:pt x="37" y="83"/>
                      </a:lnTo>
                      <a:lnTo>
                        <a:pt x="45" y="94"/>
                      </a:lnTo>
                      <a:lnTo>
                        <a:pt x="57" y="107"/>
                      </a:lnTo>
                      <a:lnTo>
                        <a:pt x="52" y="117"/>
                      </a:lnTo>
                      <a:lnTo>
                        <a:pt x="50" y="128"/>
                      </a:lnTo>
                      <a:lnTo>
                        <a:pt x="49" y="139"/>
                      </a:lnTo>
                      <a:lnTo>
                        <a:pt x="47" y="151"/>
                      </a:lnTo>
                      <a:lnTo>
                        <a:pt x="45" y="162"/>
                      </a:lnTo>
                      <a:lnTo>
                        <a:pt x="44" y="175"/>
                      </a:lnTo>
                      <a:close/>
                      <a:moveTo>
                        <a:pt x="28" y="56"/>
                      </a:moveTo>
                      <a:lnTo>
                        <a:pt x="41" y="58"/>
                      </a:lnTo>
                      <a:lnTo>
                        <a:pt x="57" y="61"/>
                      </a:lnTo>
                      <a:lnTo>
                        <a:pt x="69" y="62"/>
                      </a:lnTo>
                      <a:lnTo>
                        <a:pt x="84" y="67"/>
                      </a:lnTo>
                      <a:lnTo>
                        <a:pt x="89" y="56"/>
                      </a:lnTo>
                      <a:lnTo>
                        <a:pt x="97" y="45"/>
                      </a:lnTo>
                      <a:lnTo>
                        <a:pt x="103" y="35"/>
                      </a:lnTo>
                      <a:lnTo>
                        <a:pt x="110" y="25"/>
                      </a:lnTo>
                      <a:lnTo>
                        <a:pt x="116" y="38"/>
                      </a:lnTo>
                      <a:lnTo>
                        <a:pt x="121" y="54"/>
                      </a:lnTo>
                      <a:lnTo>
                        <a:pt x="127" y="67"/>
                      </a:lnTo>
                      <a:lnTo>
                        <a:pt x="134" y="82"/>
                      </a:lnTo>
                      <a:lnTo>
                        <a:pt x="146" y="88"/>
                      </a:lnTo>
                      <a:lnTo>
                        <a:pt x="162" y="93"/>
                      </a:lnTo>
                      <a:lnTo>
                        <a:pt x="175" y="99"/>
                      </a:lnTo>
                      <a:lnTo>
                        <a:pt x="191" y="106"/>
                      </a:lnTo>
                      <a:lnTo>
                        <a:pt x="180" y="112"/>
                      </a:lnTo>
                      <a:lnTo>
                        <a:pt x="169" y="119"/>
                      </a:lnTo>
                      <a:lnTo>
                        <a:pt x="158" y="125"/>
                      </a:lnTo>
                      <a:lnTo>
                        <a:pt x="150" y="131"/>
                      </a:lnTo>
                      <a:lnTo>
                        <a:pt x="151" y="146"/>
                      </a:lnTo>
                      <a:lnTo>
                        <a:pt x="154" y="160"/>
                      </a:lnTo>
                      <a:lnTo>
                        <a:pt x="156" y="173"/>
                      </a:lnTo>
                      <a:lnTo>
                        <a:pt x="159" y="188"/>
                      </a:lnTo>
                      <a:lnTo>
                        <a:pt x="145" y="176"/>
                      </a:lnTo>
                      <a:lnTo>
                        <a:pt x="134" y="168"/>
                      </a:lnTo>
                      <a:lnTo>
                        <a:pt x="121" y="159"/>
                      </a:lnTo>
                      <a:lnTo>
                        <a:pt x="110" y="149"/>
                      </a:lnTo>
                      <a:lnTo>
                        <a:pt x="95" y="151"/>
                      </a:lnTo>
                      <a:lnTo>
                        <a:pt x="82" y="152"/>
                      </a:lnTo>
                      <a:lnTo>
                        <a:pt x="69" y="154"/>
                      </a:lnTo>
                      <a:lnTo>
                        <a:pt x="58" y="159"/>
                      </a:lnTo>
                      <a:lnTo>
                        <a:pt x="60" y="143"/>
                      </a:lnTo>
                      <a:lnTo>
                        <a:pt x="63" y="131"/>
                      </a:lnTo>
                      <a:lnTo>
                        <a:pt x="65" y="119"/>
                      </a:lnTo>
                      <a:lnTo>
                        <a:pt x="69" y="107"/>
                      </a:lnTo>
                      <a:lnTo>
                        <a:pt x="58" y="93"/>
                      </a:lnTo>
                      <a:lnTo>
                        <a:pt x="47" y="80"/>
                      </a:lnTo>
                      <a:lnTo>
                        <a:pt x="37" y="67"/>
                      </a:lnTo>
                      <a:lnTo>
                        <a:pt x="28"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6" name="Freeform 3191"/>
                <p:cNvSpPr>
                  <a:spLocks noChangeAspect="1" noEditPoints="1"/>
                </p:cNvSpPr>
                <p:nvPr/>
              </p:nvSpPr>
              <p:spPr bwMode="auto">
                <a:xfrm rot="8643414" flipV="1">
                  <a:off x="4646285" y="1795283"/>
                  <a:ext cx="30518" cy="36171"/>
                </a:xfrm>
                <a:custGeom>
                  <a:avLst/>
                  <a:gdLst>
                    <a:gd name="T0" fmla="*/ 2147483647 w 223"/>
                    <a:gd name="T1" fmla="*/ 2147483647 h 197"/>
                    <a:gd name="T2" fmla="*/ 2147483647 w 223"/>
                    <a:gd name="T3" fmla="*/ 2147483647 h 197"/>
                    <a:gd name="T4" fmla="*/ 2147483647 w 223"/>
                    <a:gd name="T5" fmla="*/ 2147483647 h 197"/>
                    <a:gd name="T6" fmla="*/ 2147483647 w 223"/>
                    <a:gd name="T7" fmla="*/ 2147483647 h 197"/>
                    <a:gd name="T8" fmla="*/ 2147483647 w 223"/>
                    <a:gd name="T9" fmla="*/ 2147483647 h 197"/>
                    <a:gd name="T10" fmla="*/ 2147483647 w 223"/>
                    <a:gd name="T11" fmla="*/ 2147483647 h 197"/>
                    <a:gd name="T12" fmla="*/ 2147483647 w 223"/>
                    <a:gd name="T13" fmla="*/ 2147483647 h 197"/>
                    <a:gd name="T14" fmla="*/ 2147483647 w 223"/>
                    <a:gd name="T15" fmla="*/ 2147483647 h 197"/>
                    <a:gd name="T16" fmla="*/ 2147483647 w 223"/>
                    <a:gd name="T17" fmla="*/ 2147483647 h 197"/>
                    <a:gd name="T18" fmla="*/ 2147483647 w 223"/>
                    <a:gd name="T19" fmla="*/ 2147483647 h 197"/>
                    <a:gd name="T20" fmla="*/ 2147483647 w 223"/>
                    <a:gd name="T21" fmla="*/ 2147483647 h 197"/>
                    <a:gd name="T22" fmla="*/ 2147483647 w 223"/>
                    <a:gd name="T23" fmla="*/ 2147483647 h 197"/>
                    <a:gd name="T24" fmla="*/ 2147483647 w 223"/>
                    <a:gd name="T25" fmla="*/ 2147483647 h 197"/>
                    <a:gd name="T26" fmla="*/ 2147483647 w 223"/>
                    <a:gd name="T27" fmla="*/ 2147483647 h 197"/>
                    <a:gd name="T28" fmla="*/ 2147483647 w 223"/>
                    <a:gd name="T29" fmla="*/ 2147483647 h 197"/>
                    <a:gd name="T30" fmla="*/ 2147483647 w 223"/>
                    <a:gd name="T31" fmla="*/ 2147483647 h 197"/>
                    <a:gd name="T32" fmla="*/ 2147483647 w 223"/>
                    <a:gd name="T33" fmla="*/ 2147483647 h 197"/>
                    <a:gd name="T34" fmla="*/ 2147483647 w 223"/>
                    <a:gd name="T35" fmla="*/ 2147483647 h 197"/>
                    <a:gd name="T36" fmla="*/ 2147483647 w 223"/>
                    <a:gd name="T37" fmla="*/ 2147483647 h 197"/>
                    <a:gd name="T38" fmla="*/ 2147483647 w 223"/>
                    <a:gd name="T39" fmla="*/ 2147483647 h 197"/>
                    <a:gd name="T40" fmla="*/ 2147483647 w 223"/>
                    <a:gd name="T41" fmla="*/ 2147483647 h 197"/>
                    <a:gd name="T42" fmla="*/ 2147483647 w 223"/>
                    <a:gd name="T43" fmla="*/ 2147483647 h 197"/>
                    <a:gd name="T44" fmla="*/ 2147483647 w 223"/>
                    <a:gd name="T45" fmla="*/ 2147483647 h 197"/>
                    <a:gd name="T46" fmla="*/ 2147483647 w 223"/>
                    <a:gd name="T47" fmla="*/ 2147483647 h 197"/>
                    <a:gd name="T48" fmla="*/ 2147483647 w 223"/>
                    <a:gd name="T49" fmla="*/ 2147483647 h 197"/>
                    <a:gd name="T50" fmla="*/ 2147483647 w 223"/>
                    <a:gd name="T51" fmla="*/ 2147483647 h 197"/>
                    <a:gd name="T52" fmla="*/ 2147483647 w 223"/>
                    <a:gd name="T53" fmla="*/ 2147483647 h 197"/>
                    <a:gd name="T54" fmla="*/ 2147483647 w 223"/>
                    <a:gd name="T55" fmla="*/ 2147483647 h 197"/>
                    <a:gd name="T56" fmla="*/ 2147483647 w 223"/>
                    <a:gd name="T57" fmla="*/ 2147483647 h 197"/>
                    <a:gd name="T58" fmla="*/ 2147483647 w 223"/>
                    <a:gd name="T59" fmla="*/ 2147483647 h 197"/>
                    <a:gd name="T60" fmla="*/ 2147483647 w 223"/>
                    <a:gd name="T61" fmla="*/ 2147483647 h 197"/>
                    <a:gd name="T62" fmla="*/ 2147483647 w 223"/>
                    <a:gd name="T63" fmla="*/ 2147483647 h 197"/>
                    <a:gd name="T64" fmla="*/ 2147483647 w 223"/>
                    <a:gd name="T65" fmla="*/ 2147483647 h 197"/>
                    <a:gd name="T66" fmla="*/ 2147483647 w 223"/>
                    <a:gd name="T67" fmla="*/ 2147483647 h 197"/>
                    <a:gd name="T68" fmla="*/ 2147483647 w 223"/>
                    <a:gd name="T69" fmla="*/ 2147483647 h 197"/>
                    <a:gd name="T70" fmla="*/ 2147483647 w 223"/>
                    <a:gd name="T71" fmla="*/ 2147483647 h 197"/>
                    <a:gd name="T72" fmla="*/ 2147483647 w 223"/>
                    <a:gd name="T73" fmla="*/ 2147483647 h 197"/>
                    <a:gd name="T74" fmla="*/ 2147483647 w 223"/>
                    <a:gd name="T75" fmla="*/ 2147483647 h 197"/>
                    <a:gd name="T76" fmla="*/ 2147483647 w 223"/>
                    <a:gd name="T77" fmla="*/ 2147483647 h 197"/>
                    <a:gd name="T78" fmla="*/ 2147483647 w 223"/>
                    <a:gd name="T79" fmla="*/ 2147483647 h 197"/>
                    <a:gd name="T80" fmla="*/ 2147483647 w 223"/>
                    <a:gd name="T81" fmla="*/ 2147483647 h 197"/>
                    <a:gd name="T82" fmla="*/ 2147483647 w 223"/>
                    <a:gd name="T83" fmla="*/ 2147483647 h 197"/>
                    <a:gd name="T84" fmla="*/ 2147483647 w 223"/>
                    <a:gd name="T85" fmla="*/ 2147483647 h 197"/>
                    <a:gd name="T86" fmla="*/ 2147483647 w 223"/>
                    <a:gd name="T87" fmla="*/ 2147483647 h 197"/>
                    <a:gd name="T88" fmla="*/ 2147483647 w 223"/>
                    <a:gd name="T89" fmla="*/ 2147483647 h 197"/>
                    <a:gd name="T90" fmla="*/ 2147483647 w 223"/>
                    <a:gd name="T91" fmla="*/ 2147483647 h 197"/>
                    <a:gd name="T92" fmla="*/ 2147483647 w 223"/>
                    <a:gd name="T93" fmla="*/ 2147483647 h 197"/>
                    <a:gd name="T94" fmla="*/ 2147483647 w 223"/>
                    <a:gd name="T95" fmla="*/ 2147483647 h 197"/>
                    <a:gd name="T96" fmla="*/ 2147483647 w 223"/>
                    <a:gd name="T97" fmla="*/ 2147483647 h 1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3"/>
                    <a:gd name="T148" fmla="*/ 0 h 197"/>
                    <a:gd name="T149" fmla="*/ 223 w 223"/>
                    <a:gd name="T150" fmla="*/ 197 h 1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3" h="197">
                      <a:moveTo>
                        <a:pt x="123" y="21"/>
                      </a:moveTo>
                      <a:lnTo>
                        <a:pt x="117" y="9"/>
                      </a:lnTo>
                      <a:lnTo>
                        <a:pt x="112" y="0"/>
                      </a:lnTo>
                      <a:lnTo>
                        <a:pt x="106" y="8"/>
                      </a:lnTo>
                      <a:lnTo>
                        <a:pt x="101" y="19"/>
                      </a:lnTo>
                      <a:lnTo>
                        <a:pt x="90" y="37"/>
                      </a:lnTo>
                      <a:lnTo>
                        <a:pt x="79" y="58"/>
                      </a:lnTo>
                      <a:lnTo>
                        <a:pt x="64" y="58"/>
                      </a:lnTo>
                      <a:lnTo>
                        <a:pt x="50" y="58"/>
                      </a:lnTo>
                      <a:lnTo>
                        <a:pt x="37" y="58"/>
                      </a:lnTo>
                      <a:lnTo>
                        <a:pt x="26" y="58"/>
                      </a:lnTo>
                      <a:lnTo>
                        <a:pt x="13" y="56"/>
                      </a:lnTo>
                      <a:lnTo>
                        <a:pt x="0" y="56"/>
                      </a:lnTo>
                      <a:lnTo>
                        <a:pt x="10" y="66"/>
                      </a:lnTo>
                      <a:lnTo>
                        <a:pt x="21" y="78"/>
                      </a:lnTo>
                      <a:lnTo>
                        <a:pt x="37" y="96"/>
                      </a:lnTo>
                      <a:lnTo>
                        <a:pt x="56" y="115"/>
                      </a:lnTo>
                      <a:lnTo>
                        <a:pt x="53" y="127"/>
                      </a:lnTo>
                      <a:lnTo>
                        <a:pt x="53" y="138"/>
                      </a:lnTo>
                      <a:lnTo>
                        <a:pt x="48" y="149"/>
                      </a:lnTo>
                      <a:lnTo>
                        <a:pt x="48" y="160"/>
                      </a:lnTo>
                      <a:lnTo>
                        <a:pt x="45" y="172"/>
                      </a:lnTo>
                      <a:lnTo>
                        <a:pt x="43" y="184"/>
                      </a:lnTo>
                      <a:lnTo>
                        <a:pt x="53" y="181"/>
                      </a:lnTo>
                      <a:lnTo>
                        <a:pt x="66" y="178"/>
                      </a:lnTo>
                      <a:lnTo>
                        <a:pt x="77" y="172"/>
                      </a:lnTo>
                      <a:lnTo>
                        <a:pt x="88" y="168"/>
                      </a:lnTo>
                      <a:lnTo>
                        <a:pt x="99" y="164"/>
                      </a:lnTo>
                      <a:lnTo>
                        <a:pt x="112" y="160"/>
                      </a:lnTo>
                      <a:lnTo>
                        <a:pt x="123" y="167"/>
                      </a:lnTo>
                      <a:lnTo>
                        <a:pt x="135" y="173"/>
                      </a:lnTo>
                      <a:lnTo>
                        <a:pt x="144" y="180"/>
                      </a:lnTo>
                      <a:lnTo>
                        <a:pt x="159" y="186"/>
                      </a:lnTo>
                      <a:lnTo>
                        <a:pt x="167" y="192"/>
                      </a:lnTo>
                      <a:lnTo>
                        <a:pt x="178" y="197"/>
                      </a:lnTo>
                      <a:lnTo>
                        <a:pt x="176" y="186"/>
                      </a:lnTo>
                      <a:lnTo>
                        <a:pt x="175" y="175"/>
                      </a:lnTo>
                      <a:lnTo>
                        <a:pt x="172" y="162"/>
                      </a:lnTo>
                      <a:lnTo>
                        <a:pt x="168" y="151"/>
                      </a:lnTo>
                      <a:lnTo>
                        <a:pt x="167" y="139"/>
                      </a:lnTo>
                      <a:lnTo>
                        <a:pt x="165" y="128"/>
                      </a:lnTo>
                      <a:lnTo>
                        <a:pt x="184" y="112"/>
                      </a:lnTo>
                      <a:lnTo>
                        <a:pt x="202" y="99"/>
                      </a:lnTo>
                      <a:lnTo>
                        <a:pt x="212" y="90"/>
                      </a:lnTo>
                      <a:lnTo>
                        <a:pt x="223" y="80"/>
                      </a:lnTo>
                      <a:lnTo>
                        <a:pt x="208" y="78"/>
                      </a:lnTo>
                      <a:lnTo>
                        <a:pt x="196" y="77"/>
                      </a:lnTo>
                      <a:lnTo>
                        <a:pt x="183" y="72"/>
                      </a:lnTo>
                      <a:lnTo>
                        <a:pt x="168" y="70"/>
                      </a:lnTo>
                      <a:lnTo>
                        <a:pt x="156" y="67"/>
                      </a:lnTo>
                      <a:lnTo>
                        <a:pt x="144" y="66"/>
                      </a:lnTo>
                      <a:lnTo>
                        <a:pt x="140" y="54"/>
                      </a:lnTo>
                      <a:lnTo>
                        <a:pt x="135" y="43"/>
                      </a:lnTo>
                      <a:lnTo>
                        <a:pt x="128" y="32"/>
                      </a:lnTo>
                      <a:lnTo>
                        <a:pt x="123" y="21"/>
                      </a:lnTo>
                      <a:close/>
                      <a:moveTo>
                        <a:pt x="152" y="123"/>
                      </a:moveTo>
                      <a:lnTo>
                        <a:pt x="154" y="135"/>
                      </a:lnTo>
                      <a:lnTo>
                        <a:pt x="156" y="149"/>
                      </a:lnTo>
                      <a:lnTo>
                        <a:pt x="159" y="160"/>
                      </a:lnTo>
                      <a:lnTo>
                        <a:pt x="162" y="175"/>
                      </a:lnTo>
                      <a:lnTo>
                        <a:pt x="149" y="168"/>
                      </a:lnTo>
                      <a:lnTo>
                        <a:pt x="136" y="160"/>
                      </a:lnTo>
                      <a:lnTo>
                        <a:pt x="123" y="152"/>
                      </a:lnTo>
                      <a:lnTo>
                        <a:pt x="112" y="146"/>
                      </a:lnTo>
                      <a:lnTo>
                        <a:pt x="96" y="149"/>
                      </a:lnTo>
                      <a:lnTo>
                        <a:pt x="83" y="155"/>
                      </a:lnTo>
                      <a:lnTo>
                        <a:pt x="71" y="159"/>
                      </a:lnTo>
                      <a:lnTo>
                        <a:pt x="59" y="164"/>
                      </a:lnTo>
                      <a:lnTo>
                        <a:pt x="61" y="151"/>
                      </a:lnTo>
                      <a:lnTo>
                        <a:pt x="64" y="138"/>
                      </a:lnTo>
                      <a:lnTo>
                        <a:pt x="66" y="125"/>
                      </a:lnTo>
                      <a:lnTo>
                        <a:pt x="69" y="114"/>
                      </a:lnTo>
                      <a:lnTo>
                        <a:pt x="58" y="103"/>
                      </a:lnTo>
                      <a:lnTo>
                        <a:pt x="48" y="91"/>
                      </a:lnTo>
                      <a:lnTo>
                        <a:pt x="37" y="80"/>
                      </a:lnTo>
                      <a:lnTo>
                        <a:pt x="29" y="69"/>
                      </a:lnTo>
                      <a:lnTo>
                        <a:pt x="42" y="69"/>
                      </a:lnTo>
                      <a:lnTo>
                        <a:pt x="56" y="69"/>
                      </a:lnTo>
                      <a:lnTo>
                        <a:pt x="69" y="69"/>
                      </a:lnTo>
                      <a:lnTo>
                        <a:pt x="85" y="70"/>
                      </a:lnTo>
                      <a:lnTo>
                        <a:pt x="91" y="59"/>
                      </a:lnTo>
                      <a:lnTo>
                        <a:pt x="96" y="48"/>
                      </a:lnTo>
                      <a:lnTo>
                        <a:pt x="104" y="37"/>
                      </a:lnTo>
                      <a:lnTo>
                        <a:pt x="112" y="25"/>
                      </a:lnTo>
                      <a:lnTo>
                        <a:pt x="117" y="37"/>
                      </a:lnTo>
                      <a:lnTo>
                        <a:pt x="123" y="50"/>
                      </a:lnTo>
                      <a:lnTo>
                        <a:pt x="130" y="62"/>
                      </a:lnTo>
                      <a:lnTo>
                        <a:pt x="138" y="77"/>
                      </a:lnTo>
                      <a:lnTo>
                        <a:pt x="151" y="78"/>
                      </a:lnTo>
                      <a:lnTo>
                        <a:pt x="165" y="82"/>
                      </a:lnTo>
                      <a:lnTo>
                        <a:pt x="178" y="83"/>
                      </a:lnTo>
                      <a:lnTo>
                        <a:pt x="196" y="88"/>
                      </a:lnTo>
                      <a:lnTo>
                        <a:pt x="184" y="95"/>
                      </a:lnTo>
                      <a:lnTo>
                        <a:pt x="173" y="104"/>
                      </a:lnTo>
                      <a:lnTo>
                        <a:pt x="162" y="114"/>
                      </a:lnTo>
                      <a:lnTo>
                        <a:pt x="152"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7" name="Freeform 3192"/>
                <p:cNvSpPr>
                  <a:spLocks noChangeAspect="1" noEditPoints="1"/>
                </p:cNvSpPr>
                <p:nvPr/>
              </p:nvSpPr>
              <p:spPr bwMode="auto">
                <a:xfrm rot="8643414" flipV="1">
                  <a:off x="4608137" y="1823591"/>
                  <a:ext cx="32044" cy="36171"/>
                </a:xfrm>
                <a:custGeom>
                  <a:avLst/>
                  <a:gdLst>
                    <a:gd name="T0" fmla="*/ 2147483647 w 229"/>
                    <a:gd name="T1" fmla="*/ 2147483647 h 196"/>
                    <a:gd name="T2" fmla="*/ 2147483647 w 229"/>
                    <a:gd name="T3" fmla="*/ 2147483647 h 196"/>
                    <a:gd name="T4" fmla="*/ 2147483647 w 229"/>
                    <a:gd name="T5" fmla="*/ 2147483647 h 196"/>
                    <a:gd name="T6" fmla="*/ 2147483647 w 229"/>
                    <a:gd name="T7" fmla="*/ 2147483647 h 196"/>
                    <a:gd name="T8" fmla="*/ 2147483647 w 229"/>
                    <a:gd name="T9" fmla="*/ 2147483647 h 196"/>
                    <a:gd name="T10" fmla="*/ 2147483647 w 229"/>
                    <a:gd name="T11" fmla="*/ 2147483647 h 196"/>
                    <a:gd name="T12" fmla="*/ 2147483647 w 229"/>
                    <a:gd name="T13" fmla="*/ 2147483647 h 196"/>
                    <a:gd name="T14" fmla="*/ 2147483647 w 229"/>
                    <a:gd name="T15" fmla="*/ 2147483647 h 196"/>
                    <a:gd name="T16" fmla="*/ 2147483647 w 229"/>
                    <a:gd name="T17" fmla="*/ 2147483647 h 196"/>
                    <a:gd name="T18" fmla="*/ 2147483647 w 229"/>
                    <a:gd name="T19" fmla="*/ 2147483647 h 196"/>
                    <a:gd name="T20" fmla="*/ 2147483647 w 229"/>
                    <a:gd name="T21" fmla="*/ 2147483647 h 196"/>
                    <a:gd name="T22" fmla="*/ 2147483647 w 229"/>
                    <a:gd name="T23" fmla="*/ 2147483647 h 196"/>
                    <a:gd name="T24" fmla="*/ 2147483647 w 229"/>
                    <a:gd name="T25" fmla="*/ 2147483647 h 196"/>
                    <a:gd name="T26" fmla="*/ 2147483647 w 229"/>
                    <a:gd name="T27" fmla="*/ 2147483647 h 196"/>
                    <a:gd name="T28" fmla="*/ 2147483647 w 229"/>
                    <a:gd name="T29" fmla="*/ 2147483647 h 196"/>
                    <a:gd name="T30" fmla="*/ 2147483647 w 229"/>
                    <a:gd name="T31" fmla="*/ 2147483647 h 196"/>
                    <a:gd name="T32" fmla="*/ 2147483647 w 229"/>
                    <a:gd name="T33" fmla="*/ 2147483647 h 196"/>
                    <a:gd name="T34" fmla="*/ 2147483647 w 229"/>
                    <a:gd name="T35" fmla="*/ 2147483647 h 196"/>
                    <a:gd name="T36" fmla="*/ 2147483647 w 229"/>
                    <a:gd name="T37" fmla="*/ 2147483647 h 196"/>
                    <a:gd name="T38" fmla="*/ 2147483647 w 229"/>
                    <a:gd name="T39" fmla="*/ 2147483647 h 196"/>
                    <a:gd name="T40" fmla="*/ 2147483647 w 229"/>
                    <a:gd name="T41" fmla="*/ 2147483647 h 196"/>
                    <a:gd name="T42" fmla="*/ 2147483647 w 229"/>
                    <a:gd name="T43" fmla="*/ 2147483647 h 196"/>
                    <a:gd name="T44" fmla="*/ 2147483647 w 229"/>
                    <a:gd name="T45" fmla="*/ 2147483647 h 196"/>
                    <a:gd name="T46" fmla="*/ 2147483647 w 229"/>
                    <a:gd name="T47" fmla="*/ 2147483647 h 196"/>
                    <a:gd name="T48" fmla="*/ 2147483647 w 229"/>
                    <a:gd name="T49" fmla="*/ 2147483647 h 196"/>
                    <a:gd name="T50" fmla="*/ 2147483647 w 229"/>
                    <a:gd name="T51" fmla="*/ 2147483647 h 196"/>
                    <a:gd name="T52" fmla="*/ 2147483647 w 229"/>
                    <a:gd name="T53" fmla="*/ 2147483647 h 196"/>
                    <a:gd name="T54" fmla="*/ 2147483647 w 229"/>
                    <a:gd name="T55" fmla="*/ 2147483647 h 196"/>
                    <a:gd name="T56" fmla="*/ 2147483647 w 229"/>
                    <a:gd name="T57" fmla="*/ 2147483647 h 196"/>
                    <a:gd name="T58" fmla="*/ 2147483647 w 229"/>
                    <a:gd name="T59" fmla="*/ 2147483647 h 196"/>
                    <a:gd name="T60" fmla="*/ 2147483647 w 229"/>
                    <a:gd name="T61" fmla="*/ 2147483647 h 196"/>
                    <a:gd name="T62" fmla="*/ 2147483647 w 229"/>
                    <a:gd name="T63" fmla="*/ 2147483647 h 196"/>
                    <a:gd name="T64" fmla="*/ 2147483647 w 229"/>
                    <a:gd name="T65" fmla="*/ 2147483647 h 196"/>
                    <a:gd name="T66" fmla="*/ 2147483647 w 229"/>
                    <a:gd name="T67" fmla="*/ 2147483647 h 196"/>
                    <a:gd name="T68" fmla="*/ 2147483647 w 229"/>
                    <a:gd name="T69" fmla="*/ 2147483647 h 196"/>
                    <a:gd name="T70" fmla="*/ 2147483647 w 229"/>
                    <a:gd name="T71" fmla="*/ 2147483647 h 196"/>
                    <a:gd name="T72" fmla="*/ 2147483647 w 229"/>
                    <a:gd name="T73" fmla="*/ 2147483647 h 196"/>
                    <a:gd name="T74" fmla="*/ 2147483647 w 229"/>
                    <a:gd name="T75" fmla="*/ 2147483647 h 196"/>
                    <a:gd name="T76" fmla="*/ 2147483647 w 229"/>
                    <a:gd name="T77" fmla="*/ 2147483647 h 196"/>
                    <a:gd name="T78" fmla="*/ 2147483647 w 229"/>
                    <a:gd name="T79" fmla="*/ 2147483647 h 196"/>
                    <a:gd name="T80" fmla="*/ 2147483647 w 229"/>
                    <a:gd name="T81" fmla="*/ 2147483647 h 196"/>
                    <a:gd name="T82" fmla="*/ 2147483647 w 229"/>
                    <a:gd name="T83" fmla="*/ 2147483647 h 196"/>
                    <a:gd name="T84" fmla="*/ 2147483647 w 229"/>
                    <a:gd name="T85" fmla="*/ 2147483647 h 196"/>
                    <a:gd name="T86" fmla="*/ 2147483647 w 229"/>
                    <a:gd name="T87" fmla="*/ 2147483647 h 196"/>
                    <a:gd name="T88" fmla="*/ 2147483647 w 229"/>
                    <a:gd name="T89" fmla="*/ 2147483647 h 196"/>
                    <a:gd name="T90" fmla="*/ 2147483647 w 229"/>
                    <a:gd name="T91" fmla="*/ 2147483647 h 196"/>
                    <a:gd name="T92" fmla="*/ 2147483647 w 229"/>
                    <a:gd name="T93" fmla="*/ 2147483647 h 196"/>
                    <a:gd name="T94" fmla="*/ 2147483647 w 229"/>
                    <a:gd name="T95" fmla="*/ 2147483647 h 196"/>
                    <a:gd name="T96" fmla="*/ 2147483647 w 229"/>
                    <a:gd name="T97" fmla="*/ 2147483647 h 1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9"/>
                    <a:gd name="T148" fmla="*/ 0 h 196"/>
                    <a:gd name="T149" fmla="*/ 229 w 229"/>
                    <a:gd name="T150" fmla="*/ 196 h 19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9" h="196">
                      <a:moveTo>
                        <a:pt x="162" y="174"/>
                      </a:moveTo>
                      <a:lnTo>
                        <a:pt x="171" y="177"/>
                      </a:lnTo>
                      <a:lnTo>
                        <a:pt x="184" y="180"/>
                      </a:lnTo>
                      <a:lnTo>
                        <a:pt x="181" y="169"/>
                      </a:lnTo>
                      <a:lnTo>
                        <a:pt x="178" y="158"/>
                      </a:lnTo>
                      <a:lnTo>
                        <a:pt x="175" y="146"/>
                      </a:lnTo>
                      <a:lnTo>
                        <a:pt x="173" y="135"/>
                      </a:lnTo>
                      <a:lnTo>
                        <a:pt x="171" y="124"/>
                      </a:lnTo>
                      <a:lnTo>
                        <a:pt x="170" y="114"/>
                      </a:lnTo>
                      <a:lnTo>
                        <a:pt x="187" y="95"/>
                      </a:lnTo>
                      <a:lnTo>
                        <a:pt x="208" y="77"/>
                      </a:lnTo>
                      <a:lnTo>
                        <a:pt x="218" y="66"/>
                      </a:lnTo>
                      <a:lnTo>
                        <a:pt x="229" y="55"/>
                      </a:lnTo>
                      <a:lnTo>
                        <a:pt x="213" y="55"/>
                      </a:lnTo>
                      <a:lnTo>
                        <a:pt x="200" y="57"/>
                      </a:lnTo>
                      <a:lnTo>
                        <a:pt x="186" y="57"/>
                      </a:lnTo>
                      <a:lnTo>
                        <a:pt x="173" y="57"/>
                      </a:lnTo>
                      <a:lnTo>
                        <a:pt x="160" y="57"/>
                      </a:lnTo>
                      <a:lnTo>
                        <a:pt x="147" y="57"/>
                      </a:lnTo>
                      <a:lnTo>
                        <a:pt x="136" y="37"/>
                      </a:lnTo>
                      <a:lnTo>
                        <a:pt x="125" y="20"/>
                      </a:lnTo>
                      <a:lnTo>
                        <a:pt x="118" y="10"/>
                      </a:lnTo>
                      <a:lnTo>
                        <a:pt x="114" y="0"/>
                      </a:lnTo>
                      <a:lnTo>
                        <a:pt x="107" y="10"/>
                      </a:lnTo>
                      <a:lnTo>
                        <a:pt x="102" y="21"/>
                      </a:lnTo>
                      <a:lnTo>
                        <a:pt x="98" y="31"/>
                      </a:lnTo>
                      <a:lnTo>
                        <a:pt x="91" y="42"/>
                      </a:lnTo>
                      <a:lnTo>
                        <a:pt x="86" y="53"/>
                      </a:lnTo>
                      <a:lnTo>
                        <a:pt x="80" y="65"/>
                      </a:lnTo>
                      <a:lnTo>
                        <a:pt x="66" y="66"/>
                      </a:lnTo>
                      <a:lnTo>
                        <a:pt x="53" y="69"/>
                      </a:lnTo>
                      <a:lnTo>
                        <a:pt x="40" y="71"/>
                      </a:lnTo>
                      <a:lnTo>
                        <a:pt x="27" y="76"/>
                      </a:lnTo>
                      <a:lnTo>
                        <a:pt x="13" y="77"/>
                      </a:lnTo>
                      <a:lnTo>
                        <a:pt x="0" y="79"/>
                      </a:lnTo>
                      <a:lnTo>
                        <a:pt x="9" y="89"/>
                      </a:lnTo>
                      <a:lnTo>
                        <a:pt x="21" y="98"/>
                      </a:lnTo>
                      <a:lnTo>
                        <a:pt x="40" y="111"/>
                      </a:lnTo>
                      <a:lnTo>
                        <a:pt x="58" y="127"/>
                      </a:lnTo>
                      <a:lnTo>
                        <a:pt x="54" y="138"/>
                      </a:lnTo>
                      <a:lnTo>
                        <a:pt x="53" y="150"/>
                      </a:lnTo>
                      <a:lnTo>
                        <a:pt x="51" y="161"/>
                      </a:lnTo>
                      <a:lnTo>
                        <a:pt x="48" y="172"/>
                      </a:lnTo>
                      <a:lnTo>
                        <a:pt x="46" y="183"/>
                      </a:lnTo>
                      <a:lnTo>
                        <a:pt x="45" y="196"/>
                      </a:lnTo>
                      <a:lnTo>
                        <a:pt x="56" y="190"/>
                      </a:lnTo>
                      <a:lnTo>
                        <a:pt x="67" y="183"/>
                      </a:lnTo>
                      <a:lnTo>
                        <a:pt x="78" y="177"/>
                      </a:lnTo>
                      <a:lnTo>
                        <a:pt x="90" y="171"/>
                      </a:lnTo>
                      <a:lnTo>
                        <a:pt x="101" y="163"/>
                      </a:lnTo>
                      <a:lnTo>
                        <a:pt x="114" y="158"/>
                      </a:lnTo>
                      <a:lnTo>
                        <a:pt x="125" y="161"/>
                      </a:lnTo>
                      <a:lnTo>
                        <a:pt x="138" y="166"/>
                      </a:lnTo>
                      <a:lnTo>
                        <a:pt x="149" y="169"/>
                      </a:lnTo>
                      <a:lnTo>
                        <a:pt x="162" y="174"/>
                      </a:lnTo>
                      <a:close/>
                      <a:moveTo>
                        <a:pt x="62" y="174"/>
                      </a:moveTo>
                      <a:lnTo>
                        <a:pt x="62" y="159"/>
                      </a:lnTo>
                      <a:lnTo>
                        <a:pt x="66" y="146"/>
                      </a:lnTo>
                      <a:lnTo>
                        <a:pt x="67" y="134"/>
                      </a:lnTo>
                      <a:lnTo>
                        <a:pt x="70" y="122"/>
                      </a:lnTo>
                      <a:lnTo>
                        <a:pt x="59" y="111"/>
                      </a:lnTo>
                      <a:lnTo>
                        <a:pt x="48" y="103"/>
                      </a:lnTo>
                      <a:lnTo>
                        <a:pt x="38" y="94"/>
                      </a:lnTo>
                      <a:lnTo>
                        <a:pt x="29" y="87"/>
                      </a:lnTo>
                      <a:lnTo>
                        <a:pt x="41" y="82"/>
                      </a:lnTo>
                      <a:lnTo>
                        <a:pt x="58" y="81"/>
                      </a:lnTo>
                      <a:lnTo>
                        <a:pt x="70" y="77"/>
                      </a:lnTo>
                      <a:lnTo>
                        <a:pt x="88" y="76"/>
                      </a:lnTo>
                      <a:lnTo>
                        <a:pt x="93" y="61"/>
                      </a:lnTo>
                      <a:lnTo>
                        <a:pt x="101" y="49"/>
                      </a:lnTo>
                      <a:lnTo>
                        <a:pt x="106" y="37"/>
                      </a:lnTo>
                      <a:lnTo>
                        <a:pt x="114" y="26"/>
                      </a:lnTo>
                      <a:lnTo>
                        <a:pt x="118" y="36"/>
                      </a:lnTo>
                      <a:lnTo>
                        <a:pt x="126" y="47"/>
                      </a:lnTo>
                      <a:lnTo>
                        <a:pt x="133" y="58"/>
                      </a:lnTo>
                      <a:lnTo>
                        <a:pt x="139" y="69"/>
                      </a:lnTo>
                      <a:lnTo>
                        <a:pt x="152" y="69"/>
                      </a:lnTo>
                      <a:lnTo>
                        <a:pt x="170" y="69"/>
                      </a:lnTo>
                      <a:lnTo>
                        <a:pt x="183" y="69"/>
                      </a:lnTo>
                      <a:lnTo>
                        <a:pt x="199" y="69"/>
                      </a:lnTo>
                      <a:lnTo>
                        <a:pt x="187" y="79"/>
                      </a:lnTo>
                      <a:lnTo>
                        <a:pt x="176" y="90"/>
                      </a:lnTo>
                      <a:lnTo>
                        <a:pt x="165" y="100"/>
                      </a:lnTo>
                      <a:lnTo>
                        <a:pt x="157" y="111"/>
                      </a:lnTo>
                      <a:lnTo>
                        <a:pt x="159" y="122"/>
                      </a:lnTo>
                      <a:lnTo>
                        <a:pt x="160" y="135"/>
                      </a:lnTo>
                      <a:lnTo>
                        <a:pt x="162" y="148"/>
                      </a:lnTo>
                      <a:lnTo>
                        <a:pt x="165" y="161"/>
                      </a:lnTo>
                      <a:lnTo>
                        <a:pt x="152" y="156"/>
                      </a:lnTo>
                      <a:lnTo>
                        <a:pt x="139" y="151"/>
                      </a:lnTo>
                      <a:lnTo>
                        <a:pt x="126" y="148"/>
                      </a:lnTo>
                      <a:lnTo>
                        <a:pt x="114" y="145"/>
                      </a:lnTo>
                      <a:lnTo>
                        <a:pt x="99" y="150"/>
                      </a:lnTo>
                      <a:lnTo>
                        <a:pt x="86" y="159"/>
                      </a:lnTo>
                      <a:lnTo>
                        <a:pt x="74" y="166"/>
                      </a:lnTo>
                      <a:lnTo>
                        <a:pt x="62" y="1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8" name="Freeform 3193"/>
                <p:cNvSpPr>
                  <a:spLocks noChangeAspect="1" noEditPoints="1"/>
                </p:cNvSpPr>
                <p:nvPr/>
              </p:nvSpPr>
              <p:spPr bwMode="auto">
                <a:xfrm rot="8643414" flipV="1">
                  <a:off x="4565411" y="1840890"/>
                  <a:ext cx="32044" cy="36171"/>
                </a:xfrm>
                <a:custGeom>
                  <a:avLst/>
                  <a:gdLst>
                    <a:gd name="T0" fmla="*/ 2147483647 w 231"/>
                    <a:gd name="T1" fmla="*/ 2147483647 h 205"/>
                    <a:gd name="T2" fmla="*/ 2147483647 w 231"/>
                    <a:gd name="T3" fmla="*/ 2147483647 h 205"/>
                    <a:gd name="T4" fmla="*/ 2147483647 w 231"/>
                    <a:gd name="T5" fmla="*/ 2147483647 h 205"/>
                    <a:gd name="T6" fmla="*/ 2147483647 w 231"/>
                    <a:gd name="T7" fmla="*/ 2147483647 h 205"/>
                    <a:gd name="T8" fmla="*/ 2147483647 w 231"/>
                    <a:gd name="T9" fmla="*/ 2147483647 h 205"/>
                    <a:gd name="T10" fmla="*/ 2147483647 w 231"/>
                    <a:gd name="T11" fmla="*/ 2147483647 h 205"/>
                    <a:gd name="T12" fmla="*/ 2147483647 w 231"/>
                    <a:gd name="T13" fmla="*/ 2147483647 h 205"/>
                    <a:gd name="T14" fmla="*/ 2147483647 w 231"/>
                    <a:gd name="T15" fmla="*/ 2147483647 h 205"/>
                    <a:gd name="T16" fmla="*/ 2147483647 w 231"/>
                    <a:gd name="T17" fmla="*/ 2147483647 h 205"/>
                    <a:gd name="T18" fmla="*/ 2147483647 w 231"/>
                    <a:gd name="T19" fmla="*/ 2147483647 h 205"/>
                    <a:gd name="T20" fmla="*/ 2147483647 w 231"/>
                    <a:gd name="T21" fmla="*/ 2147483647 h 205"/>
                    <a:gd name="T22" fmla="*/ 2147483647 w 231"/>
                    <a:gd name="T23" fmla="*/ 2147483647 h 205"/>
                    <a:gd name="T24" fmla="*/ 2147483647 w 231"/>
                    <a:gd name="T25" fmla="*/ 2147483647 h 205"/>
                    <a:gd name="T26" fmla="*/ 2147483647 w 231"/>
                    <a:gd name="T27" fmla="*/ 2147483647 h 205"/>
                    <a:gd name="T28" fmla="*/ 2147483647 w 231"/>
                    <a:gd name="T29" fmla="*/ 2147483647 h 205"/>
                    <a:gd name="T30" fmla="*/ 2147483647 w 231"/>
                    <a:gd name="T31" fmla="*/ 2147483647 h 205"/>
                    <a:gd name="T32" fmla="*/ 2147483647 w 231"/>
                    <a:gd name="T33" fmla="*/ 2147483647 h 205"/>
                    <a:gd name="T34" fmla="*/ 2147483647 w 231"/>
                    <a:gd name="T35" fmla="*/ 2147483647 h 205"/>
                    <a:gd name="T36" fmla="*/ 2147483647 w 231"/>
                    <a:gd name="T37" fmla="*/ 2147483647 h 205"/>
                    <a:gd name="T38" fmla="*/ 2147483647 w 231"/>
                    <a:gd name="T39" fmla="*/ 2147483647 h 205"/>
                    <a:gd name="T40" fmla="*/ 2147483647 w 231"/>
                    <a:gd name="T41" fmla="*/ 2147483647 h 205"/>
                    <a:gd name="T42" fmla="*/ 2147483647 w 231"/>
                    <a:gd name="T43" fmla="*/ 2147483647 h 205"/>
                    <a:gd name="T44" fmla="*/ 2147483647 w 231"/>
                    <a:gd name="T45" fmla="*/ 2147483647 h 205"/>
                    <a:gd name="T46" fmla="*/ 2147483647 w 231"/>
                    <a:gd name="T47" fmla="*/ 2147483647 h 205"/>
                    <a:gd name="T48" fmla="*/ 2147483647 w 231"/>
                    <a:gd name="T49" fmla="*/ 2147483647 h 205"/>
                    <a:gd name="T50" fmla="*/ 2147483647 w 231"/>
                    <a:gd name="T51" fmla="*/ 2147483647 h 205"/>
                    <a:gd name="T52" fmla="*/ 2147483647 w 231"/>
                    <a:gd name="T53" fmla="*/ 2147483647 h 205"/>
                    <a:gd name="T54" fmla="*/ 2147483647 w 231"/>
                    <a:gd name="T55" fmla="*/ 2147483647 h 205"/>
                    <a:gd name="T56" fmla="*/ 2147483647 w 231"/>
                    <a:gd name="T57" fmla="*/ 2147483647 h 205"/>
                    <a:gd name="T58" fmla="*/ 2147483647 w 231"/>
                    <a:gd name="T59" fmla="*/ 2147483647 h 205"/>
                    <a:gd name="T60" fmla="*/ 2147483647 w 231"/>
                    <a:gd name="T61" fmla="*/ 2147483647 h 205"/>
                    <a:gd name="T62" fmla="*/ 2147483647 w 231"/>
                    <a:gd name="T63" fmla="*/ 2147483647 h 205"/>
                    <a:gd name="T64" fmla="*/ 2147483647 w 231"/>
                    <a:gd name="T65" fmla="*/ 2147483647 h 205"/>
                    <a:gd name="T66" fmla="*/ 2147483647 w 231"/>
                    <a:gd name="T67" fmla="*/ 2147483647 h 205"/>
                    <a:gd name="T68" fmla="*/ 2147483647 w 231"/>
                    <a:gd name="T69" fmla="*/ 2147483647 h 205"/>
                    <a:gd name="T70" fmla="*/ 2147483647 w 231"/>
                    <a:gd name="T71" fmla="*/ 2147483647 h 205"/>
                    <a:gd name="T72" fmla="*/ 2147483647 w 231"/>
                    <a:gd name="T73" fmla="*/ 2147483647 h 205"/>
                    <a:gd name="T74" fmla="*/ 2147483647 w 231"/>
                    <a:gd name="T75" fmla="*/ 2147483647 h 205"/>
                    <a:gd name="T76" fmla="*/ 2147483647 w 231"/>
                    <a:gd name="T77" fmla="*/ 2147483647 h 205"/>
                    <a:gd name="T78" fmla="*/ 2147483647 w 231"/>
                    <a:gd name="T79" fmla="*/ 2147483647 h 205"/>
                    <a:gd name="T80" fmla="*/ 2147483647 w 231"/>
                    <a:gd name="T81" fmla="*/ 2147483647 h 205"/>
                    <a:gd name="T82" fmla="*/ 2147483647 w 231"/>
                    <a:gd name="T83" fmla="*/ 2147483647 h 205"/>
                    <a:gd name="T84" fmla="*/ 2147483647 w 231"/>
                    <a:gd name="T85" fmla="*/ 2147483647 h 205"/>
                    <a:gd name="T86" fmla="*/ 2147483647 w 231"/>
                    <a:gd name="T87" fmla="*/ 2147483647 h 205"/>
                    <a:gd name="T88" fmla="*/ 2147483647 w 231"/>
                    <a:gd name="T89" fmla="*/ 2147483647 h 205"/>
                    <a:gd name="T90" fmla="*/ 2147483647 w 231"/>
                    <a:gd name="T91" fmla="*/ 2147483647 h 205"/>
                    <a:gd name="T92" fmla="*/ 2147483647 w 231"/>
                    <a:gd name="T93" fmla="*/ 2147483647 h 205"/>
                    <a:gd name="T94" fmla="*/ 2147483647 w 231"/>
                    <a:gd name="T95" fmla="*/ 2147483647 h 205"/>
                    <a:gd name="T96" fmla="*/ 2147483647 w 231"/>
                    <a:gd name="T97" fmla="*/ 2147483647 h 2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1"/>
                    <a:gd name="T148" fmla="*/ 0 h 205"/>
                    <a:gd name="T149" fmla="*/ 231 w 231"/>
                    <a:gd name="T150" fmla="*/ 205 h 2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1" h="205">
                      <a:moveTo>
                        <a:pt x="165" y="160"/>
                      </a:moveTo>
                      <a:lnTo>
                        <a:pt x="173" y="160"/>
                      </a:lnTo>
                      <a:lnTo>
                        <a:pt x="187" y="163"/>
                      </a:lnTo>
                      <a:lnTo>
                        <a:pt x="183" y="152"/>
                      </a:lnTo>
                      <a:lnTo>
                        <a:pt x="181" y="142"/>
                      </a:lnTo>
                      <a:lnTo>
                        <a:pt x="178" y="131"/>
                      </a:lnTo>
                      <a:lnTo>
                        <a:pt x="176" y="120"/>
                      </a:lnTo>
                      <a:lnTo>
                        <a:pt x="173" y="110"/>
                      </a:lnTo>
                      <a:lnTo>
                        <a:pt x="171" y="101"/>
                      </a:lnTo>
                      <a:lnTo>
                        <a:pt x="181" y="89"/>
                      </a:lnTo>
                      <a:lnTo>
                        <a:pt x="191" y="78"/>
                      </a:lnTo>
                      <a:lnTo>
                        <a:pt x="200" y="67"/>
                      </a:lnTo>
                      <a:lnTo>
                        <a:pt x="211" y="57"/>
                      </a:lnTo>
                      <a:lnTo>
                        <a:pt x="219" y="45"/>
                      </a:lnTo>
                      <a:lnTo>
                        <a:pt x="231" y="33"/>
                      </a:lnTo>
                      <a:lnTo>
                        <a:pt x="216" y="35"/>
                      </a:lnTo>
                      <a:lnTo>
                        <a:pt x="203" y="40"/>
                      </a:lnTo>
                      <a:lnTo>
                        <a:pt x="189" y="41"/>
                      </a:lnTo>
                      <a:lnTo>
                        <a:pt x="176" y="43"/>
                      </a:lnTo>
                      <a:lnTo>
                        <a:pt x="163" y="45"/>
                      </a:lnTo>
                      <a:lnTo>
                        <a:pt x="149" y="49"/>
                      </a:lnTo>
                      <a:lnTo>
                        <a:pt x="136" y="32"/>
                      </a:lnTo>
                      <a:lnTo>
                        <a:pt x="125" y="16"/>
                      </a:lnTo>
                      <a:lnTo>
                        <a:pt x="120" y="8"/>
                      </a:lnTo>
                      <a:lnTo>
                        <a:pt x="114" y="0"/>
                      </a:lnTo>
                      <a:lnTo>
                        <a:pt x="109" y="11"/>
                      </a:lnTo>
                      <a:lnTo>
                        <a:pt x="104" y="22"/>
                      </a:lnTo>
                      <a:lnTo>
                        <a:pt x="98" y="33"/>
                      </a:lnTo>
                      <a:lnTo>
                        <a:pt x="93" y="45"/>
                      </a:lnTo>
                      <a:lnTo>
                        <a:pt x="86" y="56"/>
                      </a:lnTo>
                      <a:lnTo>
                        <a:pt x="82" y="69"/>
                      </a:lnTo>
                      <a:lnTo>
                        <a:pt x="65" y="73"/>
                      </a:lnTo>
                      <a:lnTo>
                        <a:pt x="53" y="78"/>
                      </a:lnTo>
                      <a:lnTo>
                        <a:pt x="40" y="85"/>
                      </a:lnTo>
                      <a:lnTo>
                        <a:pt x="27" y="89"/>
                      </a:lnTo>
                      <a:lnTo>
                        <a:pt x="13" y="96"/>
                      </a:lnTo>
                      <a:lnTo>
                        <a:pt x="0" y="101"/>
                      </a:lnTo>
                      <a:lnTo>
                        <a:pt x="9" y="107"/>
                      </a:lnTo>
                      <a:lnTo>
                        <a:pt x="19" y="112"/>
                      </a:lnTo>
                      <a:lnTo>
                        <a:pt x="38" y="123"/>
                      </a:lnTo>
                      <a:lnTo>
                        <a:pt x="59" y="134"/>
                      </a:lnTo>
                      <a:lnTo>
                        <a:pt x="54" y="146"/>
                      </a:lnTo>
                      <a:lnTo>
                        <a:pt x="53" y="157"/>
                      </a:lnTo>
                      <a:lnTo>
                        <a:pt x="51" y="168"/>
                      </a:lnTo>
                      <a:lnTo>
                        <a:pt x="49" y="181"/>
                      </a:lnTo>
                      <a:lnTo>
                        <a:pt x="46" y="192"/>
                      </a:lnTo>
                      <a:lnTo>
                        <a:pt x="46" y="205"/>
                      </a:lnTo>
                      <a:lnTo>
                        <a:pt x="54" y="197"/>
                      </a:lnTo>
                      <a:lnTo>
                        <a:pt x="69" y="189"/>
                      </a:lnTo>
                      <a:lnTo>
                        <a:pt x="78" y="179"/>
                      </a:lnTo>
                      <a:lnTo>
                        <a:pt x="90" y="170"/>
                      </a:lnTo>
                      <a:lnTo>
                        <a:pt x="104" y="160"/>
                      </a:lnTo>
                      <a:lnTo>
                        <a:pt x="117" y="154"/>
                      </a:lnTo>
                      <a:lnTo>
                        <a:pt x="128" y="155"/>
                      </a:lnTo>
                      <a:lnTo>
                        <a:pt x="141" y="157"/>
                      </a:lnTo>
                      <a:lnTo>
                        <a:pt x="152" y="157"/>
                      </a:lnTo>
                      <a:lnTo>
                        <a:pt x="165" y="160"/>
                      </a:lnTo>
                      <a:close/>
                      <a:moveTo>
                        <a:pt x="62" y="179"/>
                      </a:moveTo>
                      <a:lnTo>
                        <a:pt x="64" y="165"/>
                      </a:lnTo>
                      <a:lnTo>
                        <a:pt x="65" y="154"/>
                      </a:lnTo>
                      <a:lnTo>
                        <a:pt x="69" y="138"/>
                      </a:lnTo>
                      <a:lnTo>
                        <a:pt x="72" y="126"/>
                      </a:lnTo>
                      <a:lnTo>
                        <a:pt x="61" y="120"/>
                      </a:lnTo>
                      <a:lnTo>
                        <a:pt x="49" y="114"/>
                      </a:lnTo>
                      <a:lnTo>
                        <a:pt x="38" y="107"/>
                      </a:lnTo>
                      <a:lnTo>
                        <a:pt x="29" y="101"/>
                      </a:lnTo>
                      <a:lnTo>
                        <a:pt x="41" y="96"/>
                      </a:lnTo>
                      <a:lnTo>
                        <a:pt x="59" y="89"/>
                      </a:lnTo>
                      <a:lnTo>
                        <a:pt x="72" y="85"/>
                      </a:lnTo>
                      <a:lnTo>
                        <a:pt x="88" y="78"/>
                      </a:lnTo>
                      <a:lnTo>
                        <a:pt x="94" y="64"/>
                      </a:lnTo>
                      <a:lnTo>
                        <a:pt x="101" y="51"/>
                      </a:lnTo>
                      <a:lnTo>
                        <a:pt x="107" y="38"/>
                      </a:lnTo>
                      <a:lnTo>
                        <a:pt x="114" y="24"/>
                      </a:lnTo>
                      <a:lnTo>
                        <a:pt x="128" y="43"/>
                      </a:lnTo>
                      <a:lnTo>
                        <a:pt x="142" y="64"/>
                      </a:lnTo>
                      <a:lnTo>
                        <a:pt x="157" y="61"/>
                      </a:lnTo>
                      <a:lnTo>
                        <a:pt x="171" y="56"/>
                      </a:lnTo>
                      <a:lnTo>
                        <a:pt x="187" y="53"/>
                      </a:lnTo>
                      <a:lnTo>
                        <a:pt x="202" y="51"/>
                      </a:lnTo>
                      <a:lnTo>
                        <a:pt x="191" y="62"/>
                      </a:lnTo>
                      <a:lnTo>
                        <a:pt x="179" y="75"/>
                      </a:lnTo>
                      <a:lnTo>
                        <a:pt x="168" y="88"/>
                      </a:lnTo>
                      <a:lnTo>
                        <a:pt x="159" y="101"/>
                      </a:lnTo>
                      <a:lnTo>
                        <a:pt x="160" y="112"/>
                      </a:lnTo>
                      <a:lnTo>
                        <a:pt x="165" y="123"/>
                      </a:lnTo>
                      <a:lnTo>
                        <a:pt x="167" y="134"/>
                      </a:lnTo>
                      <a:lnTo>
                        <a:pt x="170" y="147"/>
                      </a:lnTo>
                      <a:lnTo>
                        <a:pt x="155" y="146"/>
                      </a:lnTo>
                      <a:lnTo>
                        <a:pt x="142" y="144"/>
                      </a:lnTo>
                      <a:lnTo>
                        <a:pt x="128" y="142"/>
                      </a:lnTo>
                      <a:lnTo>
                        <a:pt x="117" y="141"/>
                      </a:lnTo>
                      <a:lnTo>
                        <a:pt x="101" y="149"/>
                      </a:lnTo>
                      <a:lnTo>
                        <a:pt x="88" y="159"/>
                      </a:lnTo>
                      <a:lnTo>
                        <a:pt x="75" y="168"/>
                      </a:lnTo>
                      <a:lnTo>
                        <a:pt x="62"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9" name="Freeform 3194"/>
                <p:cNvSpPr>
                  <a:spLocks noChangeAspect="1" noEditPoints="1"/>
                </p:cNvSpPr>
                <p:nvPr/>
              </p:nvSpPr>
              <p:spPr bwMode="auto">
                <a:xfrm rot="8643414" flipV="1">
                  <a:off x="4515055" y="1853472"/>
                  <a:ext cx="32044" cy="37744"/>
                </a:xfrm>
                <a:custGeom>
                  <a:avLst/>
                  <a:gdLst>
                    <a:gd name="T0" fmla="*/ 2147483647 w 233"/>
                    <a:gd name="T1" fmla="*/ 2147483647 h 210"/>
                    <a:gd name="T2" fmla="*/ 2147483647 w 233"/>
                    <a:gd name="T3" fmla="*/ 2147483647 h 210"/>
                    <a:gd name="T4" fmla="*/ 2147483647 w 233"/>
                    <a:gd name="T5" fmla="*/ 2147483647 h 210"/>
                    <a:gd name="T6" fmla="*/ 2147483647 w 233"/>
                    <a:gd name="T7" fmla="*/ 2147483647 h 210"/>
                    <a:gd name="T8" fmla="*/ 2147483647 w 233"/>
                    <a:gd name="T9" fmla="*/ 2147483647 h 210"/>
                    <a:gd name="T10" fmla="*/ 2147483647 w 233"/>
                    <a:gd name="T11" fmla="*/ 2147483647 h 210"/>
                    <a:gd name="T12" fmla="*/ 2147483647 w 233"/>
                    <a:gd name="T13" fmla="*/ 2147483647 h 210"/>
                    <a:gd name="T14" fmla="*/ 2147483647 w 233"/>
                    <a:gd name="T15" fmla="*/ 2147483647 h 210"/>
                    <a:gd name="T16" fmla="*/ 2147483647 w 233"/>
                    <a:gd name="T17" fmla="*/ 2147483647 h 210"/>
                    <a:gd name="T18" fmla="*/ 2147483647 w 233"/>
                    <a:gd name="T19" fmla="*/ 2147483647 h 210"/>
                    <a:gd name="T20" fmla="*/ 2147483647 w 233"/>
                    <a:gd name="T21" fmla="*/ 2147483647 h 210"/>
                    <a:gd name="T22" fmla="*/ 2147483647 w 233"/>
                    <a:gd name="T23" fmla="*/ 2147483647 h 210"/>
                    <a:gd name="T24" fmla="*/ 2147483647 w 233"/>
                    <a:gd name="T25" fmla="*/ 2147483647 h 210"/>
                    <a:gd name="T26" fmla="*/ 2147483647 w 233"/>
                    <a:gd name="T27" fmla="*/ 2147483647 h 210"/>
                    <a:gd name="T28" fmla="*/ 2147483647 w 233"/>
                    <a:gd name="T29" fmla="*/ 2147483647 h 210"/>
                    <a:gd name="T30" fmla="*/ 2147483647 w 233"/>
                    <a:gd name="T31" fmla="*/ 2147483647 h 210"/>
                    <a:gd name="T32" fmla="*/ 2147483647 w 233"/>
                    <a:gd name="T33" fmla="*/ 2147483647 h 210"/>
                    <a:gd name="T34" fmla="*/ 2147483647 w 233"/>
                    <a:gd name="T35" fmla="*/ 2147483647 h 210"/>
                    <a:gd name="T36" fmla="*/ 2147483647 w 233"/>
                    <a:gd name="T37" fmla="*/ 2147483647 h 210"/>
                    <a:gd name="T38" fmla="*/ 2147483647 w 233"/>
                    <a:gd name="T39" fmla="*/ 2147483647 h 210"/>
                    <a:gd name="T40" fmla="*/ 2147483647 w 233"/>
                    <a:gd name="T41" fmla="*/ 2147483647 h 210"/>
                    <a:gd name="T42" fmla="*/ 2147483647 w 233"/>
                    <a:gd name="T43" fmla="*/ 2147483647 h 210"/>
                    <a:gd name="T44" fmla="*/ 2147483647 w 233"/>
                    <a:gd name="T45" fmla="*/ 2147483647 h 210"/>
                    <a:gd name="T46" fmla="*/ 2147483647 w 233"/>
                    <a:gd name="T47" fmla="*/ 2147483647 h 210"/>
                    <a:gd name="T48" fmla="*/ 2147483647 w 233"/>
                    <a:gd name="T49" fmla="*/ 2147483647 h 210"/>
                    <a:gd name="T50" fmla="*/ 2147483647 w 233"/>
                    <a:gd name="T51" fmla="*/ 2147483647 h 210"/>
                    <a:gd name="T52" fmla="*/ 2147483647 w 233"/>
                    <a:gd name="T53" fmla="*/ 2147483647 h 210"/>
                    <a:gd name="T54" fmla="*/ 2147483647 w 233"/>
                    <a:gd name="T55" fmla="*/ 2147483647 h 210"/>
                    <a:gd name="T56" fmla="*/ 2147483647 w 233"/>
                    <a:gd name="T57" fmla="*/ 2147483647 h 210"/>
                    <a:gd name="T58" fmla="*/ 2147483647 w 233"/>
                    <a:gd name="T59" fmla="*/ 2147483647 h 210"/>
                    <a:gd name="T60" fmla="*/ 2147483647 w 233"/>
                    <a:gd name="T61" fmla="*/ 2147483647 h 210"/>
                    <a:gd name="T62" fmla="*/ 2147483647 w 233"/>
                    <a:gd name="T63" fmla="*/ 2147483647 h 210"/>
                    <a:gd name="T64" fmla="*/ 2147483647 w 233"/>
                    <a:gd name="T65" fmla="*/ 2147483647 h 210"/>
                    <a:gd name="T66" fmla="*/ 2147483647 w 233"/>
                    <a:gd name="T67" fmla="*/ 2147483647 h 210"/>
                    <a:gd name="T68" fmla="*/ 2147483647 w 233"/>
                    <a:gd name="T69" fmla="*/ 2147483647 h 210"/>
                    <a:gd name="T70" fmla="*/ 2147483647 w 233"/>
                    <a:gd name="T71" fmla="*/ 2147483647 h 210"/>
                    <a:gd name="T72" fmla="*/ 2147483647 w 233"/>
                    <a:gd name="T73" fmla="*/ 2147483647 h 210"/>
                    <a:gd name="T74" fmla="*/ 2147483647 w 233"/>
                    <a:gd name="T75" fmla="*/ 2147483647 h 210"/>
                    <a:gd name="T76" fmla="*/ 2147483647 w 233"/>
                    <a:gd name="T77" fmla="*/ 2147483647 h 210"/>
                    <a:gd name="T78" fmla="*/ 2147483647 w 233"/>
                    <a:gd name="T79" fmla="*/ 2147483647 h 210"/>
                    <a:gd name="T80" fmla="*/ 2147483647 w 233"/>
                    <a:gd name="T81" fmla="*/ 2147483647 h 210"/>
                    <a:gd name="T82" fmla="*/ 2147483647 w 233"/>
                    <a:gd name="T83" fmla="*/ 2147483647 h 210"/>
                    <a:gd name="T84" fmla="*/ 2147483647 w 233"/>
                    <a:gd name="T85" fmla="*/ 2147483647 h 210"/>
                    <a:gd name="T86" fmla="*/ 2147483647 w 233"/>
                    <a:gd name="T87" fmla="*/ 2147483647 h 210"/>
                    <a:gd name="T88" fmla="*/ 2147483647 w 233"/>
                    <a:gd name="T89" fmla="*/ 2147483647 h 210"/>
                    <a:gd name="T90" fmla="*/ 2147483647 w 233"/>
                    <a:gd name="T91" fmla="*/ 2147483647 h 210"/>
                    <a:gd name="T92" fmla="*/ 2147483647 w 233"/>
                    <a:gd name="T93" fmla="*/ 2147483647 h 210"/>
                    <a:gd name="T94" fmla="*/ 2147483647 w 233"/>
                    <a:gd name="T95" fmla="*/ 2147483647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3"/>
                    <a:gd name="T145" fmla="*/ 0 h 210"/>
                    <a:gd name="T146" fmla="*/ 233 w 233"/>
                    <a:gd name="T147" fmla="*/ 210 h 21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3" h="210">
                      <a:moveTo>
                        <a:pt x="233" y="22"/>
                      </a:moveTo>
                      <a:lnTo>
                        <a:pt x="218" y="26"/>
                      </a:lnTo>
                      <a:lnTo>
                        <a:pt x="206" y="29"/>
                      </a:lnTo>
                      <a:lnTo>
                        <a:pt x="191" y="34"/>
                      </a:lnTo>
                      <a:lnTo>
                        <a:pt x="178" y="37"/>
                      </a:lnTo>
                      <a:lnTo>
                        <a:pt x="166" y="40"/>
                      </a:lnTo>
                      <a:lnTo>
                        <a:pt x="153" y="46"/>
                      </a:lnTo>
                      <a:lnTo>
                        <a:pt x="138" y="29"/>
                      </a:lnTo>
                      <a:lnTo>
                        <a:pt x="127" y="14"/>
                      </a:lnTo>
                      <a:lnTo>
                        <a:pt x="122" y="6"/>
                      </a:lnTo>
                      <a:lnTo>
                        <a:pt x="117" y="0"/>
                      </a:lnTo>
                      <a:lnTo>
                        <a:pt x="111" y="11"/>
                      </a:lnTo>
                      <a:lnTo>
                        <a:pt x="106" y="24"/>
                      </a:lnTo>
                      <a:lnTo>
                        <a:pt x="98" y="35"/>
                      </a:lnTo>
                      <a:lnTo>
                        <a:pt x="92" y="48"/>
                      </a:lnTo>
                      <a:lnTo>
                        <a:pt x="87" y="59"/>
                      </a:lnTo>
                      <a:lnTo>
                        <a:pt x="82" y="72"/>
                      </a:lnTo>
                      <a:lnTo>
                        <a:pt x="66" y="79"/>
                      </a:lnTo>
                      <a:lnTo>
                        <a:pt x="53" y="85"/>
                      </a:lnTo>
                      <a:lnTo>
                        <a:pt x="40" y="93"/>
                      </a:lnTo>
                      <a:lnTo>
                        <a:pt x="28" y="101"/>
                      </a:lnTo>
                      <a:lnTo>
                        <a:pt x="13" y="106"/>
                      </a:lnTo>
                      <a:lnTo>
                        <a:pt x="0" y="114"/>
                      </a:lnTo>
                      <a:lnTo>
                        <a:pt x="8" y="117"/>
                      </a:lnTo>
                      <a:lnTo>
                        <a:pt x="20" y="123"/>
                      </a:lnTo>
                      <a:lnTo>
                        <a:pt x="39" y="130"/>
                      </a:lnTo>
                      <a:lnTo>
                        <a:pt x="60" y="139"/>
                      </a:lnTo>
                      <a:lnTo>
                        <a:pt x="55" y="151"/>
                      </a:lnTo>
                      <a:lnTo>
                        <a:pt x="53" y="162"/>
                      </a:lnTo>
                      <a:lnTo>
                        <a:pt x="52" y="173"/>
                      </a:lnTo>
                      <a:lnTo>
                        <a:pt x="50" y="186"/>
                      </a:lnTo>
                      <a:lnTo>
                        <a:pt x="48" y="197"/>
                      </a:lnTo>
                      <a:lnTo>
                        <a:pt x="47" y="210"/>
                      </a:lnTo>
                      <a:lnTo>
                        <a:pt x="55" y="202"/>
                      </a:lnTo>
                      <a:lnTo>
                        <a:pt x="68" y="192"/>
                      </a:lnTo>
                      <a:lnTo>
                        <a:pt x="79" y="181"/>
                      </a:lnTo>
                      <a:lnTo>
                        <a:pt x="92" y="172"/>
                      </a:lnTo>
                      <a:lnTo>
                        <a:pt x="103" y="162"/>
                      </a:lnTo>
                      <a:lnTo>
                        <a:pt x="117" y="152"/>
                      </a:lnTo>
                      <a:lnTo>
                        <a:pt x="127" y="152"/>
                      </a:lnTo>
                      <a:lnTo>
                        <a:pt x="141" y="152"/>
                      </a:lnTo>
                      <a:lnTo>
                        <a:pt x="153" y="152"/>
                      </a:lnTo>
                      <a:lnTo>
                        <a:pt x="166" y="154"/>
                      </a:lnTo>
                      <a:lnTo>
                        <a:pt x="177" y="154"/>
                      </a:lnTo>
                      <a:lnTo>
                        <a:pt x="190" y="154"/>
                      </a:lnTo>
                      <a:lnTo>
                        <a:pt x="185" y="143"/>
                      </a:lnTo>
                      <a:lnTo>
                        <a:pt x="183" y="135"/>
                      </a:lnTo>
                      <a:lnTo>
                        <a:pt x="178" y="114"/>
                      </a:lnTo>
                      <a:lnTo>
                        <a:pt x="174" y="95"/>
                      </a:lnTo>
                      <a:lnTo>
                        <a:pt x="183" y="82"/>
                      </a:lnTo>
                      <a:lnTo>
                        <a:pt x="193" y="70"/>
                      </a:lnTo>
                      <a:lnTo>
                        <a:pt x="202" y="59"/>
                      </a:lnTo>
                      <a:lnTo>
                        <a:pt x="214" y="48"/>
                      </a:lnTo>
                      <a:lnTo>
                        <a:pt x="222" y="35"/>
                      </a:lnTo>
                      <a:lnTo>
                        <a:pt x="233" y="22"/>
                      </a:lnTo>
                      <a:close/>
                      <a:moveTo>
                        <a:pt x="161" y="95"/>
                      </a:moveTo>
                      <a:lnTo>
                        <a:pt x="162" y="106"/>
                      </a:lnTo>
                      <a:lnTo>
                        <a:pt x="166" y="117"/>
                      </a:lnTo>
                      <a:lnTo>
                        <a:pt x="167" y="128"/>
                      </a:lnTo>
                      <a:lnTo>
                        <a:pt x="170" y="141"/>
                      </a:lnTo>
                      <a:lnTo>
                        <a:pt x="156" y="139"/>
                      </a:lnTo>
                      <a:lnTo>
                        <a:pt x="143" y="139"/>
                      </a:lnTo>
                      <a:lnTo>
                        <a:pt x="130" y="139"/>
                      </a:lnTo>
                      <a:lnTo>
                        <a:pt x="117" y="139"/>
                      </a:lnTo>
                      <a:lnTo>
                        <a:pt x="101" y="149"/>
                      </a:lnTo>
                      <a:lnTo>
                        <a:pt x="89" y="160"/>
                      </a:lnTo>
                      <a:lnTo>
                        <a:pt x="76" y="172"/>
                      </a:lnTo>
                      <a:lnTo>
                        <a:pt x="63" y="184"/>
                      </a:lnTo>
                      <a:lnTo>
                        <a:pt x="64" y="168"/>
                      </a:lnTo>
                      <a:lnTo>
                        <a:pt x="66" y="154"/>
                      </a:lnTo>
                      <a:lnTo>
                        <a:pt x="68" y="141"/>
                      </a:lnTo>
                      <a:lnTo>
                        <a:pt x="73" y="130"/>
                      </a:lnTo>
                      <a:lnTo>
                        <a:pt x="61" y="125"/>
                      </a:lnTo>
                      <a:lnTo>
                        <a:pt x="50" y="119"/>
                      </a:lnTo>
                      <a:lnTo>
                        <a:pt x="39" y="115"/>
                      </a:lnTo>
                      <a:lnTo>
                        <a:pt x="29" y="112"/>
                      </a:lnTo>
                      <a:lnTo>
                        <a:pt x="42" y="103"/>
                      </a:lnTo>
                      <a:lnTo>
                        <a:pt x="60" y="95"/>
                      </a:lnTo>
                      <a:lnTo>
                        <a:pt x="73" y="87"/>
                      </a:lnTo>
                      <a:lnTo>
                        <a:pt x="89" y="80"/>
                      </a:lnTo>
                      <a:lnTo>
                        <a:pt x="95" y="66"/>
                      </a:lnTo>
                      <a:lnTo>
                        <a:pt x="101" y="51"/>
                      </a:lnTo>
                      <a:lnTo>
                        <a:pt x="109" y="38"/>
                      </a:lnTo>
                      <a:lnTo>
                        <a:pt x="117" y="26"/>
                      </a:lnTo>
                      <a:lnTo>
                        <a:pt x="130" y="40"/>
                      </a:lnTo>
                      <a:lnTo>
                        <a:pt x="143" y="59"/>
                      </a:lnTo>
                      <a:lnTo>
                        <a:pt x="158" y="54"/>
                      </a:lnTo>
                      <a:lnTo>
                        <a:pt x="172" y="50"/>
                      </a:lnTo>
                      <a:lnTo>
                        <a:pt x="188" y="46"/>
                      </a:lnTo>
                      <a:lnTo>
                        <a:pt x="204" y="43"/>
                      </a:lnTo>
                      <a:lnTo>
                        <a:pt x="193" y="56"/>
                      </a:lnTo>
                      <a:lnTo>
                        <a:pt x="182" y="69"/>
                      </a:lnTo>
                      <a:lnTo>
                        <a:pt x="170" y="82"/>
                      </a:lnTo>
                      <a:lnTo>
                        <a:pt x="161"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0" name="Freeform 3195"/>
                <p:cNvSpPr>
                  <a:spLocks noChangeAspect="1" noEditPoints="1"/>
                </p:cNvSpPr>
                <p:nvPr/>
              </p:nvSpPr>
              <p:spPr bwMode="auto">
                <a:xfrm rot="8643414" flipV="1">
                  <a:off x="4702744" y="1762258"/>
                  <a:ext cx="30518" cy="40889"/>
                </a:xfrm>
                <a:custGeom>
                  <a:avLst/>
                  <a:gdLst>
                    <a:gd name="T0" fmla="*/ 2147483647 w 218"/>
                    <a:gd name="T1" fmla="*/ 2147483647 h 223"/>
                    <a:gd name="T2" fmla="*/ 2147483647 w 218"/>
                    <a:gd name="T3" fmla="*/ 2147483647 h 223"/>
                    <a:gd name="T4" fmla="*/ 2147483647 w 218"/>
                    <a:gd name="T5" fmla="*/ 2147483647 h 223"/>
                    <a:gd name="T6" fmla="*/ 2147483647 w 218"/>
                    <a:gd name="T7" fmla="*/ 2147483647 h 223"/>
                    <a:gd name="T8" fmla="*/ 2147483647 w 218"/>
                    <a:gd name="T9" fmla="*/ 2147483647 h 223"/>
                    <a:gd name="T10" fmla="*/ 2147483647 w 218"/>
                    <a:gd name="T11" fmla="*/ 2147483647 h 223"/>
                    <a:gd name="T12" fmla="*/ 2147483647 w 218"/>
                    <a:gd name="T13" fmla="*/ 2147483647 h 223"/>
                    <a:gd name="T14" fmla="*/ 2147483647 w 218"/>
                    <a:gd name="T15" fmla="*/ 2147483647 h 223"/>
                    <a:gd name="T16" fmla="*/ 2147483647 w 218"/>
                    <a:gd name="T17" fmla="*/ 2147483647 h 223"/>
                    <a:gd name="T18" fmla="*/ 2147483647 w 218"/>
                    <a:gd name="T19" fmla="*/ 2147483647 h 223"/>
                    <a:gd name="T20" fmla="*/ 2147483647 w 218"/>
                    <a:gd name="T21" fmla="*/ 2147483647 h 223"/>
                    <a:gd name="T22" fmla="*/ 2147483647 w 218"/>
                    <a:gd name="T23" fmla="*/ 2147483647 h 223"/>
                    <a:gd name="T24" fmla="*/ 2147483647 w 218"/>
                    <a:gd name="T25" fmla="*/ 2147483647 h 223"/>
                    <a:gd name="T26" fmla="*/ 2147483647 w 218"/>
                    <a:gd name="T27" fmla="*/ 2147483647 h 223"/>
                    <a:gd name="T28" fmla="*/ 2147483647 w 218"/>
                    <a:gd name="T29" fmla="*/ 2147483647 h 223"/>
                    <a:gd name="T30" fmla="*/ 2147483647 w 218"/>
                    <a:gd name="T31" fmla="*/ 2147483647 h 223"/>
                    <a:gd name="T32" fmla="*/ 2147483647 w 218"/>
                    <a:gd name="T33" fmla="*/ 2147483647 h 223"/>
                    <a:gd name="T34" fmla="*/ 2147483647 w 218"/>
                    <a:gd name="T35" fmla="*/ 2147483647 h 223"/>
                    <a:gd name="T36" fmla="*/ 2147483647 w 218"/>
                    <a:gd name="T37" fmla="*/ 2147483647 h 223"/>
                    <a:gd name="T38" fmla="*/ 2147483647 w 218"/>
                    <a:gd name="T39" fmla="*/ 2147483647 h 223"/>
                    <a:gd name="T40" fmla="*/ 2147483647 w 218"/>
                    <a:gd name="T41" fmla="*/ 2147483647 h 223"/>
                    <a:gd name="T42" fmla="*/ 2147483647 w 218"/>
                    <a:gd name="T43" fmla="*/ 2147483647 h 223"/>
                    <a:gd name="T44" fmla="*/ 2147483647 w 218"/>
                    <a:gd name="T45" fmla="*/ 2147483647 h 223"/>
                    <a:gd name="T46" fmla="*/ 2147483647 w 218"/>
                    <a:gd name="T47" fmla="*/ 2147483647 h 223"/>
                    <a:gd name="T48" fmla="*/ 2147483647 w 218"/>
                    <a:gd name="T49" fmla="*/ 2147483647 h 223"/>
                    <a:gd name="T50" fmla="*/ 2147483647 w 218"/>
                    <a:gd name="T51" fmla="*/ 2147483647 h 223"/>
                    <a:gd name="T52" fmla="*/ 2147483647 w 218"/>
                    <a:gd name="T53" fmla="*/ 2147483647 h 223"/>
                    <a:gd name="T54" fmla="*/ 2147483647 w 218"/>
                    <a:gd name="T55" fmla="*/ 2147483647 h 223"/>
                    <a:gd name="T56" fmla="*/ 2147483647 w 218"/>
                    <a:gd name="T57" fmla="*/ 2147483647 h 223"/>
                    <a:gd name="T58" fmla="*/ 2147483647 w 218"/>
                    <a:gd name="T59" fmla="*/ 2147483647 h 223"/>
                    <a:gd name="T60" fmla="*/ 2147483647 w 218"/>
                    <a:gd name="T61" fmla="*/ 2147483647 h 223"/>
                    <a:gd name="T62" fmla="*/ 2147483647 w 218"/>
                    <a:gd name="T63" fmla="*/ 2147483647 h 223"/>
                    <a:gd name="T64" fmla="*/ 2147483647 w 218"/>
                    <a:gd name="T65" fmla="*/ 2147483647 h 223"/>
                    <a:gd name="T66" fmla="*/ 2147483647 w 218"/>
                    <a:gd name="T67" fmla="*/ 2147483647 h 223"/>
                    <a:gd name="T68" fmla="*/ 2147483647 w 218"/>
                    <a:gd name="T69" fmla="*/ 2147483647 h 223"/>
                    <a:gd name="T70" fmla="*/ 2147483647 w 218"/>
                    <a:gd name="T71" fmla="*/ 2147483647 h 223"/>
                    <a:gd name="T72" fmla="*/ 2147483647 w 218"/>
                    <a:gd name="T73" fmla="*/ 2147483647 h 223"/>
                    <a:gd name="T74" fmla="*/ 2147483647 w 218"/>
                    <a:gd name="T75" fmla="*/ 2147483647 h 223"/>
                    <a:gd name="T76" fmla="*/ 2147483647 w 218"/>
                    <a:gd name="T77" fmla="*/ 2147483647 h 223"/>
                    <a:gd name="T78" fmla="*/ 2147483647 w 218"/>
                    <a:gd name="T79" fmla="*/ 2147483647 h 223"/>
                    <a:gd name="T80" fmla="*/ 2147483647 w 218"/>
                    <a:gd name="T81" fmla="*/ 2147483647 h 223"/>
                    <a:gd name="T82" fmla="*/ 2147483647 w 218"/>
                    <a:gd name="T83" fmla="*/ 2147483647 h 223"/>
                    <a:gd name="T84" fmla="*/ 2147483647 w 218"/>
                    <a:gd name="T85" fmla="*/ 2147483647 h 223"/>
                    <a:gd name="T86" fmla="*/ 2147483647 w 218"/>
                    <a:gd name="T87" fmla="*/ 2147483647 h 223"/>
                    <a:gd name="T88" fmla="*/ 2147483647 w 218"/>
                    <a:gd name="T89" fmla="*/ 2147483647 h 223"/>
                    <a:gd name="T90" fmla="*/ 2147483647 w 218"/>
                    <a:gd name="T91" fmla="*/ 2147483647 h 223"/>
                    <a:gd name="T92" fmla="*/ 2147483647 w 218"/>
                    <a:gd name="T93" fmla="*/ 2147483647 h 223"/>
                    <a:gd name="T94" fmla="*/ 2147483647 w 218"/>
                    <a:gd name="T95" fmla="*/ 2147483647 h 223"/>
                    <a:gd name="T96" fmla="*/ 2147483647 w 218"/>
                    <a:gd name="T97" fmla="*/ 2147483647 h 223"/>
                    <a:gd name="T98" fmla="*/ 2147483647 w 218"/>
                    <a:gd name="T99" fmla="*/ 2147483647 h 2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8"/>
                    <a:gd name="T151" fmla="*/ 0 h 223"/>
                    <a:gd name="T152" fmla="*/ 218 w 218"/>
                    <a:gd name="T153" fmla="*/ 223 h 2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8" h="223">
                      <a:moveTo>
                        <a:pt x="54" y="108"/>
                      </a:moveTo>
                      <a:lnTo>
                        <a:pt x="49" y="117"/>
                      </a:lnTo>
                      <a:lnTo>
                        <a:pt x="49" y="129"/>
                      </a:lnTo>
                      <a:lnTo>
                        <a:pt x="46" y="140"/>
                      </a:lnTo>
                      <a:lnTo>
                        <a:pt x="46" y="151"/>
                      </a:lnTo>
                      <a:lnTo>
                        <a:pt x="43" y="161"/>
                      </a:lnTo>
                      <a:lnTo>
                        <a:pt x="43" y="172"/>
                      </a:lnTo>
                      <a:lnTo>
                        <a:pt x="53" y="170"/>
                      </a:lnTo>
                      <a:lnTo>
                        <a:pt x="64" y="170"/>
                      </a:lnTo>
                      <a:lnTo>
                        <a:pt x="75" y="169"/>
                      </a:lnTo>
                      <a:lnTo>
                        <a:pt x="85" y="167"/>
                      </a:lnTo>
                      <a:lnTo>
                        <a:pt x="96" y="166"/>
                      </a:lnTo>
                      <a:lnTo>
                        <a:pt x="107" y="166"/>
                      </a:lnTo>
                      <a:lnTo>
                        <a:pt x="118" y="175"/>
                      </a:lnTo>
                      <a:lnTo>
                        <a:pt x="130" y="183"/>
                      </a:lnTo>
                      <a:lnTo>
                        <a:pt x="141" y="193"/>
                      </a:lnTo>
                      <a:lnTo>
                        <a:pt x="152" y="204"/>
                      </a:lnTo>
                      <a:lnTo>
                        <a:pt x="162" y="214"/>
                      </a:lnTo>
                      <a:lnTo>
                        <a:pt x="173" y="223"/>
                      </a:lnTo>
                      <a:lnTo>
                        <a:pt x="171" y="209"/>
                      </a:lnTo>
                      <a:lnTo>
                        <a:pt x="170" y="198"/>
                      </a:lnTo>
                      <a:lnTo>
                        <a:pt x="165" y="183"/>
                      </a:lnTo>
                      <a:lnTo>
                        <a:pt x="165" y="170"/>
                      </a:lnTo>
                      <a:lnTo>
                        <a:pt x="162" y="158"/>
                      </a:lnTo>
                      <a:lnTo>
                        <a:pt x="162" y="146"/>
                      </a:lnTo>
                      <a:lnTo>
                        <a:pt x="178" y="135"/>
                      </a:lnTo>
                      <a:lnTo>
                        <a:pt x="197" y="126"/>
                      </a:lnTo>
                      <a:lnTo>
                        <a:pt x="207" y="119"/>
                      </a:lnTo>
                      <a:lnTo>
                        <a:pt x="218" y="113"/>
                      </a:lnTo>
                      <a:lnTo>
                        <a:pt x="202" y="108"/>
                      </a:lnTo>
                      <a:lnTo>
                        <a:pt x="189" y="101"/>
                      </a:lnTo>
                      <a:lnTo>
                        <a:pt x="176" y="95"/>
                      </a:lnTo>
                      <a:lnTo>
                        <a:pt x="165" y="89"/>
                      </a:lnTo>
                      <a:lnTo>
                        <a:pt x="152" y="81"/>
                      </a:lnTo>
                      <a:lnTo>
                        <a:pt x="141" y="76"/>
                      </a:lnTo>
                      <a:lnTo>
                        <a:pt x="136" y="63"/>
                      </a:lnTo>
                      <a:lnTo>
                        <a:pt x="130" y="50"/>
                      </a:lnTo>
                      <a:lnTo>
                        <a:pt x="125" y="36"/>
                      </a:lnTo>
                      <a:lnTo>
                        <a:pt x="118" y="24"/>
                      </a:lnTo>
                      <a:lnTo>
                        <a:pt x="114" y="12"/>
                      </a:lnTo>
                      <a:lnTo>
                        <a:pt x="107" y="0"/>
                      </a:lnTo>
                      <a:lnTo>
                        <a:pt x="102" y="8"/>
                      </a:lnTo>
                      <a:lnTo>
                        <a:pt x="99" y="18"/>
                      </a:lnTo>
                      <a:lnTo>
                        <a:pt x="88" y="34"/>
                      </a:lnTo>
                      <a:lnTo>
                        <a:pt x="77" y="52"/>
                      </a:lnTo>
                      <a:lnTo>
                        <a:pt x="61" y="47"/>
                      </a:lnTo>
                      <a:lnTo>
                        <a:pt x="49" y="45"/>
                      </a:lnTo>
                      <a:lnTo>
                        <a:pt x="37" y="40"/>
                      </a:lnTo>
                      <a:lnTo>
                        <a:pt x="25" y="40"/>
                      </a:lnTo>
                      <a:lnTo>
                        <a:pt x="13" y="36"/>
                      </a:lnTo>
                      <a:lnTo>
                        <a:pt x="0" y="32"/>
                      </a:lnTo>
                      <a:lnTo>
                        <a:pt x="9" y="45"/>
                      </a:lnTo>
                      <a:lnTo>
                        <a:pt x="21" y="58"/>
                      </a:lnTo>
                      <a:lnTo>
                        <a:pt x="29" y="69"/>
                      </a:lnTo>
                      <a:lnTo>
                        <a:pt x="37" y="84"/>
                      </a:lnTo>
                      <a:lnTo>
                        <a:pt x="45" y="95"/>
                      </a:lnTo>
                      <a:lnTo>
                        <a:pt x="54" y="108"/>
                      </a:lnTo>
                      <a:close/>
                      <a:moveTo>
                        <a:pt x="83" y="66"/>
                      </a:moveTo>
                      <a:lnTo>
                        <a:pt x="90" y="55"/>
                      </a:lnTo>
                      <a:lnTo>
                        <a:pt x="94" y="45"/>
                      </a:lnTo>
                      <a:lnTo>
                        <a:pt x="101" y="34"/>
                      </a:lnTo>
                      <a:lnTo>
                        <a:pt x="107" y="28"/>
                      </a:lnTo>
                      <a:lnTo>
                        <a:pt x="114" y="40"/>
                      </a:lnTo>
                      <a:lnTo>
                        <a:pt x="120" y="55"/>
                      </a:lnTo>
                      <a:lnTo>
                        <a:pt x="126" y="69"/>
                      </a:lnTo>
                      <a:lnTo>
                        <a:pt x="134" y="85"/>
                      </a:lnTo>
                      <a:lnTo>
                        <a:pt x="147" y="90"/>
                      </a:lnTo>
                      <a:lnTo>
                        <a:pt x="160" y="98"/>
                      </a:lnTo>
                      <a:lnTo>
                        <a:pt x="173" y="106"/>
                      </a:lnTo>
                      <a:lnTo>
                        <a:pt x="189" y="113"/>
                      </a:lnTo>
                      <a:lnTo>
                        <a:pt x="178" y="119"/>
                      </a:lnTo>
                      <a:lnTo>
                        <a:pt x="167" y="124"/>
                      </a:lnTo>
                      <a:lnTo>
                        <a:pt x="158" y="130"/>
                      </a:lnTo>
                      <a:lnTo>
                        <a:pt x="149" y="137"/>
                      </a:lnTo>
                      <a:lnTo>
                        <a:pt x="150" y="151"/>
                      </a:lnTo>
                      <a:lnTo>
                        <a:pt x="152" y="166"/>
                      </a:lnTo>
                      <a:lnTo>
                        <a:pt x="154" y="178"/>
                      </a:lnTo>
                      <a:lnTo>
                        <a:pt x="158" y="195"/>
                      </a:lnTo>
                      <a:lnTo>
                        <a:pt x="144" y="183"/>
                      </a:lnTo>
                      <a:lnTo>
                        <a:pt x="131" y="172"/>
                      </a:lnTo>
                      <a:lnTo>
                        <a:pt x="118" y="161"/>
                      </a:lnTo>
                      <a:lnTo>
                        <a:pt x="107" y="151"/>
                      </a:lnTo>
                      <a:lnTo>
                        <a:pt x="94" y="153"/>
                      </a:lnTo>
                      <a:lnTo>
                        <a:pt x="82" y="154"/>
                      </a:lnTo>
                      <a:lnTo>
                        <a:pt x="69" y="156"/>
                      </a:lnTo>
                      <a:lnTo>
                        <a:pt x="57" y="158"/>
                      </a:lnTo>
                      <a:lnTo>
                        <a:pt x="59" y="143"/>
                      </a:lnTo>
                      <a:lnTo>
                        <a:pt x="61" y="132"/>
                      </a:lnTo>
                      <a:lnTo>
                        <a:pt x="64" y="119"/>
                      </a:lnTo>
                      <a:lnTo>
                        <a:pt x="67" y="108"/>
                      </a:lnTo>
                      <a:lnTo>
                        <a:pt x="56" y="92"/>
                      </a:lnTo>
                      <a:lnTo>
                        <a:pt x="46" y="79"/>
                      </a:lnTo>
                      <a:lnTo>
                        <a:pt x="37" y="65"/>
                      </a:lnTo>
                      <a:lnTo>
                        <a:pt x="29" y="53"/>
                      </a:lnTo>
                      <a:lnTo>
                        <a:pt x="41" y="55"/>
                      </a:lnTo>
                      <a:lnTo>
                        <a:pt x="56" y="58"/>
                      </a:lnTo>
                      <a:lnTo>
                        <a:pt x="69" y="63"/>
                      </a:lnTo>
                      <a:lnTo>
                        <a:pt x="83"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1" name="Freeform 3196"/>
                <p:cNvSpPr>
                  <a:spLocks noChangeAspect="1" noEditPoints="1"/>
                </p:cNvSpPr>
                <p:nvPr/>
              </p:nvSpPr>
              <p:spPr bwMode="auto">
                <a:xfrm rot="8643414" flipV="1">
                  <a:off x="4678329" y="1803147"/>
                  <a:ext cx="30518" cy="37744"/>
                </a:xfrm>
                <a:custGeom>
                  <a:avLst/>
                  <a:gdLst>
                    <a:gd name="T0" fmla="*/ 2147483647 w 221"/>
                    <a:gd name="T1" fmla="*/ 2147483647 h 207"/>
                    <a:gd name="T2" fmla="*/ 2147483647 w 221"/>
                    <a:gd name="T3" fmla="*/ 2147483647 h 207"/>
                    <a:gd name="T4" fmla="*/ 2147483647 w 221"/>
                    <a:gd name="T5" fmla="*/ 2147483647 h 207"/>
                    <a:gd name="T6" fmla="*/ 2147483647 w 221"/>
                    <a:gd name="T7" fmla="*/ 2147483647 h 207"/>
                    <a:gd name="T8" fmla="*/ 2147483647 w 221"/>
                    <a:gd name="T9" fmla="*/ 2147483647 h 207"/>
                    <a:gd name="T10" fmla="*/ 2147483647 w 221"/>
                    <a:gd name="T11" fmla="*/ 2147483647 h 207"/>
                    <a:gd name="T12" fmla="*/ 2147483647 w 221"/>
                    <a:gd name="T13" fmla="*/ 2147483647 h 207"/>
                    <a:gd name="T14" fmla="*/ 2147483647 w 221"/>
                    <a:gd name="T15" fmla="*/ 2147483647 h 207"/>
                    <a:gd name="T16" fmla="*/ 2147483647 w 221"/>
                    <a:gd name="T17" fmla="*/ 2147483647 h 207"/>
                    <a:gd name="T18" fmla="*/ 2147483647 w 221"/>
                    <a:gd name="T19" fmla="*/ 2147483647 h 207"/>
                    <a:gd name="T20" fmla="*/ 2147483647 w 221"/>
                    <a:gd name="T21" fmla="*/ 2147483647 h 207"/>
                    <a:gd name="T22" fmla="*/ 2147483647 w 221"/>
                    <a:gd name="T23" fmla="*/ 2147483647 h 207"/>
                    <a:gd name="T24" fmla="*/ 2147483647 w 221"/>
                    <a:gd name="T25" fmla="*/ 2147483647 h 207"/>
                    <a:gd name="T26" fmla="*/ 2147483647 w 221"/>
                    <a:gd name="T27" fmla="*/ 2147483647 h 207"/>
                    <a:gd name="T28" fmla="*/ 2147483647 w 221"/>
                    <a:gd name="T29" fmla="*/ 2147483647 h 207"/>
                    <a:gd name="T30" fmla="*/ 2147483647 w 221"/>
                    <a:gd name="T31" fmla="*/ 2147483647 h 207"/>
                    <a:gd name="T32" fmla="*/ 2147483647 w 221"/>
                    <a:gd name="T33" fmla="*/ 2147483647 h 207"/>
                    <a:gd name="T34" fmla="*/ 2147483647 w 221"/>
                    <a:gd name="T35" fmla="*/ 2147483647 h 207"/>
                    <a:gd name="T36" fmla="*/ 2147483647 w 221"/>
                    <a:gd name="T37" fmla="*/ 2147483647 h 207"/>
                    <a:gd name="T38" fmla="*/ 2147483647 w 221"/>
                    <a:gd name="T39" fmla="*/ 2147483647 h 207"/>
                    <a:gd name="T40" fmla="*/ 2147483647 w 221"/>
                    <a:gd name="T41" fmla="*/ 2147483647 h 207"/>
                    <a:gd name="T42" fmla="*/ 2147483647 w 221"/>
                    <a:gd name="T43" fmla="*/ 2147483647 h 207"/>
                    <a:gd name="T44" fmla="*/ 2147483647 w 221"/>
                    <a:gd name="T45" fmla="*/ 2147483647 h 207"/>
                    <a:gd name="T46" fmla="*/ 2147483647 w 221"/>
                    <a:gd name="T47" fmla="*/ 2147483647 h 207"/>
                    <a:gd name="T48" fmla="*/ 2147483647 w 221"/>
                    <a:gd name="T49" fmla="*/ 2147483647 h 207"/>
                    <a:gd name="T50" fmla="*/ 2147483647 w 221"/>
                    <a:gd name="T51" fmla="*/ 2147483647 h 207"/>
                    <a:gd name="T52" fmla="*/ 2147483647 w 221"/>
                    <a:gd name="T53" fmla="*/ 2147483647 h 207"/>
                    <a:gd name="T54" fmla="*/ 2147483647 w 221"/>
                    <a:gd name="T55" fmla="*/ 2147483647 h 207"/>
                    <a:gd name="T56" fmla="*/ 2147483647 w 221"/>
                    <a:gd name="T57" fmla="*/ 2147483647 h 207"/>
                    <a:gd name="T58" fmla="*/ 2147483647 w 221"/>
                    <a:gd name="T59" fmla="*/ 2147483647 h 207"/>
                    <a:gd name="T60" fmla="*/ 2147483647 w 221"/>
                    <a:gd name="T61" fmla="*/ 2147483647 h 207"/>
                    <a:gd name="T62" fmla="*/ 2147483647 w 221"/>
                    <a:gd name="T63" fmla="*/ 2147483647 h 207"/>
                    <a:gd name="T64" fmla="*/ 2147483647 w 221"/>
                    <a:gd name="T65" fmla="*/ 2147483647 h 207"/>
                    <a:gd name="T66" fmla="*/ 2147483647 w 221"/>
                    <a:gd name="T67" fmla="*/ 2147483647 h 207"/>
                    <a:gd name="T68" fmla="*/ 2147483647 w 221"/>
                    <a:gd name="T69" fmla="*/ 2147483647 h 207"/>
                    <a:gd name="T70" fmla="*/ 2147483647 w 221"/>
                    <a:gd name="T71" fmla="*/ 2147483647 h 207"/>
                    <a:gd name="T72" fmla="*/ 2147483647 w 221"/>
                    <a:gd name="T73" fmla="*/ 2147483647 h 207"/>
                    <a:gd name="T74" fmla="*/ 2147483647 w 221"/>
                    <a:gd name="T75" fmla="*/ 2147483647 h 207"/>
                    <a:gd name="T76" fmla="*/ 2147483647 w 221"/>
                    <a:gd name="T77" fmla="*/ 2147483647 h 207"/>
                    <a:gd name="T78" fmla="*/ 2147483647 w 221"/>
                    <a:gd name="T79" fmla="*/ 2147483647 h 207"/>
                    <a:gd name="T80" fmla="*/ 2147483647 w 221"/>
                    <a:gd name="T81" fmla="*/ 2147483647 h 207"/>
                    <a:gd name="T82" fmla="*/ 2147483647 w 221"/>
                    <a:gd name="T83" fmla="*/ 2147483647 h 207"/>
                    <a:gd name="T84" fmla="*/ 2147483647 w 221"/>
                    <a:gd name="T85" fmla="*/ 2147483647 h 207"/>
                    <a:gd name="T86" fmla="*/ 2147483647 w 221"/>
                    <a:gd name="T87" fmla="*/ 2147483647 h 207"/>
                    <a:gd name="T88" fmla="*/ 2147483647 w 221"/>
                    <a:gd name="T89" fmla="*/ 2147483647 h 207"/>
                    <a:gd name="T90" fmla="*/ 2147483647 w 221"/>
                    <a:gd name="T91" fmla="*/ 2147483647 h 207"/>
                    <a:gd name="T92" fmla="*/ 2147483647 w 221"/>
                    <a:gd name="T93" fmla="*/ 2147483647 h 207"/>
                    <a:gd name="T94" fmla="*/ 2147483647 w 221"/>
                    <a:gd name="T95" fmla="*/ 2147483647 h 207"/>
                    <a:gd name="T96" fmla="*/ 2147483647 w 221"/>
                    <a:gd name="T97" fmla="*/ 2147483647 h 207"/>
                    <a:gd name="T98" fmla="*/ 2147483647 w 221"/>
                    <a:gd name="T99" fmla="*/ 2147483647 h 207"/>
                    <a:gd name="T100" fmla="*/ 2147483647 w 221"/>
                    <a:gd name="T101" fmla="*/ 2147483647 h 2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21"/>
                    <a:gd name="T154" fmla="*/ 0 h 207"/>
                    <a:gd name="T155" fmla="*/ 221 w 221"/>
                    <a:gd name="T156" fmla="*/ 207 h 2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21" h="207">
                      <a:moveTo>
                        <a:pt x="144" y="69"/>
                      </a:moveTo>
                      <a:lnTo>
                        <a:pt x="138" y="56"/>
                      </a:lnTo>
                      <a:lnTo>
                        <a:pt x="132" y="45"/>
                      </a:lnTo>
                      <a:lnTo>
                        <a:pt x="127" y="34"/>
                      </a:lnTo>
                      <a:lnTo>
                        <a:pt x="120" y="22"/>
                      </a:lnTo>
                      <a:lnTo>
                        <a:pt x="116" y="8"/>
                      </a:lnTo>
                      <a:lnTo>
                        <a:pt x="112" y="0"/>
                      </a:lnTo>
                      <a:lnTo>
                        <a:pt x="106" y="6"/>
                      </a:lnTo>
                      <a:lnTo>
                        <a:pt x="101" y="16"/>
                      </a:lnTo>
                      <a:lnTo>
                        <a:pt x="95" y="26"/>
                      </a:lnTo>
                      <a:lnTo>
                        <a:pt x="90" y="35"/>
                      </a:lnTo>
                      <a:lnTo>
                        <a:pt x="83" y="45"/>
                      </a:lnTo>
                      <a:lnTo>
                        <a:pt x="79" y="56"/>
                      </a:lnTo>
                      <a:lnTo>
                        <a:pt x="66" y="53"/>
                      </a:lnTo>
                      <a:lnTo>
                        <a:pt x="53" y="51"/>
                      </a:lnTo>
                      <a:lnTo>
                        <a:pt x="39" y="50"/>
                      </a:lnTo>
                      <a:lnTo>
                        <a:pt x="29" y="50"/>
                      </a:lnTo>
                      <a:lnTo>
                        <a:pt x="13" y="48"/>
                      </a:lnTo>
                      <a:lnTo>
                        <a:pt x="0" y="47"/>
                      </a:lnTo>
                      <a:lnTo>
                        <a:pt x="10" y="58"/>
                      </a:lnTo>
                      <a:lnTo>
                        <a:pt x="21" y="71"/>
                      </a:lnTo>
                      <a:lnTo>
                        <a:pt x="29" y="80"/>
                      </a:lnTo>
                      <a:lnTo>
                        <a:pt x="39" y="92"/>
                      </a:lnTo>
                      <a:lnTo>
                        <a:pt x="47" y="100"/>
                      </a:lnTo>
                      <a:lnTo>
                        <a:pt x="58" y="111"/>
                      </a:lnTo>
                      <a:lnTo>
                        <a:pt x="55" y="122"/>
                      </a:lnTo>
                      <a:lnTo>
                        <a:pt x="53" y="133"/>
                      </a:lnTo>
                      <a:lnTo>
                        <a:pt x="48" y="144"/>
                      </a:lnTo>
                      <a:lnTo>
                        <a:pt x="48" y="156"/>
                      </a:lnTo>
                      <a:lnTo>
                        <a:pt x="45" y="167"/>
                      </a:lnTo>
                      <a:lnTo>
                        <a:pt x="43" y="181"/>
                      </a:lnTo>
                      <a:lnTo>
                        <a:pt x="55" y="177"/>
                      </a:lnTo>
                      <a:lnTo>
                        <a:pt x="66" y="173"/>
                      </a:lnTo>
                      <a:lnTo>
                        <a:pt x="77" y="170"/>
                      </a:lnTo>
                      <a:lnTo>
                        <a:pt x="88" y="167"/>
                      </a:lnTo>
                      <a:lnTo>
                        <a:pt x="98" y="164"/>
                      </a:lnTo>
                      <a:lnTo>
                        <a:pt x="109" y="162"/>
                      </a:lnTo>
                      <a:lnTo>
                        <a:pt x="120" y="170"/>
                      </a:lnTo>
                      <a:lnTo>
                        <a:pt x="132" y="177"/>
                      </a:lnTo>
                      <a:lnTo>
                        <a:pt x="143" y="185"/>
                      </a:lnTo>
                      <a:lnTo>
                        <a:pt x="156" y="194"/>
                      </a:lnTo>
                      <a:lnTo>
                        <a:pt x="167" y="199"/>
                      </a:lnTo>
                      <a:lnTo>
                        <a:pt x="178" y="207"/>
                      </a:lnTo>
                      <a:lnTo>
                        <a:pt x="175" y="194"/>
                      </a:lnTo>
                      <a:lnTo>
                        <a:pt x="173" y="183"/>
                      </a:lnTo>
                      <a:lnTo>
                        <a:pt x="168" y="170"/>
                      </a:lnTo>
                      <a:lnTo>
                        <a:pt x="168" y="159"/>
                      </a:lnTo>
                      <a:lnTo>
                        <a:pt x="165" y="144"/>
                      </a:lnTo>
                      <a:lnTo>
                        <a:pt x="165" y="133"/>
                      </a:lnTo>
                      <a:lnTo>
                        <a:pt x="183" y="120"/>
                      </a:lnTo>
                      <a:lnTo>
                        <a:pt x="201" y="108"/>
                      </a:lnTo>
                      <a:lnTo>
                        <a:pt x="210" y="98"/>
                      </a:lnTo>
                      <a:lnTo>
                        <a:pt x="221" y="93"/>
                      </a:lnTo>
                      <a:lnTo>
                        <a:pt x="209" y="87"/>
                      </a:lnTo>
                      <a:lnTo>
                        <a:pt x="196" y="85"/>
                      </a:lnTo>
                      <a:lnTo>
                        <a:pt x="183" y="80"/>
                      </a:lnTo>
                      <a:lnTo>
                        <a:pt x="168" y="75"/>
                      </a:lnTo>
                      <a:lnTo>
                        <a:pt x="156" y="72"/>
                      </a:lnTo>
                      <a:lnTo>
                        <a:pt x="144" y="69"/>
                      </a:lnTo>
                      <a:close/>
                      <a:moveTo>
                        <a:pt x="152" y="128"/>
                      </a:moveTo>
                      <a:lnTo>
                        <a:pt x="152" y="140"/>
                      </a:lnTo>
                      <a:lnTo>
                        <a:pt x="156" y="154"/>
                      </a:lnTo>
                      <a:lnTo>
                        <a:pt x="159" y="167"/>
                      </a:lnTo>
                      <a:lnTo>
                        <a:pt x="162" y="183"/>
                      </a:lnTo>
                      <a:lnTo>
                        <a:pt x="149" y="173"/>
                      </a:lnTo>
                      <a:lnTo>
                        <a:pt x="136" y="164"/>
                      </a:lnTo>
                      <a:lnTo>
                        <a:pt x="124" y="154"/>
                      </a:lnTo>
                      <a:lnTo>
                        <a:pt x="109" y="148"/>
                      </a:lnTo>
                      <a:lnTo>
                        <a:pt x="96" y="149"/>
                      </a:lnTo>
                      <a:lnTo>
                        <a:pt x="83" y="154"/>
                      </a:lnTo>
                      <a:lnTo>
                        <a:pt x="71" y="156"/>
                      </a:lnTo>
                      <a:lnTo>
                        <a:pt x="59" y="162"/>
                      </a:lnTo>
                      <a:lnTo>
                        <a:pt x="61" y="149"/>
                      </a:lnTo>
                      <a:lnTo>
                        <a:pt x="63" y="136"/>
                      </a:lnTo>
                      <a:lnTo>
                        <a:pt x="66" y="122"/>
                      </a:lnTo>
                      <a:lnTo>
                        <a:pt x="69" y="109"/>
                      </a:lnTo>
                      <a:lnTo>
                        <a:pt x="58" y="96"/>
                      </a:lnTo>
                      <a:lnTo>
                        <a:pt x="48" y="85"/>
                      </a:lnTo>
                      <a:lnTo>
                        <a:pt x="37" y="74"/>
                      </a:lnTo>
                      <a:lnTo>
                        <a:pt x="29" y="63"/>
                      </a:lnTo>
                      <a:lnTo>
                        <a:pt x="42" y="63"/>
                      </a:lnTo>
                      <a:lnTo>
                        <a:pt x="56" y="64"/>
                      </a:lnTo>
                      <a:lnTo>
                        <a:pt x="71" y="66"/>
                      </a:lnTo>
                      <a:lnTo>
                        <a:pt x="85" y="69"/>
                      </a:lnTo>
                      <a:lnTo>
                        <a:pt x="91" y="58"/>
                      </a:lnTo>
                      <a:lnTo>
                        <a:pt x="98" y="47"/>
                      </a:lnTo>
                      <a:lnTo>
                        <a:pt x="104" y="35"/>
                      </a:lnTo>
                      <a:lnTo>
                        <a:pt x="112" y="26"/>
                      </a:lnTo>
                      <a:lnTo>
                        <a:pt x="117" y="37"/>
                      </a:lnTo>
                      <a:lnTo>
                        <a:pt x="124" y="51"/>
                      </a:lnTo>
                      <a:lnTo>
                        <a:pt x="128" y="63"/>
                      </a:lnTo>
                      <a:lnTo>
                        <a:pt x="136" y="77"/>
                      </a:lnTo>
                      <a:lnTo>
                        <a:pt x="149" y="82"/>
                      </a:lnTo>
                      <a:lnTo>
                        <a:pt x="164" y="87"/>
                      </a:lnTo>
                      <a:lnTo>
                        <a:pt x="178" y="92"/>
                      </a:lnTo>
                      <a:lnTo>
                        <a:pt x="192" y="96"/>
                      </a:lnTo>
                      <a:lnTo>
                        <a:pt x="183" y="104"/>
                      </a:lnTo>
                      <a:lnTo>
                        <a:pt x="173" y="111"/>
                      </a:lnTo>
                      <a:lnTo>
                        <a:pt x="162" y="119"/>
                      </a:lnTo>
                      <a:lnTo>
                        <a:pt x="152" y="1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2" name="Freeform 3197"/>
                <p:cNvSpPr>
                  <a:spLocks noChangeAspect="1"/>
                </p:cNvSpPr>
                <p:nvPr/>
              </p:nvSpPr>
              <p:spPr bwMode="auto">
                <a:xfrm rot="8643414" flipV="1">
                  <a:off x="4643233" y="1836172"/>
                  <a:ext cx="25941" cy="34598"/>
                </a:xfrm>
                <a:custGeom>
                  <a:avLst/>
                  <a:gdLst>
                    <a:gd name="T0" fmla="*/ 2147483647 w 191"/>
                    <a:gd name="T1" fmla="*/ 2147483647 h 189"/>
                    <a:gd name="T2" fmla="*/ 2147483647 w 191"/>
                    <a:gd name="T3" fmla="*/ 2147483647 h 189"/>
                    <a:gd name="T4" fmla="*/ 2147483647 w 191"/>
                    <a:gd name="T5" fmla="*/ 2147483647 h 189"/>
                    <a:gd name="T6" fmla="*/ 2147483647 w 191"/>
                    <a:gd name="T7" fmla="*/ 2147483647 h 189"/>
                    <a:gd name="T8" fmla="*/ 2147483647 w 191"/>
                    <a:gd name="T9" fmla="*/ 2147483647 h 189"/>
                    <a:gd name="T10" fmla="*/ 2147483647 w 191"/>
                    <a:gd name="T11" fmla="*/ 2147483647 h 189"/>
                    <a:gd name="T12" fmla="*/ 2147483647 w 191"/>
                    <a:gd name="T13" fmla="*/ 2147483647 h 189"/>
                    <a:gd name="T14" fmla="*/ 2147483647 w 191"/>
                    <a:gd name="T15" fmla="*/ 2147483647 h 189"/>
                    <a:gd name="T16" fmla="*/ 2147483647 w 191"/>
                    <a:gd name="T17" fmla="*/ 2147483647 h 189"/>
                    <a:gd name="T18" fmla="*/ 2147483647 w 191"/>
                    <a:gd name="T19" fmla="*/ 2147483647 h 189"/>
                    <a:gd name="T20" fmla="*/ 2147483647 w 191"/>
                    <a:gd name="T21" fmla="*/ 2147483647 h 189"/>
                    <a:gd name="T22" fmla="*/ 2147483647 w 191"/>
                    <a:gd name="T23" fmla="*/ 2147483647 h 189"/>
                    <a:gd name="T24" fmla="*/ 2147483647 w 191"/>
                    <a:gd name="T25" fmla="*/ 2147483647 h 189"/>
                    <a:gd name="T26" fmla="*/ 2147483647 w 191"/>
                    <a:gd name="T27" fmla="*/ 2147483647 h 189"/>
                    <a:gd name="T28" fmla="*/ 2147483647 w 191"/>
                    <a:gd name="T29" fmla="*/ 2147483647 h 189"/>
                    <a:gd name="T30" fmla="*/ 2147483647 w 191"/>
                    <a:gd name="T31" fmla="*/ 2147483647 h 189"/>
                    <a:gd name="T32" fmla="*/ 2147483647 w 191"/>
                    <a:gd name="T33" fmla="*/ 2147483647 h 189"/>
                    <a:gd name="T34" fmla="*/ 2147483647 w 191"/>
                    <a:gd name="T35" fmla="*/ 2147483647 h 189"/>
                    <a:gd name="T36" fmla="*/ 2147483647 w 191"/>
                    <a:gd name="T37" fmla="*/ 2147483647 h 189"/>
                    <a:gd name="T38" fmla="*/ 2147483647 w 191"/>
                    <a:gd name="T39" fmla="*/ 2147483647 h 189"/>
                    <a:gd name="T40" fmla="*/ 2147483647 w 191"/>
                    <a:gd name="T41" fmla="*/ 2147483647 h 189"/>
                    <a:gd name="T42" fmla="*/ 2147483647 w 191"/>
                    <a:gd name="T43" fmla="*/ 2147483647 h 189"/>
                    <a:gd name="T44" fmla="*/ 2147483647 w 191"/>
                    <a:gd name="T45" fmla="*/ 2147483647 h 189"/>
                    <a:gd name="T46" fmla="*/ 2147483647 w 191"/>
                    <a:gd name="T47" fmla="*/ 2147483647 h 189"/>
                    <a:gd name="T48" fmla="*/ 2147483647 w 191"/>
                    <a:gd name="T49" fmla="*/ 2147483647 h 189"/>
                    <a:gd name="T50" fmla="*/ 2147483647 w 191"/>
                    <a:gd name="T51" fmla="*/ 2147483647 h 189"/>
                    <a:gd name="T52" fmla="*/ 2147483647 w 191"/>
                    <a:gd name="T53" fmla="*/ 2147483647 h 189"/>
                    <a:gd name="T54" fmla="*/ 2147483647 w 191"/>
                    <a:gd name="T55" fmla="*/ 2147483647 h 189"/>
                    <a:gd name="T56" fmla="*/ 2147483647 w 191"/>
                    <a:gd name="T57" fmla="*/ 2147483647 h 189"/>
                    <a:gd name="T58" fmla="*/ 2147483647 w 191"/>
                    <a:gd name="T59" fmla="*/ 2147483647 h 189"/>
                    <a:gd name="T60" fmla="*/ 2147483647 w 191"/>
                    <a:gd name="T61" fmla="*/ 2147483647 h 189"/>
                    <a:gd name="T62" fmla="*/ 2147483647 w 191"/>
                    <a:gd name="T63" fmla="*/ 2147483647 h 189"/>
                    <a:gd name="T64" fmla="*/ 2147483647 w 191"/>
                    <a:gd name="T65" fmla="*/ 2147483647 h 189"/>
                    <a:gd name="T66" fmla="*/ 2147483647 w 191"/>
                    <a:gd name="T67" fmla="*/ 2147483647 h 189"/>
                    <a:gd name="T68" fmla="*/ 2147483647 w 191"/>
                    <a:gd name="T69" fmla="*/ 2147483647 h 189"/>
                    <a:gd name="T70" fmla="*/ 2147483647 w 191"/>
                    <a:gd name="T71" fmla="*/ 2147483647 h 189"/>
                    <a:gd name="T72" fmla="*/ 2147483647 w 191"/>
                    <a:gd name="T73" fmla="*/ 2147483647 h 189"/>
                    <a:gd name="T74" fmla="*/ 2147483647 w 191"/>
                    <a:gd name="T75" fmla="*/ 2147483647 h 189"/>
                    <a:gd name="T76" fmla="*/ 2147483647 w 191"/>
                    <a:gd name="T77" fmla="*/ 2147483647 h 189"/>
                    <a:gd name="T78" fmla="*/ 2147483647 w 191"/>
                    <a:gd name="T79" fmla="*/ 2147483647 h 189"/>
                    <a:gd name="T80" fmla="*/ 2147483647 w 191"/>
                    <a:gd name="T81" fmla="*/ 2147483647 h 189"/>
                    <a:gd name="T82" fmla="*/ 2147483647 w 191"/>
                    <a:gd name="T83" fmla="*/ 2147483647 h 189"/>
                    <a:gd name="T84" fmla="*/ 2147483647 w 191"/>
                    <a:gd name="T85" fmla="*/ 2147483647 h 189"/>
                    <a:gd name="T86" fmla="*/ 2147483647 w 191"/>
                    <a:gd name="T87" fmla="*/ 2147483647 h 189"/>
                    <a:gd name="T88" fmla="*/ 2147483647 w 191"/>
                    <a:gd name="T89" fmla="*/ 2147483647 h 189"/>
                    <a:gd name="T90" fmla="*/ 2147483647 w 191"/>
                    <a:gd name="T91" fmla="*/ 2147483647 h 1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1"/>
                    <a:gd name="T139" fmla="*/ 0 h 189"/>
                    <a:gd name="T140" fmla="*/ 191 w 191"/>
                    <a:gd name="T141" fmla="*/ 189 h 18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1" h="189">
                      <a:moveTo>
                        <a:pt x="14" y="165"/>
                      </a:moveTo>
                      <a:lnTo>
                        <a:pt x="11" y="176"/>
                      </a:lnTo>
                      <a:lnTo>
                        <a:pt x="9" y="189"/>
                      </a:lnTo>
                      <a:lnTo>
                        <a:pt x="21" y="184"/>
                      </a:lnTo>
                      <a:lnTo>
                        <a:pt x="32" y="179"/>
                      </a:lnTo>
                      <a:lnTo>
                        <a:pt x="43" y="173"/>
                      </a:lnTo>
                      <a:lnTo>
                        <a:pt x="54" y="167"/>
                      </a:lnTo>
                      <a:lnTo>
                        <a:pt x="66" y="162"/>
                      </a:lnTo>
                      <a:lnTo>
                        <a:pt x="78" y="155"/>
                      </a:lnTo>
                      <a:lnTo>
                        <a:pt x="90" y="160"/>
                      </a:lnTo>
                      <a:lnTo>
                        <a:pt x="103" y="165"/>
                      </a:lnTo>
                      <a:lnTo>
                        <a:pt x="114" y="171"/>
                      </a:lnTo>
                      <a:lnTo>
                        <a:pt x="127" y="176"/>
                      </a:lnTo>
                      <a:lnTo>
                        <a:pt x="135" y="179"/>
                      </a:lnTo>
                      <a:lnTo>
                        <a:pt x="146" y="186"/>
                      </a:lnTo>
                      <a:lnTo>
                        <a:pt x="144" y="175"/>
                      </a:lnTo>
                      <a:lnTo>
                        <a:pt x="143" y="163"/>
                      </a:lnTo>
                      <a:lnTo>
                        <a:pt x="139" y="152"/>
                      </a:lnTo>
                      <a:lnTo>
                        <a:pt x="138" y="141"/>
                      </a:lnTo>
                      <a:lnTo>
                        <a:pt x="135" y="130"/>
                      </a:lnTo>
                      <a:lnTo>
                        <a:pt x="133" y="118"/>
                      </a:lnTo>
                      <a:lnTo>
                        <a:pt x="152" y="99"/>
                      </a:lnTo>
                      <a:lnTo>
                        <a:pt x="170" y="83"/>
                      </a:lnTo>
                      <a:lnTo>
                        <a:pt x="180" y="74"/>
                      </a:lnTo>
                      <a:lnTo>
                        <a:pt x="191" y="64"/>
                      </a:lnTo>
                      <a:lnTo>
                        <a:pt x="176" y="62"/>
                      </a:lnTo>
                      <a:lnTo>
                        <a:pt x="163" y="62"/>
                      </a:lnTo>
                      <a:lnTo>
                        <a:pt x="151" y="61"/>
                      </a:lnTo>
                      <a:lnTo>
                        <a:pt x="138" y="61"/>
                      </a:lnTo>
                      <a:lnTo>
                        <a:pt x="125" y="59"/>
                      </a:lnTo>
                      <a:lnTo>
                        <a:pt x="114" y="59"/>
                      </a:lnTo>
                      <a:lnTo>
                        <a:pt x="106" y="48"/>
                      </a:lnTo>
                      <a:lnTo>
                        <a:pt x="99" y="38"/>
                      </a:lnTo>
                      <a:lnTo>
                        <a:pt x="94" y="27"/>
                      </a:lnTo>
                      <a:lnTo>
                        <a:pt x="90" y="17"/>
                      </a:lnTo>
                      <a:lnTo>
                        <a:pt x="83" y="8"/>
                      </a:lnTo>
                      <a:lnTo>
                        <a:pt x="78" y="0"/>
                      </a:lnTo>
                      <a:lnTo>
                        <a:pt x="72" y="8"/>
                      </a:lnTo>
                      <a:lnTo>
                        <a:pt x="67" y="17"/>
                      </a:lnTo>
                      <a:lnTo>
                        <a:pt x="61" y="27"/>
                      </a:lnTo>
                      <a:lnTo>
                        <a:pt x="56" y="38"/>
                      </a:lnTo>
                      <a:lnTo>
                        <a:pt x="50" y="49"/>
                      </a:lnTo>
                      <a:lnTo>
                        <a:pt x="45" y="61"/>
                      </a:lnTo>
                      <a:lnTo>
                        <a:pt x="24" y="61"/>
                      </a:lnTo>
                      <a:lnTo>
                        <a:pt x="5" y="64"/>
                      </a:lnTo>
                      <a:lnTo>
                        <a:pt x="3" y="77"/>
                      </a:lnTo>
                      <a:lnTo>
                        <a:pt x="14" y="75"/>
                      </a:lnTo>
                      <a:lnTo>
                        <a:pt x="27" y="74"/>
                      </a:lnTo>
                      <a:lnTo>
                        <a:pt x="38" y="72"/>
                      </a:lnTo>
                      <a:lnTo>
                        <a:pt x="51" y="72"/>
                      </a:lnTo>
                      <a:lnTo>
                        <a:pt x="58" y="59"/>
                      </a:lnTo>
                      <a:lnTo>
                        <a:pt x="66" y="48"/>
                      </a:lnTo>
                      <a:lnTo>
                        <a:pt x="70" y="35"/>
                      </a:lnTo>
                      <a:lnTo>
                        <a:pt x="78" y="24"/>
                      </a:lnTo>
                      <a:lnTo>
                        <a:pt x="83" y="35"/>
                      </a:lnTo>
                      <a:lnTo>
                        <a:pt x="91" y="46"/>
                      </a:lnTo>
                      <a:lnTo>
                        <a:pt x="96" y="58"/>
                      </a:lnTo>
                      <a:lnTo>
                        <a:pt x="104" y="70"/>
                      </a:lnTo>
                      <a:lnTo>
                        <a:pt x="117" y="70"/>
                      </a:lnTo>
                      <a:lnTo>
                        <a:pt x="133" y="72"/>
                      </a:lnTo>
                      <a:lnTo>
                        <a:pt x="146" y="74"/>
                      </a:lnTo>
                      <a:lnTo>
                        <a:pt x="163" y="75"/>
                      </a:lnTo>
                      <a:lnTo>
                        <a:pt x="152" y="85"/>
                      </a:lnTo>
                      <a:lnTo>
                        <a:pt x="141" y="94"/>
                      </a:lnTo>
                      <a:lnTo>
                        <a:pt x="130" y="104"/>
                      </a:lnTo>
                      <a:lnTo>
                        <a:pt x="120" y="115"/>
                      </a:lnTo>
                      <a:lnTo>
                        <a:pt x="122" y="127"/>
                      </a:lnTo>
                      <a:lnTo>
                        <a:pt x="125" y="139"/>
                      </a:lnTo>
                      <a:lnTo>
                        <a:pt x="127" y="152"/>
                      </a:lnTo>
                      <a:lnTo>
                        <a:pt x="130" y="165"/>
                      </a:lnTo>
                      <a:lnTo>
                        <a:pt x="117" y="160"/>
                      </a:lnTo>
                      <a:lnTo>
                        <a:pt x="104" y="154"/>
                      </a:lnTo>
                      <a:lnTo>
                        <a:pt x="91" y="149"/>
                      </a:lnTo>
                      <a:lnTo>
                        <a:pt x="78" y="143"/>
                      </a:lnTo>
                      <a:lnTo>
                        <a:pt x="66" y="149"/>
                      </a:lnTo>
                      <a:lnTo>
                        <a:pt x="51" y="155"/>
                      </a:lnTo>
                      <a:lnTo>
                        <a:pt x="38" y="162"/>
                      </a:lnTo>
                      <a:lnTo>
                        <a:pt x="26" y="170"/>
                      </a:lnTo>
                      <a:lnTo>
                        <a:pt x="27" y="154"/>
                      </a:lnTo>
                      <a:lnTo>
                        <a:pt x="30" y="141"/>
                      </a:lnTo>
                      <a:lnTo>
                        <a:pt x="32" y="128"/>
                      </a:lnTo>
                      <a:lnTo>
                        <a:pt x="35" y="117"/>
                      </a:lnTo>
                      <a:lnTo>
                        <a:pt x="19" y="99"/>
                      </a:lnTo>
                      <a:lnTo>
                        <a:pt x="1" y="85"/>
                      </a:lnTo>
                      <a:lnTo>
                        <a:pt x="0" y="99"/>
                      </a:lnTo>
                      <a:lnTo>
                        <a:pt x="11" y="109"/>
                      </a:lnTo>
                      <a:lnTo>
                        <a:pt x="22" y="120"/>
                      </a:lnTo>
                      <a:lnTo>
                        <a:pt x="19" y="131"/>
                      </a:lnTo>
                      <a:lnTo>
                        <a:pt x="19" y="143"/>
                      </a:lnTo>
                      <a:lnTo>
                        <a:pt x="14" y="154"/>
                      </a:lnTo>
                      <a:lnTo>
                        <a:pt x="14"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3" name="Freeform 3198"/>
                <p:cNvSpPr>
                  <a:spLocks noChangeAspect="1"/>
                </p:cNvSpPr>
                <p:nvPr/>
              </p:nvSpPr>
              <p:spPr bwMode="auto">
                <a:xfrm rot="8643414" flipV="1">
                  <a:off x="4664596" y="1839318"/>
                  <a:ext cx="4578" cy="6291"/>
                </a:xfrm>
                <a:custGeom>
                  <a:avLst/>
                  <a:gdLst>
                    <a:gd name="T0" fmla="*/ 2147483647 w 39"/>
                    <a:gd name="T1" fmla="*/ 2147483647 h 35"/>
                    <a:gd name="T2" fmla="*/ 2147483647 w 39"/>
                    <a:gd name="T3" fmla="*/ 2147483647 h 35"/>
                    <a:gd name="T4" fmla="*/ 2147483647 w 39"/>
                    <a:gd name="T5" fmla="*/ 2147483647 h 35"/>
                    <a:gd name="T6" fmla="*/ 2147483647 w 39"/>
                    <a:gd name="T7" fmla="*/ 0 h 35"/>
                    <a:gd name="T8" fmla="*/ 2147483647 w 39"/>
                    <a:gd name="T9" fmla="*/ 0 h 35"/>
                    <a:gd name="T10" fmla="*/ 2147483647 w 39"/>
                    <a:gd name="T11" fmla="*/ 2147483647 h 35"/>
                    <a:gd name="T12" fmla="*/ 2147483647 w 39"/>
                    <a:gd name="T13" fmla="*/ 2147483647 h 35"/>
                    <a:gd name="T14" fmla="*/ 0 w 39"/>
                    <a:gd name="T15" fmla="*/ 2147483647 h 35"/>
                    <a:gd name="T16" fmla="*/ 2147483647 w 39"/>
                    <a:gd name="T17" fmla="*/ 2147483647 h 35"/>
                    <a:gd name="T18" fmla="*/ 2147483647 w 39"/>
                    <a:gd name="T19" fmla="*/ 2147483647 h 35"/>
                    <a:gd name="T20" fmla="*/ 2147483647 w 39"/>
                    <a:gd name="T21" fmla="*/ 2147483647 h 35"/>
                    <a:gd name="T22" fmla="*/ 2147483647 w 39"/>
                    <a:gd name="T23" fmla="*/ 2147483647 h 35"/>
                    <a:gd name="T24" fmla="*/ 2147483647 w 39"/>
                    <a:gd name="T25" fmla="*/ 2147483647 h 35"/>
                    <a:gd name="T26" fmla="*/ 2147483647 w 39"/>
                    <a:gd name="T27" fmla="*/ 2147483647 h 35"/>
                    <a:gd name="T28" fmla="*/ 2147483647 w 39"/>
                    <a:gd name="T29" fmla="*/ 2147483647 h 35"/>
                    <a:gd name="T30" fmla="*/ 2147483647 w 39"/>
                    <a:gd name="T31" fmla="*/ 214748364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
                    <a:gd name="T49" fmla="*/ 0 h 35"/>
                    <a:gd name="T50" fmla="*/ 39 w 39"/>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 h="35">
                      <a:moveTo>
                        <a:pt x="29" y="13"/>
                      </a:moveTo>
                      <a:lnTo>
                        <a:pt x="32" y="13"/>
                      </a:lnTo>
                      <a:lnTo>
                        <a:pt x="37" y="13"/>
                      </a:lnTo>
                      <a:lnTo>
                        <a:pt x="39" y="0"/>
                      </a:lnTo>
                      <a:lnTo>
                        <a:pt x="32" y="0"/>
                      </a:lnTo>
                      <a:lnTo>
                        <a:pt x="26" y="2"/>
                      </a:lnTo>
                      <a:lnTo>
                        <a:pt x="11" y="2"/>
                      </a:lnTo>
                      <a:lnTo>
                        <a:pt x="0" y="5"/>
                      </a:lnTo>
                      <a:lnTo>
                        <a:pt x="10" y="13"/>
                      </a:lnTo>
                      <a:lnTo>
                        <a:pt x="21" y="22"/>
                      </a:lnTo>
                      <a:lnTo>
                        <a:pt x="26" y="29"/>
                      </a:lnTo>
                      <a:lnTo>
                        <a:pt x="34" y="35"/>
                      </a:lnTo>
                      <a:lnTo>
                        <a:pt x="35" y="21"/>
                      </a:lnTo>
                      <a:lnTo>
                        <a:pt x="32" y="18"/>
                      </a:lnTo>
                      <a:lnTo>
                        <a:pt x="29"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4" name="Freeform 3199"/>
                <p:cNvSpPr>
                  <a:spLocks noChangeAspect="1" noEditPoints="1"/>
                </p:cNvSpPr>
                <p:nvPr/>
              </p:nvSpPr>
              <p:spPr bwMode="auto">
                <a:xfrm rot="8643414" flipV="1">
                  <a:off x="4602033" y="1858190"/>
                  <a:ext cx="32044" cy="34598"/>
                </a:xfrm>
                <a:custGeom>
                  <a:avLst/>
                  <a:gdLst>
                    <a:gd name="T0" fmla="*/ 2147483647 w 231"/>
                    <a:gd name="T1" fmla="*/ 2147483647 h 201"/>
                    <a:gd name="T2" fmla="*/ 2147483647 w 231"/>
                    <a:gd name="T3" fmla="*/ 2147483647 h 201"/>
                    <a:gd name="T4" fmla="*/ 2147483647 w 231"/>
                    <a:gd name="T5" fmla="*/ 2147483647 h 201"/>
                    <a:gd name="T6" fmla="*/ 2147483647 w 231"/>
                    <a:gd name="T7" fmla="*/ 2147483647 h 201"/>
                    <a:gd name="T8" fmla="*/ 2147483647 w 231"/>
                    <a:gd name="T9" fmla="*/ 2147483647 h 201"/>
                    <a:gd name="T10" fmla="*/ 2147483647 w 231"/>
                    <a:gd name="T11" fmla="*/ 2147483647 h 201"/>
                    <a:gd name="T12" fmla="*/ 2147483647 w 231"/>
                    <a:gd name="T13" fmla="*/ 2147483647 h 201"/>
                    <a:gd name="T14" fmla="*/ 2147483647 w 231"/>
                    <a:gd name="T15" fmla="*/ 2147483647 h 201"/>
                    <a:gd name="T16" fmla="*/ 2147483647 w 231"/>
                    <a:gd name="T17" fmla="*/ 2147483647 h 201"/>
                    <a:gd name="T18" fmla="*/ 2147483647 w 231"/>
                    <a:gd name="T19" fmla="*/ 2147483647 h 201"/>
                    <a:gd name="T20" fmla="*/ 2147483647 w 231"/>
                    <a:gd name="T21" fmla="*/ 2147483647 h 201"/>
                    <a:gd name="T22" fmla="*/ 2147483647 w 231"/>
                    <a:gd name="T23" fmla="*/ 2147483647 h 201"/>
                    <a:gd name="T24" fmla="*/ 2147483647 w 231"/>
                    <a:gd name="T25" fmla="*/ 2147483647 h 201"/>
                    <a:gd name="T26" fmla="*/ 2147483647 w 231"/>
                    <a:gd name="T27" fmla="*/ 2147483647 h 201"/>
                    <a:gd name="T28" fmla="*/ 2147483647 w 231"/>
                    <a:gd name="T29" fmla="*/ 2147483647 h 201"/>
                    <a:gd name="T30" fmla="*/ 2147483647 w 231"/>
                    <a:gd name="T31" fmla="*/ 2147483647 h 201"/>
                    <a:gd name="T32" fmla="*/ 2147483647 w 231"/>
                    <a:gd name="T33" fmla="*/ 2147483647 h 201"/>
                    <a:gd name="T34" fmla="*/ 2147483647 w 231"/>
                    <a:gd name="T35" fmla="*/ 2147483647 h 201"/>
                    <a:gd name="T36" fmla="*/ 2147483647 w 231"/>
                    <a:gd name="T37" fmla="*/ 2147483647 h 201"/>
                    <a:gd name="T38" fmla="*/ 2147483647 w 231"/>
                    <a:gd name="T39" fmla="*/ 2147483647 h 201"/>
                    <a:gd name="T40" fmla="*/ 2147483647 w 231"/>
                    <a:gd name="T41" fmla="*/ 2147483647 h 201"/>
                    <a:gd name="T42" fmla="*/ 2147483647 w 231"/>
                    <a:gd name="T43" fmla="*/ 2147483647 h 201"/>
                    <a:gd name="T44" fmla="*/ 2147483647 w 231"/>
                    <a:gd name="T45" fmla="*/ 2147483647 h 201"/>
                    <a:gd name="T46" fmla="*/ 2147483647 w 231"/>
                    <a:gd name="T47" fmla="*/ 2147483647 h 201"/>
                    <a:gd name="T48" fmla="*/ 2147483647 w 231"/>
                    <a:gd name="T49" fmla="*/ 2147483647 h 201"/>
                    <a:gd name="T50" fmla="*/ 2147483647 w 231"/>
                    <a:gd name="T51" fmla="*/ 2147483647 h 201"/>
                    <a:gd name="T52" fmla="*/ 2147483647 w 231"/>
                    <a:gd name="T53" fmla="*/ 2147483647 h 201"/>
                    <a:gd name="T54" fmla="*/ 2147483647 w 231"/>
                    <a:gd name="T55" fmla="*/ 2147483647 h 201"/>
                    <a:gd name="T56" fmla="*/ 2147483647 w 231"/>
                    <a:gd name="T57" fmla="*/ 2147483647 h 201"/>
                    <a:gd name="T58" fmla="*/ 2147483647 w 231"/>
                    <a:gd name="T59" fmla="*/ 2147483647 h 201"/>
                    <a:gd name="T60" fmla="*/ 2147483647 w 231"/>
                    <a:gd name="T61" fmla="*/ 2147483647 h 201"/>
                    <a:gd name="T62" fmla="*/ 2147483647 w 231"/>
                    <a:gd name="T63" fmla="*/ 2147483647 h 201"/>
                    <a:gd name="T64" fmla="*/ 2147483647 w 231"/>
                    <a:gd name="T65" fmla="*/ 2147483647 h 201"/>
                    <a:gd name="T66" fmla="*/ 2147483647 w 231"/>
                    <a:gd name="T67" fmla="*/ 2147483647 h 201"/>
                    <a:gd name="T68" fmla="*/ 2147483647 w 231"/>
                    <a:gd name="T69" fmla="*/ 2147483647 h 201"/>
                    <a:gd name="T70" fmla="*/ 2147483647 w 231"/>
                    <a:gd name="T71" fmla="*/ 2147483647 h 201"/>
                    <a:gd name="T72" fmla="*/ 2147483647 w 231"/>
                    <a:gd name="T73" fmla="*/ 2147483647 h 201"/>
                    <a:gd name="T74" fmla="*/ 2147483647 w 231"/>
                    <a:gd name="T75" fmla="*/ 2147483647 h 201"/>
                    <a:gd name="T76" fmla="*/ 2147483647 w 231"/>
                    <a:gd name="T77" fmla="*/ 2147483647 h 201"/>
                    <a:gd name="T78" fmla="*/ 2147483647 w 231"/>
                    <a:gd name="T79" fmla="*/ 2147483647 h 201"/>
                    <a:gd name="T80" fmla="*/ 2147483647 w 231"/>
                    <a:gd name="T81" fmla="*/ 2147483647 h 201"/>
                    <a:gd name="T82" fmla="*/ 2147483647 w 231"/>
                    <a:gd name="T83" fmla="*/ 2147483647 h 201"/>
                    <a:gd name="T84" fmla="*/ 2147483647 w 231"/>
                    <a:gd name="T85" fmla="*/ 2147483647 h 201"/>
                    <a:gd name="T86" fmla="*/ 2147483647 w 231"/>
                    <a:gd name="T87" fmla="*/ 2147483647 h 201"/>
                    <a:gd name="T88" fmla="*/ 2147483647 w 231"/>
                    <a:gd name="T89" fmla="*/ 2147483647 h 201"/>
                    <a:gd name="T90" fmla="*/ 2147483647 w 231"/>
                    <a:gd name="T91" fmla="*/ 2147483647 h 201"/>
                    <a:gd name="T92" fmla="*/ 2147483647 w 231"/>
                    <a:gd name="T93" fmla="*/ 2147483647 h 201"/>
                    <a:gd name="T94" fmla="*/ 2147483647 w 231"/>
                    <a:gd name="T95" fmla="*/ 2147483647 h 201"/>
                    <a:gd name="T96" fmla="*/ 2147483647 w 231"/>
                    <a:gd name="T97" fmla="*/ 2147483647 h 201"/>
                    <a:gd name="T98" fmla="*/ 2147483647 w 231"/>
                    <a:gd name="T99" fmla="*/ 2147483647 h 2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1"/>
                    <a:gd name="T151" fmla="*/ 0 h 201"/>
                    <a:gd name="T152" fmla="*/ 231 w 231"/>
                    <a:gd name="T153" fmla="*/ 201 h 20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1" h="201">
                      <a:moveTo>
                        <a:pt x="231" y="42"/>
                      </a:moveTo>
                      <a:lnTo>
                        <a:pt x="215" y="44"/>
                      </a:lnTo>
                      <a:lnTo>
                        <a:pt x="202" y="45"/>
                      </a:lnTo>
                      <a:lnTo>
                        <a:pt x="188" y="47"/>
                      </a:lnTo>
                      <a:lnTo>
                        <a:pt x="175" y="50"/>
                      </a:lnTo>
                      <a:lnTo>
                        <a:pt x="162" y="50"/>
                      </a:lnTo>
                      <a:lnTo>
                        <a:pt x="150" y="53"/>
                      </a:lnTo>
                      <a:lnTo>
                        <a:pt x="138" y="34"/>
                      </a:lnTo>
                      <a:lnTo>
                        <a:pt x="127" y="18"/>
                      </a:lnTo>
                      <a:lnTo>
                        <a:pt x="121" y="8"/>
                      </a:lnTo>
                      <a:lnTo>
                        <a:pt x="116" y="0"/>
                      </a:lnTo>
                      <a:lnTo>
                        <a:pt x="109" y="10"/>
                      </a:lnTo>
                      <a:lnTo>
                        <a:pt x="105" y="21"/>
                      </a:lnTo>
                      <a:lnTo>
                        <a:pt x="97" y="32"/>
                      </a:lnTo>
                      <a:lnTo>
                        <a:pt x="92" y="44"/>
                      </a:lnTo>
                      <a:lnTo>
                        <a:pt x="85" y="55"/>
                      </a:lnTo>
                      <a:lnTo>
                        <a:pt x="81" y="68"/>
                      </a:lnTo>
                      <a:lnTo>
                        <a:pt x="68" y="69"/>
                      </a:lnTo>
                      <a:lnTo>
                        <a:pt x="55" y="76"/>
                      </a:lnTo>
                      <a:lnTo>
                        <a:pt x="42" y="77"/>
                      </a:lnTo>
                      <a:lnTo>
                        <a:pt x="29" y="82"/>
                      </a:lnTo>
                      <a:lnTo>
                        <a:pt x="13" y="87"/>
                      </a:lnTo>
                      <a:lnTo>
                        <a:pt x="0" y="92"/>
                      </a:lnTo>
                      <a:lnTo>
                        <a:pt x="10" y="98"/>
                      </a:lnTo>
                      <a:lnTo>
                        <a:pt x="21" y="105"/>
                      </a:lnTo>
                      <a:lnTo>
                        <a:pt x="40" y="119"/>
                      </a:lnTo>
                      <a:lnTo>
                        <a:pt x="60" y="132"/>
                      </a:lnTo>
                      <a:lnTo>
                        <a:pt x="56" y="143"/>
                      </a:lnTo>
                      <a:lnTo>
                        <a:pt x="55" y="154"/>
                      </a:lnTo>
                      <a:lnTo>
                        <a:pt x="53" y="166"/>
                      </a:lnTo>
                      <a:lnTo>
                        <a:pt x="50" y="178"/>
                      </a:lnTo>
                      <a:lnTo>
                        <a:pt x="47" y="190"/>
                      </a:lnTo>
                      <a:lnTo>
                        <a:pt x="45" y="201"/>
                      </a:lnTo>
                      <a:lnTo>
                        <a:pt x="56" y="193"/>
                      </a:lnTo>
                      <a:lnTo>
                        <a:pt x="68" y="188"/>
                      </a:lnTo>
                      <a:lnTo>
                        <a:pt x="79" y="178"/>
                      </a:lnTo>
                      <a:lnTo>
                        <a:pt x="92" y="170"/>
                      </a:lnTo>
                      <a:lnTo>
                        <a:pt x="103" y="161"/>
                      </a:lnTo>
                      <a:lnTo>
                        <a:pt x="116" y="156"/>
                      </a:lnTo>
                      <a:lnTo>
                        <a:pt x="127" y="157"/>
                      </a:lnTo>
                      <a:lnTo>
                        <a:pt x="140" y="159"/>
                      </a:lnTo>
                      <a:lnTo>
                        <a:pt x="151" y="161"/>
                      </a:lnTo>
                      <a:lnTo>
                        <a:pt x="164" y="166"/>
                      </a:lnTo>
                      <a:lnTo>
                        <a:pt x="175" y="167"/>
                      </a:lnTo>
                      <a:lnTo>
                        <a:pt x="186" y="169"/>
                      </a:lnTo>
                      <a:lnTo>
                        <a:pt x="183" y="157"/>
                      </a:lnTo>
                      <a:lnTo>
                        <a:pt x="183" y="148"/>
                      </a:lnTo>
                      <a:lnTo>
                        <a:pt x="178" y="137"/>
                      </a:lnTo>
                      <a:lnTo>
                        <a:pt x="177" y="125"/>
                      </a:lnTo>
                      <a:lnTo>
                        <a:pt x="174" y="114"/>
                      </a:lnTo>
                      <a:lnTo>
                        <a:pt x="174" y="105"/>
                      </a:lnTo>
                      <a:lnTo>
                        <a:pt x="180" y="93"/>
                      </a:lnTo>
                      <a:lnTo>
                        <a:pt x="190" y="85"/>
                      </a:lnTo>
                      <a:lnTo>
                        <a:pt x="199" y="74"/>
                      </a:lnTo>
                      <a:lnTo>
                        <a:pt x="210" y="64"/>
                      </a:lnTo>
                      <a:lnTo>
                        <a:pt x="220" y="53"/>
                      </a:lnTo>
                      <a:lnTo>
                        <a:pt x="231" y="42"/>
                      </a:lnTo>
                      <a:close/>
                      <a:moveTo>
                        <a:pt x="159" y="105"/>
                      </a:moveTo>
                      <a:lnTo>
                        <a:pt x="161" y="116"/>
                      </a:lnTo>
                      <a:lnTo>
                        <a:pt x="164" y="127"/>
                      </a:lnTo>
                      <a:lnTo>
                        <a:pt x="166" y="141"/>
                      </a:lnTo>
                      <a:lnTo>
                        <a:pt x="170" y="154"/>
                      </a:lnTo>
                      <a:lnTo>
                        <a:pt x="154" y="149"/>
                      </a:lnTo>
                      <a:lnTo>
                        <a:pt x="141" y="146"/>
                      </a:lnTo>
                      <a:lnTo>
                        <a:pt x="129" y="143"/>
                      </a:lnTo>
                      <a:lnTo>
                        <a:pt x="116" y="141"/>
                      </a:lnTo>
                      <a:lnTo>
                        <a:pt x="101" y="148"/>
                      </a:lnTo>
                      <a:lnTo>
                        <a:pt x="89" y="157"/>
                      </a:lnTo>
                      <a:lnTo>
                        <a:pt x="74" y="167"/>
                      </a:lnTo>
                      <a:lnTo>
                        <a:pt x="61" y="177"/>
                      </a:lnTo>
                      <a:lnTo>
                        <a:pt x="65" y="161"/>
                      </a:lnTo>
                      <a:lnTo>
                        <a:pt x="68" y="148"/>
                      </a:lnTo>
                      <a:lnTo>
                        <a:pt x="69" y="135"/>
                      </a:lnTo>
                      <a:lnTo>
                        <a:pt x="73" y="124"/>
                      </a:lnTo>
                      <a:lnTo>
                        <a:pt x="61" y="116"/>
                      </a:lnTo>
                      <a:lnTo>
                        <a:pt x="50" y="109"/>
                      </a:lnTo>
                      <a:lnTo>
                        <a:pt x="40" y="101"/>
                      </a:lnTo>
                      <a:lnTo>
                        <a:pt x="31" y="97"/>
                      </a:lnTo>
                      <a:lnTo>
                        <a:pt x="44" y="90"/>
                      </a:lnTo>
                      <a:lnTo>
                        <a:pt x="58" y="87"/>
                      </a:lnTo>
                      <a:lnTo>
                        <a:pt x="73" y="80"/>
                      </a:lnTo>
                      <a:lnTo>
                        <a:pt x="90" y="77"/>
                      </a:lnTo>
                      <a:lnTo>
                        <a:pt x="95" y="63"/>
                      </a:lnTo>
                      <a:lnTo>
                        <a:pt x="101" y="52"/>
                      </a:lnTo>
                      <a:lnTo>
                        <a:pt x="108" y="39"/>
                      </a:lnTo>
                      <a:lnTo>
                        <a:pt x="116" y="24"/>
                      </a:lnTo>
                      <a:lnTo>
                        <a:pt x="121" y="34"/>
                      </a:lnTo>
                      <a:lnTo>
                        <a:pt x="129" y="45"/>
                      </a:lnTo>
                      <a:lnTo>
                        <a:pt x="135" y="55"/>
                      </a:lnTo>
                      <a:lnTo>
                        <a:pt x="141" y="66"/>
                      </a:lnTo>
                      <a:lnTo>
                        <a:pt x="156" y="63"/>
                      </a:lnTo>
                      <a:lnTo>
                        <a:pt x="172" y="61"/>
                      </a:lnTo>
                      <a:lnTo>
                        <a:pt x="186" y="58"/>
                      </a:lnTo>
                      <a:lnTo>
                        <a:pt x="202" y="58"/>
                      </a:lnTo>
                      <a:lnTo>
                        <a:pt x="191" y="69"/>
                      </a:lnTo>
                      <a:lnTo>
                        <a:pt x="180" y="80"/>
                      </a:lnTo>
                      <a:lnTo>
                        <a:pt x="170" y="92"/>
                      </a:lnTo>
                      <a:lnTo>
                        <a:pt x="159" y="1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5" name="Freeform 3200"/>
                <p:cNvSpPr>
                  <a:spLocks noChangeAspect="1" noEditPoints="1"/>
                </p:cNvSpPr>
                <p:nvPr/>
              </p:nvSpPr>
              <p:spPr bwMode="auto">
                <a:xfrm rot="8643414" flipV="1">
                  <a:off x="4554729" y="1869198"/>
                  <a:ext cx="33570" cy="37744"/>
                </a:xfrm>
                <a:custGeom>
                  <a:avLst/>
                  <a:gdLst>
                    <a:gd name="T0" fmla="*/ 2147483647 w 234"/>
                    <a:gd name="T1" fmla="*/ 2147483647 h 210"/>
                    <a:gd name="T2" fmla="*/ 2147483647 w 234"/>
                    <a:gd name="T3" fmla="*/ 2147483647 h 210"/>
                    <a:gd name="T4" fmla="*/ 2147483647 w 234"/>
                    <a:gd name="T5" fmla="*/ 2147483647 h 210"/>
                    <a:gd name="T6" fmla="*/ 2147483647 w 234"/>
                    <a:gd name="T7" fmla="*/ 2147483647 h 210"/>
                    <a:gd name="T8" fmla="*/ 2147483647 w 234"/>
                    <a:gd name="T9" fmla="*/ 2147483647 h 210"/>
                    <a:gd name="T10" fmla="*/ 2147483647 w 234"/>
                    <a:gd name="T11" fmla="*/ 2147483647 h 210"/>
                    <a:gd name="T12" fmla="*/ 2147483647 w 234"/>
                    <a:gd name="T13" fmla="*/ 2147483647 h 210"/>
                    <a:gd name="T14" fmla="*/ 2147483647 w 234"/>
                    <a:gd name="T15" fmla="*/ 2147483647 h 210"/>
                    <a:gd name="T16" fmla="*/ 2147483647 w 234"/>
                    <a:gd name="T17" fmla="*/ 2147483647 h 210"/>
                    <a:gd name="T18" fmla="*/ 2147483647 w 234"/>
                    <a:gd name="T19" fmla="*/ 2147483647 h 210"/>
                    <a:gd name="T20" fmla="*/ 2147483647 w 234"/>
                    <a:gd name="T21" fmla="*/ 2147483647 h 210"/>
                    <a:gd name="T22" fmla="*/ 2147483647 w 234"/>
                    <a:gd name="T23" fmla="*/ 2147483647 h 210"/>
                    <a:gd name="T24" fmla="*/ 2147483647 w 234"/>
                    <a:gd name="T25" fmla="*/ 2147483647 h 210"/>
                    <a:gd name="T26" fmla="*/ 2147483647 w 234"/>
                    <a:gd name="T27" fmla="*/ 2147483647 h 210"/>
                    <a:gd name="T28" fmla="*/ 2147483647 w 234"/>
                    <a:gd name="T29" fmla="*/ 2147483647 h 210"/>
                    <a:gd name="T30" fmla="*/ 2147483647 w 234"/>
                    <a:gd name="T31" fmla="*/ 2147483647 h 210"/>
                    <a:gd name="T32" fmla="*/ 2147483647 w 234"/>
                    <a:gd name="T33" fmla="*/ 2147483647 h 210"/>
                    <a:gd name="T34" fmla="*/ 2147483647 w 234"/>
                    <a:gd name="T35" fmla="*/ 2147483647 h 210"/>
                    <a:gd name="T36" fmla="*/ 2147483647 w 234"/>
                    <a:gd name="T37" fmla="*/ 2147483647 h 210"/>
                    <a:gd name="T38" fmla="*/ 2147483647 w 234"/>
                    <a:gd name="T39" fmla="*/ 2147483647 h 210"/>
                    <a:gd name="T40" fmla="*/ 2147483647 w 234"/>
                    <a:gd name="T41" fmla="*/ 2147483647 h 210"/>
                    <a:gd name="T42" fmla="*/ 2147483647 w 234"/>
                    <a:gd name="T43" fmla="*/ 2147483647 h 210"/>
                    <a:gd name="T44" fmla="*/ 2147483647 w 234"/>
                    <a:gd name="T45" fmla="*/ 2147483647 h 210"/>
                    <a:gd name="T46" fmla="*/ 2147483647 w 234"/>
                    <a:gd name="T47" fmla="*/ 2147483647 h 210"/>
                    <a:gd name="T48" fmla="*/ 2147483647 w 234"/>
                    <a:gd name="T49" fmla="*/ 2147483647 h 210"/>
                    <a:gd name="T50" fmla="*/ 2147483647 w 234"/>
                    <a:gd name="T51" fmla="*/ 2147483647 h 210"/>
                    <a:gd name="T52" fmla="*/ 2147483647 w 234"/>
                    <a:gd name="T53" fmla="*/ 2147483647 h 210"/>
                    <a:gd name="T54" fmla="*/ 2147483647 w 234"/>
                    <a:gd name="T55" fmla="*/ 2147483647 h 210"/>
                    <a:gd name="T56" fmla="*/ 2147483647 w 234"/>
                    <a:gd name="T57" fmla="*/ 2147483647 h 210"/>
                    <a:gd name="T58" fmla="*/ 2147483647 w 234"/>
                    <a:gd name="T59" fmla="*/ 2147483647 h 210"/>
                    <a:gd name="T60" fmla="*/ 2147483647 w 234"/>
                    <a:gd name="T61" fmla="*/ 2147483647 h 210"/>
                    <a:gd name="T62" fmla="*/ 2147483647 w 234"/>
                    <a:gd name="T63" fmla="*/ 2147483647 h 210"/>
                    <a:gd name="T64" fmla="*/ 2147483647 w 234"/>
                    <a:gd name="T65" fmla="*/ 2147483647 h 210"/>
                    <a:gd name="T66" fmla="*/ 2147483647 w 234"/>
                    <a:gd name="T67" fmla="*/ 2147483647 h 210"/>
                    <a:gd name="T68" fmla="*/ 2147483647 w 234"/>
                    <a:gd name="T69" fmla="*/ 2147483647 h 210"/>
                    <a:gd name="T70" fmla="*/ 2147483647 w 234"/>
                    <a:gd name="T71" fmla="*/ 2147483647 h 210"/>
                    <a:gd name="T72" fmla="*/ 2147483647 w 234"/>
                    <a:gd name="T73" fmla="*/ 2147483647 h 210"/>
                    <a:gd name="T74" fmla="*/ 2147483647 w 234"/>
                    <a:gd name="T75" fmla="*/ 2147483647 h 210"/>
                    <a:gd name="T76" fmla="*/ 2147483647 w 234"/>
                    <a:gd name="T77" fmla="*/ 2147483647 h 210"/>
                    <a:gd name="T78" fmla="*/ 2147483647 w 234"/>
                    <a:gd name="T79" fmla="*/ 2147483647 h 210"/>
                    <a:gd name="T80" fmla="*/ 2147483647 w 234"/>
                    <a:gd name="T81" fmla="*/ 2147483647 h 210"/>
                    <a:gd name="T82" fmla="*/ 2147483647 w 234"/>
                    <a:gd name="T83" fmla="*/ 2147483647 h 210"/>
                    <a:gd name="T84" fmla="*/ 2147483647 w 234"/>
                    <a:gd name="T85" fmla="*/ 2147483647 h 210"/>
                    <a:gd name="T86" fmla="*/ 2147483647 w 234"/>
                    <a:gd name="T87" fmla="*/ 2147483647 h 210"/>
                    <a:gd name="T88" fmla="*/ 2147483647 w 234"/>
                    <a:gd name="T89" fmla="*/ 2147483647 h 210"/>
                    <a:gd name="T90" fmla="*/ 2147483647 w 234"/>
                    <a:gd name="T91" fmla="*/ 2147483647 h 210"/>
                    <a:gd name="T92" fmla="*/ 2147483647 w 234"/>
                    <a:gd name="T93" fmla="*/ 2147483647 h 210"/>
                    <a:gd name="T94" fmla="*/ 2147483647 w 234"/>
                    <a:gd name="T95" fmla="*/ 2147483647 h 210"/>
                    <a:gd name="T96" fmla="*/ 2147483647 w 234"/>
                    <a:gd name="T97" fmla="*/ 2147483647 h 2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4"/>
                    <a:gd name="T148" fmla="*/ 0 h 210"/>
                    <a:gd name="T149" fmla="*/ 234 w 234"/>
                    <a:gd name="T150" fmla="*/ 210 h 21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4" h="210">
                      <a:moveTo>
                        <a:pt x="234" y="24"/>
                      </a:moveTo>
                      <a:lnTo>
                        <a:pt x="218" y="29"/>
                      </a:lnTo>
                      <a:lnTo>
                        <a:pt x="205" y="32"/>
                      </a:lnTo>
                      <a:lnTo>
                        <a:pt x="191" y="34"/>
                      </a:lnTo>
                      <a:lnTo>
                        <a:pt x="178" y="40"/>
                      </a:lnTo>
                      <a:lnTo>
                        <a:pt x="165" y="42"/>
                      </a:lnTo>
                      <a:lnTo>
                        <a:pt x="152" y="47"/>
                      </a:lnTo>
                      <a:lnTo>
                        <a:pt x="139" y="31"/>
                      </a:lnTo>
                      <a:lnTo>
                        <a:pt x="128" y="16"/>
                      </a:lnTo>
                      <a:lnTo>
                        <a:pt x="122" y="8"/>
                      </a:lnTo>
                      <a:lnTo>
                        <a:pt x="117" y="0"/>
                      </a:lnTo>
                      <a:lnTo>
                        <a:pt x="110" y="11"/>
                      </a:lnTo>
                      <a:lnTo>
                        <a:pt x="106" y="23"/>
                      </a:lnTo>
                      <a:lnTo>
                        <a:pt x="98" y="34"/>
                      </a:lnTo>
                      <a:lnTo>
                        <a:pt x="93" y="47"/>
                      </a:lnTo>
                      <a:lnTo>
                        <a:pt x="86" y="58"/>
                      </a:lnTo>
                      <a:lnTo>
                        <a:pt x="82" y="72"/>
                      </a:lnTo>
                      <a:lnTo>
                        <a:pt x="66" y="77"/>
                      </a:lnTo>
                      <a:lnTo>
                        <a:pt x="53" y="85"/>
                      </a:lnTo>
                      <a:lnTo>
                        <a:pt x="40" y="90"/>
                      </a:lnTo>
                      <a:lnTo>
                        <a:pt x="27" y="98"/>
                      </a:lnTo>
                      <a:lnTo>
                        <a:pt x="13" y="103"/>
                      </a:lnTo>
                      <a:lnTo>
                        <a:pt x="0" y="111"/>
                      </a:lnTo>
                      <a:lnTo>
                        <a:pt x="11" y="114"/>
                      </a:lnTo>
                      <a:lnTo>
                        <a:pt x="22" y="120"/>
                      </a:lnTo>
                      <a:lnTo>
                        <a:pt x="40" y="128"/>
                      </a:lnTo>
                      <a:lnTo>
                        <a:pt x="59" y="140"/>
                      </a:lnTo>
                      <a:lnTo>
                        <a:pt x="56" y="151"/>
                      </a:lnTo>
                      <a:lnTo>
                        <a:pt x="53" y="162"/>
                      </a:lnTo>
                      <a:lnTo>
                        <a:pt x="51" y="172"/>
                      </a:lnTo>
                      <a:lnTo>
                        <a:pt x="49" y="186"/>
                      </a:lnTo>
                      <a:lnTo>
                        <a:pt x="48" y="198"/>
                      </a:lnTo>
                      <a:lnTo>
                        <a:pt x="46" y="210"/>
                      </a:lnTo>
                      <a:lnTo>
                        <a:pt x="57" y="201"/>
                      </a:lnTo>
                      <a:lnTo>
                        <a:pt x="69" y="191"/>
                      </a:lnTo>
                      <a:lnTo>
                        <a:pt x="80" y="180"/>
                      </a:lnTo>
                      <a:lnTo>
                        <a:pt x="93" y="172"/>
                      </a:lnTo>
                      <a:lnTo>
                        <a:pt x="104" y="162"/>
                      </a:lnTo>
                      <a:lnTo>
                        <a:pt x="117" y="154"/>
                      </a:lnTo>
                      <a:lnTo>
                        <a:pt x="128" y="154"/>
                      </a:lnTo>
                      <a:lnTo>
                        <a:pt x="141" y="154"/>
                      </a:lnTo>
                      <a:lnTo>
                        <a:pt x="154" y="154"/>
                      </a:lnTo>
                      <a:lnTo>
                        <a:pt x="167" y="156"/>
                      </a:lnTo>
                      <a:lnTo>
                        <a:pt x="178" y="156"/>
                      </a:lnTo>
                      <a:lnTo>
                        <a:pt x="189" y="157"/>
                      </a:lnTo>
                      <a:lnTo>
                        <a:pt x="186" y="146"/>
                      </a:lnTo>
                      <a:lnTo>
                        <a:pt x="183" y="137"/>
                      </a:lnTo>
                      <a:lnTo>
                        <a:pt x="179" y="125"/>
                      </a:lnTo>
                      <a:lnTo>
                        <a:pt x="178" y="117"/>
                      </a:lnTo>
                      <a:lnTo>
                        <a:pt x="176" y="106"/>
                      </a:lnTo>
                      <a:lnTo>
                        <a:pt x="175" y="96"/>
                      </a:lnTo>
                      <a:lnTo>
                        <a:pt x="183" y="85"/>
                      </a:lnTo>
                      <a:lnTo>
                        <a:pt x="192" y="74"/>
                      </a:lnTo>
                      <a:lnTo>
                        <a:pt x="202" y="63"/>
                      </a:lnTo>
                      <a:lnTo>
                        <a:pt x="213" y="51"/>
                      </a:lnTo>
                      <a:lnTo>
                        <a:pt x="223" y="39"/>
                      </a:lnTo>
                      <a:lnTo>
                        <a:pt x="234" y="24"/>
                      </a:lnTo>
                      <a:close/>
                      <a:moveTo>
                        <a:pt x="160" y="98"/>
                      </a:moveTo>
                      <a:lnTo>
                        <a:pt x="163" y="109"/>
                      </a:lnTo>
                      <a:lnTo>
                        <a:pt x="167" y="120"/>
                      </a:lnTo>
                      <a:lnTo>
                        <a:pt x="168" y="132"/>
                      </a:lnTo>
                      <a:lnTo>
                        <a:pt x="171" y="143"/>
                      </a:lnTo>
                      <a:lnTo>
                        <a:pt x="157" y="141"/>
                      </a:lnTo>
                      <a:lnTo>
                        <a:pt x="144" y="141"/>
                      </a:lnTo>
                      <a:lnTo>
                        <a:pt x="130" y="141"/>
                      </a:lnTo>
                      <a:lnTo>
                        <a:pt x="117" y="141"/>
                      </a:lnTo>
                      <a:lnTo>
                        <a:pt x="101" y="151"/>
                      </a:lnTo>
                      <a:lnTo>
                        <a:pt x="88" y="162"/>
                      </a:lnTo>
                      <a:lnTo>
                        <a:pt x="75" y="170"/>
                      </a:lnTo>
                      <a:lnTo>
                        <a:pt x="62" y="183"/>
                      </a:lnTo>
                      <a:lnTo>
                        <a:pt x="64" y="167"/>
                      </a:lnTo>
                      <a:lnTo>
                        <a:pt x="69" y="154"/>
                      </a:lnTo>
                      <a:lnTo>
                        <a:pt x="70" y="141"/>
                      </a:lnTo>
                      <a:lnTo>
                        <a:pt x="74" y="130"/>
                      </a:lnTo>
                      <a:lnTo>
                        <a:pt x="62" y="124"/>
                      </a:lnTo>
                      <a:lnTo>
                        <a:pt x="51" y="119"/>
                      </a:lnTo>
                      <a:lnTo>
                        <a:pt x="40" y="112"/>
                      </a:lnTo>
                      <a:lnTo>
                        <a:pt x="29" y="109"/>
                      </a:lnTo>
                      <a:lnTo>
                        <a:pt x="45" y="101"/>
                      </a:lnTo>
                      <a:lnTo>
                        <a:pt x="59" y="95"/>
                      </a:lnTo>
                      <a:lnTo>
                        <a:pt x="74" y="87"/>
                      </a:lnTo>
                      <a:lnTo>
                        <a:pt x="91" y="80"/>
                      </a:lnTo>
                      <a:lnTo>
                        <a:pt x="96" y="64"/>
                      </a:lnTo>
                      <a:lnTo>
                        <a:pt x="104" y="51"/>
                      </a:lnTo>
                      <a:lnTo>
                        <a:pt x="109" y="39"/>
                      </a:lnTo>
                      <a:lnTo>
                        <a:pt x="117" y="24"/>
                      </a:lnTo>
                      <a:lnTo>
                        <a:pt x="130" y="42"/>
                      </a:lnTo>
                      <a:lnTo>
                        <a:pt x="144" y="61"/>
                      </a:lnTo>
                      <a:lnTo>
                        <a:pt x="157" y="56"/>
                      </a:lnTo>
                      <a:lnTo>
                        <a:pt x="175" y="53"/>
                      </a:lnTo>
                      <a:lnTo>
                        <a:pt x="187" y="50"/>
                      </a:lnTo>
                      <a:lnTo>
                        <a:pt x="203" y="45"/>
                      </a:lnTo>
                      <a:lnTo>
                        <a:pt x="192" y="58"/>
                      </a:lnTo>
                      <a:lnTo>
                        <a:pt x="181" y="72"/>
                      </a:lnTo>
                      <a:lnTo>
                        <a:pt x="170" y="85"/>
                      </a:lnTo>
                      <a:lnTo>
                        <a:pt x="160"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6" name="Freeform 3201"/>
                <p:cNvSpPr>
                  <a:spLocks noChangeAspect="1" noEditPoints="1"/>
                </p:cNvSpPr>
                <p:nvPr/>
              </p:nvSpPr>
              <p:spPr bwMode="auto">
                <a:xfrm rot="8643414" flipV="1">
                  <a:off x="4504374" y="1878634"/>
                  <a:ext cx="32044" cy="37744"/>
                </a:xfrm>
                <a:custGeom>
                  <a:avLst/>
                  <a:gdLst>
                    <a:gd name="T0" fmla="*/ 2147483647 w 235"/>
                    <a:gd name="T1" fmla="*/ 2147483647 h 212"/>
                    <a:gd name="T2" fmla="*/ 2147483647 w 235"/>
                    <a:gd name="T3" fmla="*/ 2147483647 h 212"/>
                    <a:gd name="T4" fmla="*/ 2147483647 w 235"/>
                    <a:gd name="T5" fmla="*/ 2147483647 h 212"/>
                    <a:gd name="T6" fmla="*/ 2147483647 w 235"/>
                    <a:gd name="T7" fmla="*/ 2147483647 h 212"/>
                    <a:gd name="T8" fmla="*/ 2147483647 w 235"/>
                    <a:gd name="T9" fmla="*/ 2147483647 h 212"/>
                    <a:gd name="T10" fmla="*/ 2147483647 w 235"/>
                    <a:gd name="T11" fmla="*/ 2147483647 h 212"/>
                    <a:gd name="T12" fmla="*/ 2147483647 w 235"/>
                    <a:gd name="T13" fmla="*/ 2147483647 h 212"/>
                    <a:gd name="T14" fmla="*/ 2147483647 w 235"/>
                    <a:gd name="T15" fmla="*/ 2147483647 h 212"/>
                    <a:gd name="T16" fmla="*/ 2147483647 w 235"/>
                    <a:gd name="T17" fmla="*/ 2147483647 h 212"/>
                    <a:gd name="T18" fmla="*/ 2147483647 w 235"/>
                    <a:gd name="T19" fmla="*/ 2147483647 h 212"/>
                    <a:gd name="T20" fmla="*/ 2147483647 w 235"/>
                    <a:gd name="T21" fmla="*/ 2147483647 h 212"/>
                    <a:gd name="T22" fmla="*/ 2147483647 w 235"/>
                    <a:gd name="T23" fmla="*/ 2147483647 h 212"/>
                    <a:gd name="T24" fmla="*/ 2147483647 w 235"/>
                    <a:gd name="T25" fmla="*/ 2147483647 h 212"/>
                    <a:gd name="T26" fmla="*/ 2147483647 w 235"/>
                    <a:gd name="T27" fmla="*/ 2147483647 h 212"/>
                    <a:gd name="T28" fmla="*/ 2147483647 w 235"/>
                    <a:gd name="T29" fmla="*/ 2147483647 h 212"/>
                    <a:gd name="T30" fmla="*/ 2147483647 w 235"/>
                    <a:gd name="T31" fmla="*/ 2147483647 h 212"/>
                    <a:gd name="T32" fmla="*/ 2147483647 w 235"/>
                    <a:gd name="T33" fmla="*/ 2147483647 h 212"/>
                    <a:gd name="T34" fmla="*/ 2147483647 w 235"/>
                    <a:gd name="T35" fmla="*/ 2147483647 h 212"/>
                    <a:gd name="T36" fmla="*/ 2147483647 w 235"/>
                    <a:gd name="T37" fmla="*/ 2147483647 h 212"/>
                    <a:gd name="T38" fmla="*/ 2147483647 w 235"/>
                    <a:gd name="T39" fmla="*/ 2147483647 h 212"/>
                    <a:gd name="T40" fmla="*/ 2147483647 w 235"/>
                    <a:gd name="T41" fmla="*/ 2147483647 h 212"/>
                    <a:gd name="T42" fmla="*/ 2147483647 w 235"/>
                    <a:gd name="T43" fmla="*/ 2147483647 h 212"/>
                    <a:gd name="T44" fmla="*/ 2147483647 w 235"/>
                    <a:gd name="T45" fmla="*/ 2147483647 h 212"/>
                    <a:gd name="T46" fmla="*/ 2147483647 w 235"/>
                    <a:gd name="T47" fmla="*/ 2147483647 h 212"/>
                    <a:gd name="T48" fmla="*/ 2147483647 w 235"/>
                    <a:gd name="T49" fmla="*/ 2147483647 h 212"/>
                    <a:gd name="T50" fmla="*/ 2147483647 w 235"/>
                    <a:gd name="T51" fmla="*/ 2147483647 h 212"/>
                    <a:gd name="T52" fmla="*/ 2147483647 w 235"/>
                    <a:gd name="T53" fmla="*/ 2147483647 h 212"/>
                    <a:gd name="T54" fmla="*/ 2147483647 w 235"/>
                    <a:gd name="T55" fmla="*/ 2147483647 h 212"/>
                    <a:gd name="T56" fmla="*/ 2147483647 w 235"/>
                    <a:gd name="T57" fmla="*/ 2147483647 h 212"/>
                    <a:gd name="T58" fmla="*/ 2147483647 w 235"/>
                    <a:gd name="T59" fmla="*/ 2147483647 h 212"/>
                    <a:gd name="T60" fmla="*/ 2147483647 w 235"/>
                    <a:gd name="T61" fmla="*/ 2147483647 h 212"/>
                    <a:gd name="T62" fmla="*/ 2147483647 w 235"/>
                    <a:gd name="T63" fmla="*/ 2147483647 h 212"/>
                    <a:gd name="T64" fmla="*/ 2147483647 w 235"/>
                    <a:gd name="T65" fmla="*/ 2147483647 h 212"/>
                    <a:gd name="T66" fmla="*/ 2147483647 w 235"/>
                    <a:gd name="T67" fmla="*/ 2147483647 h 212"/>
                    <a:gd name="T68" fmla="*/ 2147483647 w 235"/>
                    <a:gd name="T69" fmla="*/ 2147483647 h 212"/>
                    <a:gd name="T70" fmla="*/ 2147483647 w 235"/>
                    <a:gd name="T71" fmla="*/ 2147483647 h 212"/>
                    <a:gd name="T72" fmla="*/ 2147483647 w 235"/>
                    <a:gd name="T73" fmla="*/ 2147483647 h 212"/>
                    <a:gd name="T74" fmla="*/ 2147483647 w 235"/>
                    <a:gd name="T75" fmla="*/ 2147483647 h 212"/>
                    <a:gd name="T76" fmla="*/ 2147483647 w 235"/>
                    <a:gd name="T77" fmla="*/ 2147483647 h 212"/>
                    <a:gd name="T78" fmla="*/ 2147483647 w 235"/>
                    <a:gd name="T79" fmla="*/ 2147483647 h 212"/>
                    <a:gd name="T80" fmla="*/ 2147483647 w 235"/>
                    <a:gd name="T81" fmla="*/ 2147483647 h 212"/>
                    <a:gd name="T82" fmla="*/ 2147483647 w 235"/>
                    <a:gd name="T83" fmla="*/ 2147483647 h 212"/>
                    <a:gd name="T84" fmla="*/ 2147483647 w 235"/>
                    <a:gd name="T85" fmla="*/ 2147483647 h 212"/>
                    <a:gd name="T86" fmla="*/ 2147483647 w 235"/>
                    <a:gd name="T87" fmla="*/ 2147483647 h 212"/>
                    <a:gd name="T88" fmla="*/ 2147483647 w 235"/>
                    <a:gd name="T89" fmla="*/ 2147483647 h 212"/>
                    <a:gd name="T90" fmla="*/ 2147483647 w 235"/>
                    <a:gd name="T91" fmla="*/ 2147483647 h 212"/>
                    <a:gd name="T92" fmla="*/ 2147483647 w 235"/>
                    <a:gd name="T93" fmla="*/ 2147483647 h 212"/>
                    <a:gd name="T94" fmla="*/ 2147483647 w 235"/>
                    <a:gd name="T95" fmla="*/ 2147483647 h 212"/>
                    <a:gd name="T96" fmla="*/ 2147483647 w 235"/>
                    <a:gd name="T97" fmla="*/ 2147483647 h 2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5"/>
                    <a:gd name="T148" fmla="*/ 0 h 212"/>
                    <a:gd name="T149" fmla="*/ 235 w 235"/>
                    <a:gd name="T150" fmla="*/ 212 h 21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5" h="212">
                      <a:moveTo>
                        <a:pt x="152" y="45"/>
                      </a:moveTo>
                      <a:lnTo>
                        <a:pt x="139" y="27"/>
                      </a:lnTo>
                      <a:lnTo>
                        <a:pt x="128" y="14"/>
                      </a:lnTo>
                      <a:lnTo>
                        <a:pt x="122" y="5"/>
                      </a:lnTo>
                      <a:lnTo>
                        <a:pt x="117" y="0"/>
                      </a:lnTo>
                      <a:lnTo>
                        <a:pt x="110" y="11"/>
                      </a:lnTo>
                      <a:lnTo>
                        <a:pt x="106" y="22"/>
                      </a:lnTo>
                      <a:lnTo>
                        <a:pt x="98" y="33"/>
                      </a:lnTo>
                      <a:lnTo>
                        <a:pt x="93" y="46"/>
                      </a:lnTo>
                      <a:lnTo>
                        <a:pt x="86" y="59"/>
                      </a:lnTo>
                      <a:lnTo>
                        <a:pt x="82" y="72"/>
                      </a:lnTo>
                      <a:lnTo>
                        <a:pt x="67" y="78"/>
                      </a:lnTo>
                      <a:lnTo>
                        <a:pt x="53" y="86"/>
                      </a:lnTo>
                      <a:lnTo>
                        <a:pt x="40" y="93"/>
                      </a:lnTo>
                      <a:lnTo>
                        <a:pt x="27" y="101"/>
                      </a:lnTo>
                      <a:lnTo>
                        <a:pt x="13" y="106"/>
                      </a:lnTo>
                      <a:lnTo>
                        <a:pt x="0" y="115"/>
                      </a:lnTo>
                      <a:lnTo>
                        <a:pt x="11" y="120"/>
                      </a:lnTo>
                      <a:lnTo>
                        <a:pt x="22" y="125"/>
                      </a:lnTo>
                      <a:lnTo>
                        <a:pt x="38" y="133"/>
                      </a:lnTo>
                      <a:lnTo>
                        <a:pt x="59" y="139"/>
                      </a:lnTo>
                      <a:lnTo>
                        <a:pt x="56" y="151"/>
                      </a:lnTo>
                      <a:lnTo>
                        <a:pt x="56" y="162"/>
                      </a:lnTo>
                      <a:lnTo>
                        <a:pt x="51" y="173"/>
                      </a:lnTo>
                      <a:lnTo>
                        <a:pt x="51" y="186"/>
                      </a:lnTo>
                      <a:lnTo>
                        <a:pt x="48" y="197"/>
                      </a:lnTo>
                      <a:lnTo>
                        <a:pt x="46" y="212"/>
                      </a:lnTo>
                      <a:lnTo>
                        <a:pt x="57" y="202"/>
                      </a:lnTo>
                      <a:lnTo>
                        <a:pt x="69" y="192"/>
                      </a:lnTo>
                      <a:lnTo>
                        <a:pt x="80" y="181"/>
                      </a:lnTo>
                      <a:lnTo>
                        <a:pt x="93" y="171"/>
                      </a:lnTo>
                      <a:lnTo>
                        <a:pt x="106" y="160"/>
                      </a:lnTo>
                      <a:lnTo>
                        <a:pt x="118" y="151"/>
                      </a:lnTo>
                      <a:lnTo>
                        <a:pt x="130" y="151"/>
                      </a:lnTo>
                      <a:lnTo>
                        <a:pt x="142" y="151"/>
                      </a:lnTo>
                      <a:lnTo>
                        <a:pt x="154" y="151"/>
                      </a:lnTo>
                      <a:lnTo>
                        <a:pt x="167" y="152"/>
                      </a:lnTo>
                      <a:lnTo>
                        <a:pt x="178" y="152"/>
                      </a:lnTo>
                      <a:lnTo>
                        <a:pt x="189" y="155"/>
                      </a:lnTo>
                      <a:lnTo>
                        <a:pt x="187" y="144"/>
                      </a:lnTo>
                      <a:lnTo>
                        <a:pt x="186" y="135"/>
                      </a:lnTo>
                      <a:lnTo>
                        <a:pt x="181" y="123"/>
                      </a:lnTo>
                      <a:lnTo>
                        <a:pt x="179" y="112"/>
                      </a:lnTo>
                      <a:lnTo>
                        <a:pt x="176" y="102"/>
                      </a:lnTo>
                      <a:lnTo>
                        <a:pt x="176" y="93"/>
                      </a:lnTo>
                      <a:lnTo>
                        <a:pt x="183" y="82"/>
                      </a:lnTo>
                      <a:lnTo>
                        <a:pt x="194" y="70"/>
                      </a:lnTo>
                      <a:lnTo>
                        <a:pt x="202" y="59"/>
                      </a:lnTo>
                      <a:lnTo>
                        <a:pt x="213" y="48"/>
                      </a:lnTo>
                      <a:lnTo>
                        <a:pt x="224" y="35"/>
                      </a:lnTo>
                      <a:lnTo>
                        <a:pt x="235" y="22"/>
                      </a:lnTo>
                      <a:lnTo>
                        <a:pt x="221" y="25"/>
                      </a:lnTo>
                      <a:lnTo>
                        <a:pt x="208" y="30"/>
                      </a:lnTo>
                      <a:lnTo>
                        <a:pt x="192" y="32"/>
                      </a:lnTo>
                      <a:lnTo>
                        <a:pt x="179" y="35"/>
                      </a:lnTo>
                      <a:lnTo>
                        <a:pt x="165" y="38"/>
                      </a:lnTo>
                      <a:lnTo>
                        <a:pt x="152" y="45"/>
                      </a:lnTo>
                      <a:close/>
                      <a:moveTo>
                        <a:pt x="162" y="94"/>
                      </a:moveTo>
                      <a:lnTo>
                        <a:pt x="163" y="106"/>
                      </a:lnTo>
                      <a:lnTo>
                        <a:pt x="167" y="117"/>
                      </a:lnTo>
                      <a:lnTo>
                        <a:pt x="168" y="128"/>
                      </a:lnTo>
                      <a:lnTo>
                        <a:pt x="173" y="139"/>
                      </a:lnTo>
                      <a:lnTo>
                        <a:pt x="157" y="138"/>
                      </a:lnTo>
                      <a:lnTo>
                        <a:pt x="144" y="138"/>
                      </a:lnTo>
                      <a:lnTo>
                        <a:pt x="131" y="138"/>
                      </a:lnTo>
                      <a:lnTo>
                        <a:pt x="118" y="138"/>
                      </a:lnTo>
                      <a:lnTo>
                        <a:pt x="104" y="149"/>
                      </a:lnTo>
                      <a:lnTo>
                        <a:pt x="91" y="160"/>
                      </a:lnTo>
                      <a:lnTo>
                        <a:pt x="75" y="171"/>
                      </a:lnTo>
                      <a:lnTo>
                        <a:pt x="62" y="183"/>
                      </a:lnTo>
                      <a:lnTo>
                        <a:pt x="64" y="170"/>
                      </a:lnTo>
                      <a:lnTo>
                        <a:pt x="69" y="157"/>
                      </a:lnTo>
                      <a:lnTo>
                        <a:pt x="70" y="141"/>
                      </a:lnTo>
                      <a:lnTo>
                        <a:pt x="74" y="128"/>
                      </a:lnTo>
                      <a:lnTo>
                        <a:pt x="62" y="123"/>
                      </a:lnTo>
                      <a:lnTo>
                        <a:pt x="51" y="120"/>
                      </a:lnTo>
                      <a:lnTo>
                        <a:pt x="40" y="115"/>
                      </a:lnTo>
                      <a:lnTo>
                        <a:pt x="29" y="112"/>
                      </a:lnTo>
                      <a:lnTo>
                        <a:pt x="45" y="102"/>
                      </a:lnTo>
                      <a:lnTo>
                        <a:pt x="59" y="94"/>
                      </a:lnTo>
                      <a:lnTo>
                        <a:pt x="74" y="88"/>
                      </a:lnTo>
                      <a:lnTo>
                        <a:pt x="91" y="80"/>
                      </a:lnTo>
                      <a:lnTo>
                        <a:pt x="96" y="66"/>
                      </a:lnTo>
                      <a:lnTo>
                        <a:pt x="104" y="53"/>
                      </a:lnTo>
                      <a:lnTo>
                        <a:pt x="109" y="35"/>
                      </a:lnTo>
                      <a:lnTo>
                        <a:pt x="117" y="24"/>
                      </a:lnTo>
                      <a:lnTo>
                        <a:pt x="130" y="41"/>
                      </a:lnTo>
                      <a:lnTo>
                        <a:pt x="144" y="59"/>
                      </a:lnTo>
                      <a:lnTo>
                        <a:pt x="159" y="54"/>
                      </a:lnTo>
                      <a:lnTo>
                        <a:pt x="175" y="49"/>
                      </a:lnTo>
                      <a:lnTo>
                        <a:pt x="189" y="45"/>
                      </a:lnTo>
                      <a:lnTo>
                        <a:pt x="205" y="43"/>
                      </a:lnTo>
                      <a:lnTo>
                        <a:pt x="194" y="54"/>
                      </a:lnTo>
                      <a:lnTo>
                        <a:pt x="183" y="69"/>
                      </a:lnTo>
                      <a:lnTo>
                        <a:pt x="173" y="80"/>
                      </a:lnTo>
                      <a:lnTo>
                        <a:pt x="162"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7" name="Freeform 3202"/>
                <p:cNvSpPr>
                  <a:spLocks noChangeAspect="1" noEditPoints="1"/>
                </p:cNvSpPr>
                <p:nvPr/>
              </p:nvSpPr>
              <p:spPr bwMode="auto">
                <a:xfrm rot="8643414" flipV="1">
                  <a:off x="4734788" y="1807865"/>
                  <a:ext cx="28993" cy="39316"/>
                </a:xfrm>
                <a:custGeom>
                  <a:avLst/>
                  <a:gdLst>
                    <a:gd name="T0" fmla="*/ 2147483647 w 217"/>
                    <a:gd name="T1" fmla="*/ 2147483647 h 222"/>
                    <a:gd name="T2" fmla="*/ 2147483647 w 217"/>
                    <a:gd name="T3" fmla="*/ 2147483647 h 222"/>
                    <a:gd name="T4" fmla="*/ 2147483647 w 217"/>
                    <a:gd name="T5" fmla="*/ 2147483647 h 222"/>
                    <a:gd name="T6" fmla="*/ 2147483647 w 217"/>
                    <a:gd name="T7" fmla="*/ 2147483647 h 222"/>
                    <a:gd name="T8" fmla="*/ 2147483647 w 217"/>
                    <a:gd name="T9" fmla="*/ 2147483647 h 222"/>
                    <a:gd name="T10" fmla="*/ 2147483647 w 217"/>
                    <a:gd name="T11" fmla="*/ 2147483647 h 222"/>
                    <a:gd name="T12" fmla="*/ 2147483647 w 217"/>
                    <a:gd name="T13" fmla="*/ 2147483647 h 222"/>
                    <a:gd name="T14" fmla="*/ 2147483647 w 217"/>
                    <a:gd name="T15" fmla="*/ 2147483647 h 222"/>
                    <a:gd name="T16" fmla="*/ 2147483647 w 217"/>
                    <a:gd name="T17" fmla="*/ 2147483647 h 222"/>
                    <a:gd name="T18" fmla="*/ 2147483647 w 217"/>
                    <a:gd name="T19" fmla="*/ 2147483647 h 222"/>
                    <a:gd name="T20" fmla="*/ 2147483647 w 217"/>
                    <a:gd name="T21" fmla="*/ 2147483647 h 222"/>
                    <a:gd name="T22" fmla="*/ 2147483647 w 217"/>
                    <a:gd name="T23" fmla="*/ 2147483647 h 222"/>
                    <a:gd name="T24" fmla="*/ 2147483647 w 217"/>
                    <a:gd name="T25" fmla="*/ 2147483647 h 222"/>
                    <a:gd name="T26" fmla="*/ 2147483647 w 217"/>
                    <a:gd name="T27" fmla="*/ 2147483647 h 222"/>
                    <a:gd name="T28" fmla="*/ 2147483647 w 217"/>
                    <a:gd name="T29" fmla="*/ 2147483647 h 222"/>
                    <a:gd name="T30" fmla="*/ 2147483647 w 217"/>
                    <a:gd name="T31" fmla="*/ 2147483647 h 222"/>
                    <a:gd name="T32" fmla="*/ 2147483647 w 217"/>
                    <a:gd name="T33" fmla="*/ 2147483647 h 222"/>
                    <a:gd name="T34" fmla="*/ 2147483647 w 217"/>
                    <a:gd name="T35" fmla="*/ 2147483647 h 222"/>
                    <a:gd name="T36" fmla="*/ 2147483647 w 217"/>
                    <a:gd name="T37" fmla="*/ 2147483647 h 222"/>
                    <a:gd name="T38" fmla="*/ 2147483647 w 217"/>
                    <a:gd name="T39" fmla="*/ 2147483647 h 222"/>
                    <a:gd name="T40" fmla="*/ 2147483647 w 217"/>
                    <a:gd name="T41" fmla="*/ 2147483647 h 222"/>
                    <a:gd name="T42" fmla="*/ 2147483647 w 217"/>
                    <a:gd name="T43" fmla="*/ 2147483647 h 222"/>
                    <a:gd name="T44" fmla="*/ 2147483647 w 217"/>
                    <a:gd name="T45" fmla="*/ 2147483647 h 222"/>
                    <a:gd name="T46" fmla="*/ 2147483647 w 217"/>
                    <a:gd name="T47" fmla="*/ 2147483647 h 222"/>
                    <a:gd name="T48" fmla="*/ 2147483647 w 217"/>
                    <a:gd name="T49" fmla="*/ 2147483647 h 222"/>
                    <a:gd name="T50" fmla="*/ 2147483647 w 217"/>
                    <a:gd name="T51" fmla="*/ 2147483647 h 222"/>
                    <a:gd name="T52" fmla="*/ 2147483647 w 217"/>
                    <a:gd name="T53" fmla="*/ 2147483647 h 222"/>
                    <a:gd name="T54" fmla="*/ 2147483647 w 217"/>
                    <a:gd name="T55" fmla="*/ 2147483647 h 222"/>
                    <a:gd name="T56" fmla="*/ 2147483647 w 217"/>
                    <a:gd name="T57" fmla="*/ 2147483647 h 222"/>
                    <a:gd name="T58" fmla="*/ 2147483647 w 217"/>
                    <a:gd name="T59" fmla="*/ 2147483647 h 222"/>
                    <a:gd name="T60" fmla="*/ 2147483647 w 217"/>
                    <a:gd name="T61" fmla="*/ 2147483647 h 222"/>
                    <a:gd name="T62" fmla="*/ 2147483647 w 217"/>
                    <a:gd name="T63" fmla="*/ 2147483647 h 222"/>
                    <a:gd name="T64" fmla="*/ 2147483647 w 217"/>
                    <a:gd name="T65" fmla="*/ 2147483647 h 222"/>
                    <a:gd name="T66" fmla="*/ 2147483647 w 217"/>
                    <a:gd name="T67" fmla="*/ 2147483647 h 222"/>
                    <a:gd name="T68" fmla="*/ 2147483647 w 217"/>
                    <a:gd name="T69" fmla="*/ 2147483647 h 222"/>
                    <a:gd name="T70" fmla="*/ 2147483647 w 217"/>
                    <a:gd name="T71" fmla="*/ 2147483647 h 222"/>
                    <a:gd name="T72" fmla="*/ 2147483647 w 217"/>
                    <a:gd name="T73" fmla="*/ 2147483647 h 222"/>
                    <a:gd name="T74" fmla="*/ 2147483647 w 217"/>
                    <a:gd name="T75" fmla="*/ 2147483647 h 222"/>
                    <a:gd name="T76" fmla="*/ 2147483647 w 217"/>
                    <a:gd name="T77" fmla="*/ 2147483647 h 222"/>
                    <a:gd name="T78" fmla="*/ 2147483647 w 217"/>
                    <a:gd name="T79" fmla="*/ 2147483647 h 222"/>
                    <a:gd name="T80" fmla="*/ 2147483647 w 217"/>
                    <a:gd name="T81" fmla="*/ 2147483647 h 222"/>
                    <a:gd name="T82" fmla="*/ 2147483647 w 217"/>
                    <a:gd name="T83" fmla="*/ 2147483647 h 222"/>
                    <a:gd name="T84" fmla="*/ 2147483647 w 217"/>
                    <a:gd name="T85" fmla="*/ 2147483647 h 222"/>
                    <a:gd name="T86" fmla="*/ 2147483647 w 217"/>
                    <a:gd name="T87" fmla="*/ 2147483647 h 222"/>
                    <a:gd name="T88" fmla="*/ 2147483647 w 217"/>
                    <a:gd name="T89" fmla="*/ 2147483647 h 222"/>
                    <a:gd name="T90" fmla="*/ 2147483647 w 217"/>
                    <a:gd name="T91" fmla="*/ 2147483647 h 222"/>
                    <a:gd name="T92" fmla="*/ 2147483647 w 217"/>
                    <a:gd name="T93" fmla="*/ 2147483647 h 222"/>
                    <a:gd name="T94" fmla="*/ 2147483647 w 217"/>
                    <a:gd name="T95" fmla="*/ 2147483647 h 222"/>
                    <a:gd name="T96" fmla="*/ 2147483647 w 217"/>
                    <a:gd name="T97" fmla="*/ 2147483647 h 222"/>
                    <a:gd name="T98" fmla="*/ 2147483647 w 217"/>
                    <a:gd name="T99" fmla="*/ 2147483647 h 22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7"/>
                    <a:gd name="T151" fmla="*/ 0 h 222"/>
                    <a:gd name="T152" fmla="*/ 217 w 217"/>
                    <a:gd name="T153" fmla="*/ 222 h 22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7" h="222">
                      <a:moveTo>
                        <a:pt x="55" y="109"/>
                      </a:moveTo>
                      <a:lnTo>
                        <a:pt x="51" y="119"/>
                      </a:lnTo>
                      <a:lnTo>
                        <a:pt x="50" y="130"/>
                      </a:lnTo>
                      <a:lnTo>
                        <a:pt x="48" y="141"/>
                      </a:lnTo>
                      <a:lnTo>
                        <a:pt x="47" y="153"/>
                      </a:lnTo>
                      <a:lnTo>
                        <a:pt x="43" y="164"/>
                      </a:lnTo>
                      <a:lnTo>
                        <a:pt x="43" y="175"/>
                      </a:lnTo>
                      <a:lnTo>
                        <a:pt x="51" y="172"/>
                      </a:lnTo>
                      <a:lnTo>
                        <a:pt x="63" y="172"/>
                      </a:lnTo>
                      <a:lnTo>
                        <a:pt x="74" y="170"/>
                      </a:lnTo>
                      <a:lnTo>
                        <a:pt x="85" y="169"/>
                      </a:lnTo>
                      <a:lnTo>
                        <a:pt x="96" y="167"/>
                      </a:lnTo>
                      <a:lnTo>
                        <a:pt x="108" y="165"/>
                      </a:lnTo>
                      <a:lnTo>
                        <a:pt x="119" y="175"/>
                      </a:lnTo>
                      <a:lnTo>
                        <a:pt x="130" y="183"/>
                      </a:lnTo>
                      <a:lnTo>
                        <a:pt x="141" y="193"/>
                      </a:lnTo>
                      <a:lnTo>
                        <a:pt x="152" y="204"/>
                      </a:lnTo>
                      <a:lnTo>
                        <a:pt x="164" y="212"/>
                      </a:lnTo>
                      <a:lnTo>
                        <a:pt x="175" y="222"/>
                      </a:lnTo>
                      <a:lnTo>
                        <a:pt x="172" y="209"/>
                      </a:lnTo>
                      <a:lnTo>
                        <a:pt x="169" y="198"/>
                      </a:lnTo>
                      <a:lnTo>
                        <a:pt x="165" y="183"/>
                      </a:lnTo>
                      <a:lnTo>
                        <a:pt x="165" y="170"/>
                      </a:lnTo>
                      <a:lnTo>
                        <a:pt x="162" y="157"/>
                      </a:lnTo>
                      <a:lnTo>
                        <a:pt x="162" y="146"/>
                      </a:lnTo>
                      <a:lnTo>
                        <a:pt x="178" y="135"/>
                      </a:lnTo>
                      <a:lnTo>
                        <a:pt x="197" y="124"/>
                      </a:lnTo>
                      <a:lnTo>
                        <a:pt x="207" y="119"/>
                      </a:lnTo>
                      <a:lnTo>
                        <a:pt x="217" y="112"/>
                      </a:lnTo>
                      <a:lnTo>
                        <a:pt x="202" y="106"/>
                      </a:lnTo>
                      <a:lnTo>
                        <a:pt x="191" y="100"/>
                      </a:lnTo>
                      <a:lnTo>
                        <a:pt x="178" y="95"/>
                      </a:lnTo>
                      <a:lnTo>
                        <a:pt x="165" y="88"/>
                      </a:lnTo>
                      <a:lnTo>
                        <a:pt x="152" y="84"/>
                      </a:lnTo>
                      <a:lnTo>
                        <a:pt x="141" y="77"/>
                      </a:lnTo>
                      <a:lnTo>
                        <a:pt x="136" y="63"/>
                      </a:lnTo>
                      <a:lnTo>
                        <a:pt x="130" y="51"/>
                      </a:lnTo>
                      <a:lnTo>
                        <a:pt x="125" y="39"/>
                      </a:lnTo>
                      <a:lnTo>
                        <a:pt x="119" y="24"/>
                      </a:lnTo>
                      <a:lnTo>
                        <a:pt x="114" y="11"/>
                      </a:lnTo>
                      <a:lnTo>
                        <a:pt x="109" y="0"/>
                      </a:lnTo>
                      <a:lnTo>
                        <a:pt x="103" y="8"/>
                      </a:lnTo>
                      <a:lnTo>
                        <a:pt x="98" y="18"/>
                      </a:lnTo>
                      <a:lnTo>
                        <a:pt x="87" y="34"/>
                      </a:lnTo>
                      <a:lnTo>
                        <a:pt x="77" y="53"/>
                      </a:lnTo>
                      <a:lnTo>
                        <a:pt x="63" y="47"/>
                      </a:lnTo>
                      <a:lnTo>
                        <a:pt x="50" y="45"/>
                      </a:lnTo>
                      <a:lnTo>
                        <a:pt x="37" y="42"/>
                      </a:lnTo>
                      <a:lnTo>
                        <a:pt x="26" y="40"/>
                      </a:lnTo>
                      <a:lnTo>
                        <a:pt x="13" y="35"/>
                      </a:lnTo>
                      <a:lnTo>
                        <a:pt x="0" y="34"/>
                      </a:lnTo>
                      <a:lnTo>
                        <a:pt x="10" y="47"/>
                      </a:lnTo>
                      <a:lnTo>
                        <a:pt x="21" y="61"/>
                      </a:lnTo>
                      <a:lnTo>
                        <a:pt x="27" y="72"/>
                      </a:lnTo>
                      <a:lnTo>
                        <a:pt x="37" y="84"/>
                      </a:lnTo>
                      <a:lnTo>
                        <a:pt x="45" y="95"/>
                      </a:lnTo>
                      <a:lnTo>
                        <a:pt x="55" y="109"/>
                      </a:lnTo>
                      <a:close/>
                      <a:moveTo>
                        <a:pt x="84" y="68"/>
                      </a:moveTo>
                      <a:lnTo>
                        <a:pt x="90" y="56"/>
                      </a:lnTo>
                      <a:lnTo>
                        <a:pt x="95" y="47"/>
                      </a:lnTo>
                      <a:lnTo>
                        <a:pt x="103" y="35"/>
                      </a:lnTo>
                      <a:lnTo>
                        <a:pt x="109" y="27"/>
                      </a:lnTo>
                      <a:lnTo>
                        <a:pt x="116" y="40"/>
                      </a:lnTo>
                      <a:lnTo>
                        <a:pt x="120" y="56"/>
                      </a:lnTo>
                      <a:lnTo>
                        <a:pt x="127" y="69"/>
                      </a:lnTo>
                      <a:lnTo>
                        <a:pt x="133" y="87"/>
                      </a:lnTo>
                      <a:lnTo>
                        <a:pt x="146" y="92"/>
                      </a:lnTo>
                      <a:lnTo>
                        <a:pt x="162" y="100"/>
                      </a:lnTo>
                      <a:lnTo>
                        <a:pt x="175" y="106"/>
                      </a:lnTo>
                      <a:lnTo>
                        <a:pt x="189" y="112"/>
                      </a:lnTo>
                      <a:lnTo>
                        <a:pt x="178" y="119"/>
                      </a:lnTo>
                      <a:lnTo>
                        <a:pt x="169" y="124"/>
                      </a:lnTo>
                      <a:lnTo>
                        <a:pt x="157" y="130"/>
                      </a:lnTo>
                      <a:lnTo>
                        <a:pt x="149" y="137"/>
                      </a:lnTo>
                      <a:lnTo>
                        <a:pt x="151" y="149"/>
                      </a:lnTo>
                      <a:lnTo>
                        <a:pt x="152" y="165"/>
                      </a:lnTo>
                      <a:lnTo>
                        <a:pt x="154" y="180"/>
                      </a:lnTo>
                      <a:lnTo>
                        <a:pt x="157" y="194"/>
                      </a:lnTo>
                      <a:lnTo>
                        <a:pt x="144" y="183"/>
                      </a:lnTo>
                      <a:lnTo>
                        <a:pt x="132" y="172"/>
                      </a:lnTo>
                      <a:lnTo>
                        <a:pt x="119" y="161"/>
                      </a:lnTo>
                      <a:lnTo>
                        <a:pt x="108" y="153"/>
                      </a:lnTo>
                      <a:lnTo>
                        <a:pt x="95" y="154"/>
                      </a:lnTo>
                      <a:lnTo>
                        <a:pt x="82" y="156"/>
                      </a:lnTo>
                      <a:lnTo>
                        <a:pt x="69" y="156"/>
                      </a:lnTo>
                      <a:lnTo>
                        <a:pt x="58" y="159"/>
                      </a:lnTo>
                      <a:lnTo>
                        <a:pt x="59" y="145"/>
                      </a:lnTo>
                      <a:lnTo>
                        <a:pt x="61" y="132"/>
                      </a:lnTo>
                      <a:lnTo>
                        <a:pt x="63" y="120"/>
                      </a:lnTo>
                      <a:lnTo>
                        <a:pt x="67" y="109"/>
                      </a:lnTo>
                      <a:lnTo>
                        <a:pt x="56" y="95"/>
                      </a:lnTo>
                      <a:lnTo>
                        <a:pt x="47" y="80"/>
                      </a:lnTo>
                      <a:lnTo>
                        <a:pt x="37" y="66"/>
                      </a:lnTo>
                      <a:lnTo>
                        <a:pt x="27" y="53"/>
                      </a:lnTo>
                      <a:lnTo>
                        <a:pt x="42" y="55"/>
                      </a:lnTo>
                      <a:lnTo>
                        <a:pt x="56" y="61"/>
                      </a:lnTo>
                      <a:lnTo>
                        <a:pt x="69" y="63"/>
                      </a:lnTo>
                      <a:lnTo>
                        <a:pt x="84"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 name="Freeform 3203"/>
                <p:cNvSpPr>
                  <a:spLocks noChangeAspect="1" noEditPoints="1"/>
                </p:cNvSpPr>
                <p:nvPr/>
              </p:nvSpPr>
              <p:spPr bwMode="auto">
                <a:xfrm rot="8643414" flipV="1">
                  <a:off x="4708848" y="1847181"/>
                  <a:ext cx="30518" cy="36171"/>
                </a:xfrm>
                <a:custGeom>
                  <a:avLst/>
                  <a:gdLst>
                    <a:gd name="T0" fmla="*/ 2147483647 w 221"/>
                    <a:gd name="T1" fmla="*/ 2147483647 h 206"/>
                    <a:gd name="T2" fmla="*/ 2147483647 w 221"/>
                    <a:gd name="T3" fmla="*/ 2147483647 h 206"/>
                    <a:gd name="T4" fmla="*/ 2147483647 w 221"/>
                    <a:gd name="T5" fmla="*/ 2147483647 h 206"/>
                    <a:gd name="T6" fmla="*/ 2147483647 w 221"/>
                    <a:gd name="T7" fmla="*/ 2147483647 h 206"/>
                    <a:gd name="T8" fmla="*/ 2147483647 w 221"/>
                    <a:gd name="T9" fmla="*/ 2147483647 h 206"/>
                    <a:gd name="T10" fmla="*/ 2147483647 w 221"/>
                    <a:gd name="T11" fmla="*/ 2147483647 h 206"/>
                    <a:gd name="T12" fmla="*/ 2147483647 w 221"/>
                    <a:gd name="T13" fmla="*/ 2147483647 h 206"/>
                    <a:gd name="T14" fmla="*/ 2147483647 w 221"/>
                    <a:gd name="T15" fmla="*/ 2147483647 h 206"/>
                    <a:gd name="T16" fmla="*/ 2147483647 w 221"/>
                    <a:gd name="T17" fmla="*/ 2147483647 h 206"/>
                    <a:gd name="T18" fmla="*/ 2147483647 w 221"/>
                    <a:gd name="T19" fmla="*/ 2147483647 h 206"/>
                    <a:gd name="T20" fmla="*/ 2147483647 w 221"/>
                    <a:gd name="T21" fmla="*/ 2147483647 h 206"/>
                    <a:gd name="T22" fmla="*/ 2147483647 w 221"/>
                    <a:gd name="T23" fmla="*/ 2147483647 h 206"/>
                    <a:gd name="T24" fmla="*/ 2147483647 w 221"/>
                    <a:gd name="T25" fmla="*/ 2147483647 h 206"/>
                    <a:gd name="T26" fmla="*/ 2147483647 w 221"/>
                    <a:gd name="T27" fmla="*/ 2147483647 h 206"/>
                    <a:gd name="T28" fmla="*/ 2147483647 w 221"/>
                    <a:gd name="T29" fmla="*/ 2147483647 h 206"/>
                    <a:gd name="T30" fmla="*/ 2147483647 w 221"/>
                    <a:gd name="T31" fmla="*/ 2147483647 h 206"/>
                    <a:gd name="T32" fmla="*/ 2147483647 w 221"/>
                    <a:gd name="T33" fmla="*/ 2147483647 h 206"/>
                    <a:gd name="T34" fmla="*/ 2147483647 w 221"/>
                    <a:gd name="T35" fmla="*/ 2147483647 h 206"/>
                    <a:gd name="T36" fmla="*/ 2147483647 w 221"/>
                    <a:gd name="T37" fmla="*/ 2147483647 h 206"/>
                    <a:gd name="T38" fmla="*/ 2147483647 w 221"/>
                    <a:gd name="T39" fmla="*/ 2147483647 h 206"/>
                    <a:gd name="T40" fmla="*/ 2147483647 w 221"/>
                    <a:gd name="T41" fmla="*/ 2147483647 h 206"/>
                    <a:gd name="T42" fmla="*/ 2147483647 w 221"/>
                    <a:gd name="T43" fmla="*/ 2147483647 h 206"/>
                    <a:gd name="T44" fmla="*/ 2147483647 w 221"/>
                    <a:gd name="T45" fmla="*/ 2147483647 h 206"/>
                    <a:gd name="T46" fmla="*/ 2147483647 w 221"/>
                    <a:gd name="T47" fmla="*/ 2147483647 h 206"/>
                    <a:gd name="T48" fmla="*/ 2147483647 w 221"/>
                    <a:gd name="T49" fmla="*/ 2147483647 h 206"/>
                    <a:gd name="T50" fmla="*/ 2147483647 w 221"/>
                    <a:gd name="T51" fmla="*/ 2147483647 h 206"/>
                    <a:gd name="T52" fmla="*/ 2147483647 w 221"/>
                    <a:gd name="T53" fmla="*/ 2147483647 h 206"/>
                    <a:gd name="T54" fmla="*/ 2147483647 w 221"/>
                    <a:gd name="T55" fmla="*/ 2147483647 h 206"/>
                    <a:gd name="T56" fmla="*/ 2147483647 w 221"/>
                    <a:gd name="T57" fmla="*/ 2147483647 h 206"/>
                    <a:gd name="T58" fmla="*/ 2147483647 w 221"/>
                    <a:gd name="T59" fmla="*/ 2147483647 h 206"/>
                    <a:gd name="T60" fmla="*/ 2147483647 w 221"/>
                    <a:gd name="T61" fmla="*/ 2147483647 h 206"/>
                    <a:gd name="T62" fmla="*/ 2147483647 w 221"/>
                    <a:gd name="T63" fmla="*/ 2147483647 h 206"/>
                    <a:gd name="T64" fmla="*/ 2147483647 w 221"/>
                    <a:gd name="T65" fmla="*/ 2147483647 h 206"/>
                    <a:gd name="T66" fmla="*/ 2147483647 w 221"/>
                    <a:gd name="T67" fmla="*/ 2147483647 h 206"/>
                    <a:gd name="T68" fmla="*/ 2147483647 w 221"/>
                    <a:gd name="T69" fmla="*/ 2147483647 h 206"/>
                    <a:gd name="T70" fmla="*/ 2147483647 w 221"/>
                    <a:gd name="T71" fmla="*/ 2147483647 h 206"/>
                    <a:gd name="T72" fmla="*/ 2147483647 w 221"/>
                    <a:gd name="T73" fmla="*/ 2147483647 h 206"/>
                    <a:gd name="T74" fmla="*/ 2147483647 w 221"/>
                    <a:gd name="T75" fmla="*/ 2147483647 h 206"/>
                    <a:gd name="T76" fmla="*/ 2147483647 w 221"/>
                    <a:gd name="T77" fmla="*/ 2147483647 h 206"/>
                    <a:gd name="T78" fmla="*/ 2147483647 w 221"/>
                    <a:gd name="T79" fmla="*/ 2147483647 h 206"/>
                    <a:gd name="T80" fmla="*/ 2147483647 w 221"/>
                    <a:gd name="T81" fmla="*/ 2147483647 h 206"/>
                    <a:gd name="T82" fmla="*/ 2147483647 w 221"/>
                    <a:gd name="T83" fmla="*/ 2147483647 h 206"/>
                    <a:gd name="T84" fmla="*/ 2147483647 w 221"/>
                    <a:gd name="T85" fmla="*/ 2147483647 h 206"/>
                    <a:gd name="T86" fmla="*/ 2147483647 w 221"/>
                    <a:gd name="T87" fmla="*/ 2147483647 h 206"/>
                    <a:gd name="T88" fmla="*/ 2147483647 w 221"/>
                    <a:gd name="T89" fmla="*/ 2147483647 h 206"/>
                    <a:gd name="T90" fmla="*/ 2147483647 w 221"/>
                    <a:gd name="T91" fmla="*/ 2147483647 h 206"/>
                    <a:gd name="T92" fmla="*/ 2147483647 w 221"/>
                    <a:gd name="T93" fmla="*/ 2147483647 h 206"/>
                    <a:gd name="T94" fmla="*/ 2147483647 w 221"/>
                    <a:gd name="T95" fmla="*/ 2147483647 h 206"/>
                    <a:gd name="T96" fmla="*/ 2147483647 w 221"/>
                    <a:gd name="T97" fmla="*/ 2147483647 h 206"/>
                    <a:gd name="T98" fmla="*/ 2147483647 w 221"/>
                    <a:gd name="T99" fmla="*/ 2147483647 h 20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1"/>
                    <a:gd name="T151" fmla="*/ 0 h 206"/>
                    <a:gd name="T152" fmla="*/ 221 w 221"/>
                    <a:gd name="T153" fmla="*/ 206 h 20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1" h="206">
                      <a:moveTo>
                        <a:pt x="120" y="23"/>
                      </a:moveTo>
                      <a:lnTo>
                        <a:pt x="116" y="12"/>
                      </a:lnTo>
                      <a:lnTo>
                        <a:pt x="109" y="0"/>
                      </a:lnTo>
                      <a:lnTo>
                        <a:pt x="104" y="10"/>
                      </a:lnTo>
                      <a:lnTo>
                        <a:pt x="101" y="20"/>
                      </a:lnTo>
                      <a:lnTo>
                        <a:pt x="88" y="37"/>
                      </a:lnTo>
                      <a:lnTo>
                        <a:pt x="77" y="58"/>
                      </a:lnTo>
                      <a:lnTo>
                        <a:pt x="63" y="57"/>
                      </a:lnTo>
                      <a:lnTo>
                        <a:pt x="50" y="55"/>
                      </a:lnTo>
                      <a:lnTo>
                        <a:pt x="37" y="53"/>
                      </a:lnTo>
                      <a:lnTo>
                        <a:pt x="26" y="53"/>
                      </a:lnTo>
                      <a:lnTo>
                        <a:pt x="13" y="50"/>
                      </a:lnTo>
                      <a:lnTo>
                        <a:pt x="0" y="50"/>
                      </a:lnTo>
                      <a:lnTo>
                        <a:pt x="10" y="61"/>
                      </a:lnTo>
                      <a:lnTo>
                        <a:pt x="21" y="73"/>
                      </a:lnTo>
                      <a:lnTo>
                        <a:pt x="29" y="82"/>
                      </a:lnTo>
                      <a:lnTo>
                        <a:pt x="37" y="93"/>
                      </a:lnTo>
                      <a:lnTo>
                        <a:pt x="45" y="103"/>
                      </a:lnTo>
                      <a:lnTo>
                        <a:pt x="56" y="114"/>
                      </a:lnTo>
                      <a:lnTo>
                        <a:pt x="53" y="126"/>
                      </a:lnTo>
                      <a:lnTo>
                        <a:pt x="50" y="137"/>
                      </a:lnTo>
                      <a:lnTo>
                        <a:pt x="48" y="148"/>
                      </a:lnTo>
                      <a:lnTo>
                        <a:pt x="47" y="159"/>
                      </a:lnTo>
                      <a:lnTo>
                        <a:pt x="45" y="170"/>
                      </a:lnTo>
                      <a:lnTo>
                        <a:pt x="43" y="183"/>
                      </a:lnTo>
                      <a:lnTo>
                        <a:pt x="53" y="180"/>
                      </a:lnTo>
                      <a:lnTo>
                        <a:pt x="63" y="177"/>
                      </a:lnTo>
                      <a:lnTo>
                        <a:pt x="74" y="172"/>
                      </a:lnTo>
                      <a:lnTo>
                        <a:pt x="85" y="169"/>
                      </a:lnTo>
                      <a:lnTo>
                        <a:pt x="96" y="166"/>
                      </a:lnTo>
                      <a:lnTo>
                        <a:pt x="109" y="162"/>
                      </a:lnTo>
                      <a:lnTo>
                        <a:pt x="120" y="170"/>
                      </a:lnTo>
                      <a:lnTo>
                        <a:pt x="132" y="179"/>
                      </a:lnTo>
                      <a:lnTo>
                        <a:pt x="143" y="185"/>
                      </a:lnTo>
                      <a:lnTo>
                        <a:pt x="156" y="193"/>
                      </a:lnTo>
                      <a:lnTo>
                        <a:pt x="165" y="198"/>
                      </a:lnTo>
                      <a:lnTo>
                        <a:pt x="176" y="206"/>
                      </a:lnTo>
                      <a:lnTo>
                        <a:pt x="175" y="193"/>
                      </a:lnTo>
                      <a:lnTo>
                        <a:pt x="173" y="182"/>
                      </a:lnTo>
                      <a:lnTo>
                        <a:pt x="168" y="169"/>
                      </a:lnTo>
                      <a:lnTo>
                        <a:pt x="167" y="158"/>
                      </a:lnTo>
                      <a:lnTo>
                        <a:pt x="165" y="146"/>
                      </a:lnTo>
                      <a:lnTo>
                        <a:pt x="164" y="135"/>
                      </a:lnTo>
                      <a:lnTo>
                        <a:pt x="183" y="121"/>
                      </a:lnTo>
                      <a:lnTo>
                        <a:pt x="201" y="106"/>
                      </a:lnTo>
                      <a:lnTo>
                        <a:pt x="210" y="100"/>
                      </a:lnTo>
                      <a:lnTo>
                        <a:pt x="221" y="92"/>
                      </a:lnTo>
                      <a:lnTo>
                        <a:pt x="207" y="87"/>
                      </a:lnTo>
                      <a:lnTo>
                        <a:pt x="196" y="84"/>
                      </a:lnTo>
                      <a:lnTo>
                        <a:pt x="180" y="81"/>
                      </a:lnTo>
                      <a:lnTo>
                        <a:pt x="167" y="77"/>
                      </a:lnTo>
                      <a:lnTo>
                        <a:pt x="154" y="73"/>
                      </a:lnTo>
                      <a:lnTo>
                        <a:pt x="143" y="69"/>
                      </a:lnTo>
                      <a:lnTo>
                        <a:pt x="138" y="57"/>
                      </a:lnTo>
                      <a:lnTo>
                        <a:pt x="132" y="45"/>
                      </a:lnTo>
                      <a:lnTo>
                        <a:pt x="127" y="34"/>
                      </a:lnTo>
                      <a:lnTo>
                        <a:pt x="120" y="23"/>
                      </a:lnTo>
                      <a:close/>
                      <a:moveTo>
                        <a:pt x="151" y="127"/>
                      </a:moveTo>
                      <a:lnTo>
                        <a:pt x="152" y="140"/>
                      </a:lnTo>
                      <a:lnTo>
                        <a:pt x="154" y="156"/>
                      </a:lnTo>
                      <a:lnTo>
                        <a:pt x="156" y="169"/>
                      </a:lnTo>
                      <a:lnTo>
                        <a:pt x="160" y="183"/>
                      </a:lnTo>
                      <a:lnTo>
                        <a:pt x="148" y="174"/>
                      </a:lnTo>
                      <a:lnTo>
                        <a:pt x="133" y="167"/>
                      </a:lnTo>
                      <a:lnTo>
                        <a:pt x="120" y="158"/>
                      </a:lnTo>
                      <a:lnTo>
                        <a:pt x="109" y="150"/>
                      </a:lnTo>
                      <a:lnTo>
                        <a:pt x="96" y="151"/>
                      </a:lnTo>
                      <a:lnTo>
                        <a:pt x="83" y="158"/>
                      </a:lnTo>
                      <a:lnTo>
                        <a:pt x="71" y="159"/>
                      </a:lnTo>
                      <a:lnTo>
                        <a:pt x="58" y="166"/>
                      </a:lnTo>
                      <a:lnTo>
                        <a:pt x="59" y="150"/>
                      </a:lnTo>
                      <a:lnTo>
                        <a:pt x="63" y="138"/>
                      </a:lnTo>
                      <a:lnTo>
                        <a:pt x="66" y="124"/>
                      </a:lnTo>
                      <a:lnTo>
                        <a:pt x="69" y="113"/>
                      </a:lnTo>
                      <a:lnTo>
                        <a:pt x="58" y="100"/>
                      </a:lnTo>
                      <a:lnTo>
                        <a:pt x="47" y="89"/>
                      </a:lnTo>
                      <a:lnTo>
                        <a:pt x="37" y="77"/>
                      </a:lnTo>
                      <a:lnTo>
                        <a:pt x="29" y="66"/>
                      </a:lnTo>
                      <a:lnTo>
                        <a:pt x="42" y="66"/>
                      </a:lnTo>
                      <a:lnTo>
                        <a:pt x="56" y="68"/>
                      </a:lnTo>
                      <a:lnTo>
                        <a:pt x="69" y="69"/>
                      </a:lnTo>
                      <a:lnTo>
                        <a:pt x="85" y="71"/>
                      </a:lnTo>
                      <a:lnTo>
                        <a:pt x="91" y="60"/>
                      </a:lnTo>
                      <a:lnTo>
                        <a:pt x="96" y="49"/>
                      </a:lnTo>
                      <a:lnTo>
                        <a:pt x="103" y="37"/>
                      </a:lnTo>
                      <a:lnTo>
                        <a:pt x="109" y="26"/>
                      </a:lnTo>
                      <a:lnTo>
                        <a:pt x="116" y="39"/>
                      </a:lnTo>
                      <a:lnTo>
                        <a:pt x="124" y="53"/>
                      </a:lnTo>
                      <a:lnTo>
                        <a:pt x="128" y="66"/>
                      </a:lnTo>
                      <a:lnTo>
                        <a:pt x="136" y="81"/>
                      </a:lnTo>
                      <a:lnTo>
                        <a:pt x="149" y="84"/>
                      </a:lnTo>
                      <a:lnTo>
                        <a:pt x="164" y="89"/>
                      </a:lnTo>
                      <a:lnTo>
                        <a:pt x="176" y="92"/>
                      </a:lnTo>
                      <a:lnTo>
                        <a:pt x="192" y="95"/>
                      </a:lnTo>
                      <a:lnTo>
                        <a:pt x="183" y="103"/>
                      </a:lnTo>
                      <a:lnTo>
                        <a:pt x="172" y="111"/>
                      </a:lnTo>
                      <a:lnTo>
                        <a:pt x="160" y="118"/>
                      </a:lnTo>
                      <a:lnTo>
                        <a:pt x="151" y="1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 name="Freeform 3204"/>
                <p:cNvSpPr>
                  <a:spLocks noChangeAspect="1" noEditPoints="1"/>
                </p:cNvSpPr>
                <p:nvPr/>
              </p:nvSpPr>
              <p:spPr bwMode="auto">
                <a:xfrm rot="8643414" flipV="1">
                  <a:off x="4675277" y="1878634"/>
                  <a:ext cx="30518" cy="33026"/>
                </a:xfrm>
                <a:custGeom>
                  <a:avLst/>
                  <a:gdLst>
                    <a:gd name="T0" fmla="*/ 2147483647 w 225"/>
                    <a:gd name="T1" fmla="*/ 2147483647 h 193"/>
                    <a:gd name="T2" fmla="*/ 2147483647 w 225"/>
                    <a:gd name="T3" fmla="*/ 2147483647 h 193"/>
                    <a:gd name="T4" fmla="*/ 2147483647 w 225"/>
                    <a:gd name="T5" fmla="*/ 2147483647 h 193"/>
                    <a:gd name="T6" fmla="*/ 2147483647 w 225"/>
                    <a:gd name="T7" fmla="*/ 2147483647 h 193"/>
                    <a:gd name="T8" fmla="*/ 2147483647 w 225"/>
                    <a:gd name="T9" fmla="*/ 2147483647 h 193"/>
                    <a:gd name="T10" fmla="*/ 2147483647 w 225"/>
                    <a:gd name="T11" fmla="*/ 2147483647 h 193"/>
                    <a:gd name="T12" fmla="*/ 2147483647 w 225"/>
                    <a:gd name="T13" fmla="*/ 2147483647 h 193"/>
                    <a:gd name="T14" fmla="*/ 2147483647 w 225"/>
                    <a:gd name="T15" fmla="*/ 2147483647 h 193"/>
                    <a:gd name="T16" fmla="*/ 2147483647 w 225"/>
                    <a:gd name="T17" fmla="*/ 2147483647 h 193"/>
                    <a:gd name="T18" fmla="*/ 2147483647 w 225"/>
                    <a:gd name="T19" fmla="*/ 2147483647 h 193"/>
                    <a:gd name="T20" fmla="*/ 2147483647 w 225"/>
                    <a:gd name="T21" fmla="*/ 2147483647 h 193"/>
                    <a:gd name="T22" fmla="*/ 2147483647 w 225"/>
                    <a:gd name="T23" fmla="*/ 2147483647 h 193"/>
                    <a:gd name="T24" fmla="*/ 2147483647 w 225"/>
                    <a:gd name="T25" fmla="*/ 2147483647 h 193"/>
                    <a:gd name="T26" fmla="*/ 2147483647 w 225"/>
                    <a:gd name="T27" fmla="*/ 2147483647 h 193"/>
                    <a:gd name="T28" fmla="*/ 2147483647 w 225"/>
                    <a:gd name="T29" fmla="*/ 2147483647 h 193"/>
                    <a:gd name="T30" fmla="*/ 2147483647 w 225"/>
                    <a:gd name="T31" fmla="*/ 2147483647 h 193"/>
                    <a:gd name="T32" fmla="*/ 2147483647 w 225"/>
                    <a:gd name="T33" fmla="*/ 2147483647 h 193"/>
                    <a:gd name="T34" fmla="*/ 2147483647 w 225"/>
                    <a:gd name="T35" fmla="*/ 2147483647 h 193"/>
                    <a:gd name="T36" fmla="*/ 2147483647 w 225"/>
                    <a:gd name="T37" fmla="*/ 2147483647 h 193"/>
                    <a:gd name="T38" fmla="*/ 2147483647 w 225"/>
                    <a:gd name="T39" fmla="*/ 2147483647 h 193"/>
                    <a:gd name="T40" fmla="*/ 2147483647 w 225"/>
                    <a:gd name="T41" fmla="*/ 2147483647 h 193"/>
                    <a:gd name="T42" fmla="*/ 2147483647 w 225"/>
                    <a:gd name="T43" fmla="*/ 2147483647 h 193"/>
                    <a:gd name="T44" fmla="*/ 2147483647 w 225"/>
                    <a:gd name="T45" fmla="*/ 2147483647 h 193"/>
                    <a:gd name="T46" fmla="*/ 2147483647 w 225"/>
                    <a:gd name="T47" fmla="*/ 2147483647 h 193"/>
                    <a:gd name="T48" fmla="*/ 2147483647 w 225"/>
                    <a:gd name="T49" fmla="*/ 2147483647 h 193"/>
                    <a:gd name="T50" fmla="*/ 2147483647 w 225"/>
                    <a:gd name="T51" fmla="*/ 2147483647 h 193"/>
                    <a:gd name="T52" fmla="*/ 2147483647 w 225"/>
                    <a:gd name="T53" fmla="*/ 2147483647 h 193"/>
                    <a:gd name="T54" fmla="*/ 2147483647 w 225"/>
                    <a:gd name="T55" fmla="*/ 2147483647 h 193"/>
                    <a:gd name="T56" fmla="*/ 2147483647 w 225"/>
                    <a:gd name="T57" fmla="*/ 2147483647 h 193"/>
                    <a:gd name="T58" fmla="*/ 2147483647 w 225"/>
                    <a:gd name="T59" fmla="*/ 2147483647 h 193"/>
                    <a:gd name="T60" fmla="*/ 2147483647 w 225"/>
                    <a:gd name="T61" fmla="*/ 2147483647 h 193"/>
                    <a:gd name="T62" fmla="*/ 2147483647 w 225"/>
                    <a:gd name="T63" fmla="*/ 2147483647 h 193"/>
                    <a:gd name="T64" fmla="*/ 2147483647 w 225"/>
                    <a:gd name="T65" fmla="*/ 2147483647 h 193"/>
                    <a:gd name="T66" fmla="*/ 2147483647 w 225"/>
                    <a:gd name="T67" fmla="*/ 2147483647 h 193"/>
                    <a:gd name="T68" fmla="*/ 2147483647 w 225"/>
                    <a:gd name="T69" fmla="*/ 2147483647 h 193"/>
                    <a:gd name="T70" fmla="*/ 2147483647 w 225"/>
                    <a:gd name="T71" fmla="*/ 2147483647 h 193"/>
                    <a:gd name="T72" fmla="*/ 2147483647 w 225"/>
                    <a:gd name="T73" fmla="*/ 2147483647 h 193"/>
                    <a:gd name="T74" fmla="*/ 2147483647 w 225"/>
                    <a:gd name="T75" fmla="*/ 2147483647 h 193"/>
                    <a:gd name="T76" fmla="*/ 2147483647 w 225"/>
                    <a:gd name="T77" fmla="*/ 2147483647 h 193"/>
                    <a:gd name="T78" fmla="*/ 2147483647 w 225"/>
                    <a:gd name="T79" fmla="*/ 2147483647 h 193"/>
                    <a:gd name="T80" fmla="*/ 2147483647 w 225"/>
                    <a:gd name="T81" fmla="*/ 2147483647 h 193"/>
                    <a:gd name="T82" fmla="*/ 2147483647 w 225"/>
                    <a:gd name="T83" fmla="*/ 2147483647 h 193"/>
                    <a:gd name="T84" fmla="*/ 2147483647 w 225"/>
                    <a:gd name="T85" fmla="*/ 2147483647 h 193"/>
                    <a:gd name="T86" fmla="*/ 2147483647 w 225"/>
                    <a:gd name="T87" fmla="*/ 2147483647 h 193"/>
                    <a:gd name="T88" fmla="*/ 2147483647 w 225"/>
                    <a:gd name="T89" fmla="*/ 2147483647 h 193"/>
                    <a:gd name="T90" fmla="*/ 2147483647 w 225"/>
                    <a:gd name="T91" fmla="*/ 2147483647 h 193"/>
                    <a:gd name="T92" fmla="*/ 2147483647 w 225"/>
                    <a:gd name="T93" fmla="*/ 2147483647 h 193"/>
                    <a:gd name="T94" fmla="*/ 2147483647 w 225"/>
                    <a:gd name="T95" fmla="*/ 2147483647 h 193"/>
                    <a:gd name="T96" fmla="*/ 2147483647 w 225"/>
                    <a:gd name="T97" fmla="*/ 2147483647 h 193"/>
                    <a:gd name="T98" fmla="*/ 2147483647 w 225"/>
                    <a:gd name="T99" fmla="*/ 2147483647 h 19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5"/>
                    <a:gd name="T151" fmla="*/ 0 h 193"/>
                    <a:gd name="T152" fmla="*/ 225 w 225"/>
                    <a:gd name="T153" fmla="*/ 193 h 19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5" h="193">
                      <a:moveTo>
                        <a:pt x="148" y="61"/>
                      </a:moveTo>
                      <a:lnTo>
                        <a:pt x="140" y="50"/>
                      </a:lnTo>
                      <a:lnTo>
                        <a:pt x="133" y="40"/>
                      </a:lnTo>
                      <a:lnTo>
                        <a:pt x="128" y="29"/>
                      </a:lnTo>
                      <a:lnTo>
                        <a:pt x="124" y="19"/>
                      </a:lnTo>
                      <a:lnTo>
                        <a:pt x="117" y="10"/>
                      </a:lnTo>
                      <a:lnTo>
                        <a:pt x="112" y="0"/>
                      </a:lnTo>
                      <a:lnTo>
                        <a:pt x="106" y="10"/>
                      </a:lnTo>
                      <a:lnTo>
                        <a:pt x="101" y="21"/>
                      </a:lnTo>
                      <a:lnTo>
                        <a:pt x="95" y="31"/>
                      </a:lnTo>
                      <a:lnTo>
                        <a:pt x="90" y="42"/>
                      </a:lnTo>
                      <a:lnTo>
                        <a:pt x="84" y="53"/>
                      </a:lnTo>
                      <a:lnTo>
                        <a:pt x="79" y="64"/>
                      </a:lnTo>
                      <a:lnTo>
                        <a:pt x="64" y="64"/>
                      </a:lnTo>
                      <a:lnTo>
                        <a:pt x="50" y="66"/>
                      </a:lnTo>
                      <a:lnTo>
                        <a:pt x="37" y="67"/>
                      </a:lnTo>
                      <a:lnTo>
                        <a:pt x="26" y="69"/>
                      </a:lnTo>
                      <a:lnTo>
                        <a:pt x="11" y="72"/>
                      </a:lnTo>
                      <a:lnTo>
                        <a:pt x="0" y="74"/>
                      </a:lnTo>
                      <a:lnTo>
                        <a:pt x="10" y="80"/>
                      </a:lnTo>
                      <a:lnTo>
                        <a:pt x="19" y="92"/>
                      </a:lnTo>
                      <a:lnTo>
                        <a:pt x="37" y="108"/>
                      </a:lnTo>
                      <a:lnTo>
                        <a:pt x="56" y="124"/>
                      </a:lnTo>
                      <a:lnTo>
                        <a:pt x="53" y="135"/>
                      </a:lnTo>
                      <a:lnTo>
                        <a:pt x="53" y="146"/>
                      </a:lnTo>
                      <a:lnTo>
                        <a:pt x="48" y="157"/>
                      </a:lnTo>
                      <a:lnTo>
                        <a:pt x="48" y="169"/>
                      </a:lnTo>
                      <a:lnTo>
                        <a:pt x="45" y="180"/>
                      </a:lnTo>
                      <a:lnTo>
                        <a:pt x="43" y="193"/>
                      </a:lnTo>
                      <a:lnTo>
                        <a:pt x="55" y="188"/>
                      </a:lnTo>
                      <a:lnTo>
                        <a:pt x="66" y="181"/>
                      </a:lnTo>
                      <a:lnTo>
                        <a:pt x="77" y="177"/>
                      </a:lnTo>
                      <a:lnTo>
                        <a:pt x="88" y="170"/>
                      </a:lnTo>
                      <a:lnTo>
                        <a:pt x="100" y="165"/>
                      </a:lnTo>
                      <a:lnTo>
                        <a:pt x="112" y="159"/>
                      </a:lnTo>
                      <a:lnTo>
                        <a:pt x="124" y="164"/>
                      </a:lnTo>
                      <a:lnTo>
                        <a:pt x="137" y="169"/>
                      </a:lnTo>
                      <a:lnTo>
                        <a:pt x="148" y="172"/>
                      </a:lnTo>
                      <a:lnTo>
                        <a:pt x="161" y="178"/>
                      </a:lnTo>
                      <a:lnTo>
                        <a:pt x="169" y="181"/>
                      </a:lnTo>
                      <a:lnTo>
                        <a:pt x="180" y="188"/>
                      </a:lnTo>
                      <a:lnTo>
                        <a:pt x="178" y="175"/>
                      </a:lnTo>
                      <a:lnTo>
                        <a:pt x="177" y="164"/>
                      </a:lnTo>
                      <a:lnTo>
                        <a:pt x="173" y="153"/>
                      </a:lnTo>
                      <a:lnTo>
                        <a:pt x="172" y="141"/>
                      </a:lnTo>
                      <a:lnTo>
                        <a:pt x="169" y="130"/>
                      </a:lnTo>
                      <a:lnTo>
                        <a:pt x="167" y="120"/>
                      </a:lnTo>
                      <a:lnTo>
                        <a:pt x="186" y="101"/>
                      </a:lnTo>
                      <a:lnTo>
                        <a:pt x="204" y="85"/>
                      </a:lnTo>
                      <a:lnTo>
                        <a:pt x="214" y="74"/>
                      </a:lnTo>
                      <a:lnTo>
                        <a:pt x="225" y="64"/>
                      </a:lnTo>
                      <a:lnTo>
                        <a:pt x="212" y="64"/>
                      </a:lnTo>
                      <a:lnTo>
                        <a:pt x="199" y="64"/>
                      </a:lnTo>
                      <a:lnTo>
                        <a:pt x="185" y="63"/>
                      </a:lnTo>
                      <a:lnTo>
                        <a:pt x="172" y="63"/>
                      </a:lnTo>
                      <a:lnTo>
                        <a:pt x="159" y="61"/>
                      </a:lnTo>
                      <a:lnTo>
                        <a:pt x="148" y="61"/>
                      </a:lnTo>
                      <a:close/>
                      <a:moveTo>
                        <a:pt x="154" y="117"/>
                      </a:moveTo>
                      <a:lnTo>
                        <a:pt x="156" y="128"/>
                      </a:lnTo>
                      <a:lnTo>
                        <a:pt x="159" y="141"/>
                      </a:lnTo>
                      <a:lnTo>
                        <a:pt x="161" y="154"/>
                      </a:lnTo>
                      <a:lnTo>
                        <a:pt x="164" y="167"/>
                      </a:lnTo>
                      <a:lnTo>
                        <a:pt x="151" y="161"/>
                      </a:lnTo>
                      <a:lnTo>
                        <a:pt x="138" y="156"/>
                      </a:lnTo>
                      <a:lnTo>
                        <a:pt x="125" y="151"/>
                      </a:lnTo>
                      <a:lnTo>
                        <a:pt x="112" y="146"/>
                      </a:lnTo>
                      <a:lnTo>
                        <a:pt x="100" y="153"/>
                      </a:lnTo>
                      <a:lnTo>
                        <a:pt x="85" y="159"/>
                      </a:lnTo>
                      <a:lnTo>
                        <a:pt x="72" y="165"/>
                      </a:lnTo>
                      <a:lnTo>
                        <a:pt x="60" y="172"/>
                      </a:lnTo>
                      <a:lnTo>
                        <a:pt x="61" y="157"/>
                      </a:lnTo>
                      <a:lnTo>
                        <a:pt x="64" y="144"/>
                      </a:lnTo>
                      <a:lnTo>
                        <a:pt x="66" y="132"/>
                      </a:lnTo>
                      <a:lnTo>
                        <a:pt x="69" y="120"/>
                      </a:lnTo>
                      <a:lnTo>
                        <a:pt x="58" y="109"/>
                      </a:lnTo>
                      <a:lnTo>
                        <a:pt x="48" y="101"/>
                      </a:lnTo>
                      <a:lnTo>
                        <a:pt x="37" y="90"/>
                      </a:lnTo>
                      <a:lnTo>
                        <a:pt x="29" y="84"/>
                      </a:lnTo>
                      <a:lnTo>
                        <a:pt x="42" y="79"/>
                      </a:lnTo>
                      <a:lnTo>
                        <a:pt x="56" y="79"/>
                      </a:lnTo>
                      <a:lnTo>
                        <a:pt x="71" y="75"/>
                      </a:lnTo>
                      <a:lnTo>
                        <a:pt x="85" y="75"/>
                      </a:lnTo>
                      <a:lnTo>
                        <a:pt x="92" y="63"/>
                      </a:lnTo>
                      <a:lnTo>
                        <a:pt x="100" y="51"/>
                      </a:lnTo>
                      <a:lnTo>
                        <a:pt x="104" y="39"/>
                      </a:lnTo>
                      <a:lnTo>
                        <a:pt x="112" y="27"/>
                      </a:lnTo>
                      <a:lnTo>
                        <a:pt x="117" y="39"/>
                      </a:lnTo>
                      <a:lnTo>
                        <a:pt x="125" y="50"/>
                      </a:lnTo>
                      <a:lnTo>
                        <a:pt x="130" y="61"/>
                      </a:lnTo>
                      <a:lnTo>
                        <a:pt x="138" y="74"/>
                      </a:lnTo>
                      <a:lnTo>
                        <a:pt x="151" y="74"/>
                      </a:lnTo>
                      <a:lnTo>
                        <a:pt x="167" y="74"/>
                      </a:lnTo>
                      <a:lnTo>
                        <a:pt x="180" y="74"/>
                      </a:lnTo>
                      <a:lnTo>
                        <a:pt x="197" y="75"/>
                      </a:lnTo>
                      <a:lnTo>
                        <a:pt x="186" y="85"/>
                      </a:lnTo>
                      <a:lnTo>
                        <a:pt x="175" y="96"/>
                      </a:lnTo>
                      <a:lnTo>
                        <a:pt x="164" y="106"/>
                      </a:lnTo>
                      <a:lnTo>
                        <a:pt x="154" y="1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0" name="Freeform 3205"/>
                <p:cNvSpPr>
                  <a:spLocks noChangeAspect="1" noEditPoints="1"/>
                </p:cNvSpPr>
                <p:nvPr/>
              </p:nvSpPr>
              <p:spPr bwMode="auto">
                <a:xfrm rot="8643414" flipV="1">
                  <a:off x="4632551" y="1899079"/>
                  <a:ext cx="32044" cy="36171"/>
                </a:xfrm>
                <a:custGeom>
                  <a:avLst/>
                  <a:gdLst>
                    <a:gd name="T0" fmla="*/ 2147483647 w 233"/>
                    <a:gd name="T1" fmla="*/ 2147483647 h 201"/>
                    <a:gd name="T2" fmla="*/ 2147483647 w 233"/>
                    <a:gd name="T3" fmla="*/ 2147483647 h 201"/>
                    <a:gd name="T4" fmla="*/ 2147483647 w 233"/>
                    <a:gd name="T5" fmla="*/ 2147483647 h 201"/>
                    <a:gd name="T6" fmla="*/ 2147483647 w 233"/>
                    <a:gd name="T7" fmla="*/ 2147483647 h 201"/>
                    <a:gd name="T8" fmla="*/ 2147483647 w 233"/>
                    <a:gd name="T9" fmla="*/ 2147483647 h 201"/>
                    <a:gd name="T10" fmla="*/ 2147483647 w 233"/>
                    <a:gd name="T11" fmla="*/ 2147483647 h 201"/>
                    <a:gd name="T12" fmla="*/ 2147483647 w 233"/>
                    <a:gd name="T13" fmla="*/ 2147483647 h 201"/>
                    <a:gd name="T14" fmla="*/ 2147483647 w 233"/>
                    <a:gd name="T15" fmla="*/ 2147483647 h 201"/>
                    <a:gd name="T16" fmla="*/ 2147483647 w 233"/>
                    <a:gd name="T17" fmla="*/ 2147483647 h 201"/>
                    <a:gd name="T18" fmla="*/ 2147483647 w 233"/>
                    <a:gd name="T19" fmla="*/ 2147483647 h 201"/>
                    <a:gd name="T20" fmla="*/ 2147483647 w 233"/>
                    <a:gd name="T21" fmla="*/ 2147483647 h 201"/>
                    <a:gd name="T22" fmla="*/ 2147483647 w 233"/>
                    <a:gd name="T23" fmla="*/ 2147483647 h 201"/>
                    <a:gd name="T24" fmla="*/ 2147483647 w 233"/>
                    <a:gd name="T25" fmla="*/ 2147483647 h 201"/>
                    <a:gd name="T26" fmla="*/ 2147483647 w 233"/>
                    <a:gd name="T27" fmla="*/ 2147483647 h 201"/>
                    <a:gd name="T28" fmla="*/ 2147483647 w 233"/>
                    <a:gd name="T29" fmla="*/ 2147483647 h 201"/>
                    <a:gd name="T30" fmla="*/ 2147483647 w 233"/>
                    <a:gd name="T31" fmla="*/ 2147483647 h 201"/>
                    <a:gd name="T32" fmla="*/ 2147483647 w 233"/>
                    <a:gd name="T33" fmla="*/ 2147483647 h 201"/>
                    <a:gd name="T34" fmla="*/ 2147483647 w 233"/>
                    <a:gd name="T35" fmla="*/ 2147483647 h 201"/>
                    <a:gd name="T36" fmla="*/ 2147483647 w 233"/>
                    <a:gd name="T37" fmla="*/ 2147483647 h 201"/>
                    <a:gd name="T38" fmla="*/ 2147483647 w 233"/>
                    <a:gd name="T39" fmla="*/ 2147483647 h 201"/>
                    <a:gd name="T40" fmla="*/ 2147483647 w 233"/>
                    <a:gd name="T41" fmla="*/ 2147483647 h 201"/>
                    <a:gd name="T42" fmla="*/ 2147483647 w 233"/>
                    <a:gd name="T43" fmla="*/ 2147483647 h 201"/>
                    <a:gd name="T44" fmla="*/ 2147483647 w 233"/>
                    <a:gd name="T45" fmla="*/ 2147483647 h 201"/>
                    <a:gd name="T46" fmla="*/ 2147483647 w 233"/>
                    <a:gd name="T47" fmla="*/ 2147483647 h 201"/>
                    <a:gd name="T48" fmla="*/ 2147483647 w 233"/>
                    <a:gd name="T49" fmla="*/ 2147483647 h 201"/>
                    <a:gd name="T50" fmla="*/ 2147483647 w 233"/>
                    <a:gd name="T51" fmla="*/ 2147483647 h 201"/>
                    <a:gd name="T52" fmla="*/ 2147483647 w 233"/>
                    <a:gd name="T53" fmla="*/ 2147483647 h 201"/>
                    <a:gd name="T54" fmla="*/ 2147483647 w 233"/>
                    <a:gd name="T55" fmla="*/ 2147483647 h 201"/>
                    <a:gd name="T56" fmla="*/ 2147483647 w 233"/>
                    <a:gd name="T57" fmla="*/ 2147483647 h 201"/>
                    <a:gd name="T58" fmla="*/ 2147483647 w 233"/>
                    <a:gd name="T59" fmla="*/ 2147483647 h 201"/>
                    <a:gd name="T60" fmla="*/ 2147483647 w 233"/>
                    <a:gd name="T61" fmla="*/ 2147483647 h 201"/>
                    <a:gd name="T62" fmla="*/ 2147483647 w 233"/>
                    <a:gd name="T63" fmla="*/ 2147483647 h 201"/>
                    <a:gd name="T64" fmla="*/ 2147483647 w 233"/>
                    <a:gd name="T65" fmla="*/ 2147483647 h 201"/>
                    <a:gd name="T66" fmla="*/ 2147483647 w 233"/>
                    <a:gd name="T67" fmla="*/ 2147483647 h 201"/>
                    <a:gd name="T68" fmla="*/ 2147483647 w 233"/>
                    <a:gd name="T69" fmla="*/ 2147483647 h 201"/>
                    <a:gd name="T70" fmla="*/ 2147483647 w 233"/>
                    <a:gd name="T71" fmla="*/ 2147483647 h 201"/>
                    <a:gd name="T72" fmla="*/ 2147483647 w 233"/>
                    <a:gd name="T73" fmla="*/ 2147483647 h 201"/>
                    <a:gd name="T74" fmla="*/ 2147483647 w 233"/>
                    <a:gd name="T75" fmla="*/ 2147483647 h 201"/>
                    <a:gd name="T76" fmla="*/ 2147483647 w 233"/>
                    <a:gd name="T77" fmla="*/ 2147483647 h 201"/>
                    <a:gd name="T78" fmla="*/ 2147483647 w 233"/>
                    <a:gd name="T79" fmla="*/ 2147483647 h 201"/>
                    <a:gd name="T80" fmla="*/ 2147483647 w 233"/>
                    <a:gd name="T81" fmla="*/ 2147483647 h 201"/>
                    <a:gd name="T82" fmla="*/ 2147483647 w 233"/>
                    <a:gd name="T83" fmla="*/ 2147483647 h 201"/>
                    <a:gd name="T84" fmla="*/ 2147483647 w 233"/>
                    <a:gd name="T85" fmla="*/ 2147483647 h 201"/>
                    <a:gd name="T86" fmla="*/ 2147483647 w 233"/>
                    <a:gd name="T87" fmla="*/ 2147483647 h 201"/>
                    <a:gd name="T88" fmla="*/ 2147483647 w 233"/>
                    <a:gd name="T89" fmla="*/ 2147483647 h 201"/>
                    <a:gd name="T90" fmla="*/ 2147483647 w 233"/>
                    <a:gd name="T91" fmla="*/ 2147483647 h 201"/>
                    <a:gd name="T92" fmla="*/ 2147483647 w 233"/>
                    <a:gd name="T93" fmla="*/ 2147483647 h 201"/>
                    <a:gd name="T94" fmla="*/ 2147483647 w 233"/>
                    <a:gd name="T95" fmla="*/ 2147483647 h 201"/>
                    <a:gd name="T96" fmla="*/ 2147483647 w 233"/>
                    <a:gd name="T97" fmla="*/ 2147483647 h 201"/>
                    <a:gd name="T98" fmla="*/ 2147483647 w 233"/>
                    <a:gd name="T99" fmla="*/ 2147483647 h 2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3"/>
                    <a:gd name="T151" fmla="*/ 0 h 201"/>
                    <a:gd name="T152" fmla="*/ 233 w 233"/>
                    <a:gd name="T153" fmla="*/ 201 h 20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3" h="201">
                      <a:moveTo>
                        <a:pt x="151" y="50"/>
                      </a:moveTo>
                      <a:lnTo>
                        <a:pt x="138" y="31"/>
                      </a:lnTo>
                      <a:lnTo>
                        <a:pt x="127" y="15"/>
                      </a:lnTo>
                      <a:lnTo>
                        <a:pt x="121" y="7"/>
                      </a:lnTo>
                      <a:lnTo>
                        <a:pt x="116" y="0"/>
                      </a:lnTo>
                      <a:lnTo>
                        <a:pt x="109" y="8"/>
                      </a:lnTo>
                      <a:lnTo>
                        <a:pt x="105" y="20"/>
                      </a:lnTo>
                      <a:lnTo>
                        <a:pt x="100" y="31"/>
                      </a:lnTo>
                      <a:lnTo>
                        <a:pt x="93" y="42"/>
                      </a:lnTo>
                      <a:lnTo>
                        <a:pt x="89" y="53"/>
                      </a:lnTo>
                      <a:lnTo>
                        <a:pt x="82" y="66"/>
                      </a:lnTo>
                      <a:lnTo>
                        <a:pt x="68" y="71"/>
                      </a:lnTo>
                      <a:lnTo>
                        <a:pt x="55" y="74"/>
                      </a:lnTo>
                      <a:lnTo>
                        <a:pt x="42" y="77"/>
                      </a:lnTo>
                      <a:lnTo>
                        <a:pt x="29" y="84"/>
                      </a:lnTo>
                      <a:lnTo>
                        <a:pt x="13" y="87"/>
                      </a:lnTo>
                      <a:lnTo>
                        <a:pt x="0" y="93"/>
                      </a:lnTo>
                      <a:lnTo>
                        <a:pt x="10" y="98"/>
                      </a:lnTo>
                      <a:lnTo>
                        <a:pt x="23" y="106"/>
                      </a:lnTo>
                      <a:lnTo>
                        <a:pt x="40" y="117"/>
                      </a:lnTo>
                      <a:lnTo>
                        <a:pt x="60" y="130"/>
                      </a:lnTo>
                      <a:lnTo>
                        <a:pt x="56" y="142"/>
                      </a:lnTo>
                      <a:lnTo>
                        <a:pt x="55" y="153"/>
                      </a:lnTo>
                      <a:lnTo>
                        <a:pt x="53" y="164"/>
                      </a:lnTo>
                      <a:lnTo>
                        <a:pt x="50" y="177"/>
                      </a:lnTo>
                      <a:lnTo>
                        <a:pt x="47" y="188"/>
                      </a:lnTo>
                      <a:lnTo>
                        <a:pt x="47" y="201"/>
                      </a:lnTo>
                      <a:lnTo>
                        <a:pt x="56" y="193"/>
                      </a:lnTo>
                      <a:lnTo>
                        <a:pt x="68" y="186"/>
                      </a:lnTo>
                      <a:lnTo>
                        <a:pt x="79" y="177"/>
                      </a:lnTo>
                      <a:lnTo>
                        <a:pt x="92" y="170"/>
                      </a:lnTo>
                      <a:lnTo>
                        <a:pt x="105" y="161"/>
                      </a:lnTo>
                      <a:lnTo>
                        <a:pt x="117" y="153"/>
                      </a:lnTo>
                      <a:lnTo>
                        <a:pt x="129" y="154"/>
                      </a:lnTo>
                      <a:lnTo>
                        <a:pt x="140" y="156"/>
                      </a:lnTo>
                      <a:lnTo>
                        <a:pt x="151" y="159"/>
                      </a:lnTo>
                      <a:lnTo>
                        <a:pt x="164" y="162"/>
                      </a:lnTo>
                      <a:lnTo>
                        <a:pt x="175" y="164"/>
                      </a:lnTo>
                      <a:lnTo>
                        <a:pt x="186" y="166"/>
                      </a:lnTo>
                      <a:lnTo>
                        <a:pt x="185" y="154"/>
                      </a:lnTo>
                      <a:lnTo>
                        <a:pt x="183" y="145"/>
                      </a:lnTo>
                      <a:lnTo>
                        <a:pt x="178" y="134"/>
                      </a:lnTo>
                      <a:lnTo>
                        <a:pt x="177" y="126"/>
                      </a:lnTo>
                      <a:lnTo>
                        <a:pt x="175" y="114"/>
                      </a:lnTo>
                      <a:lnTo>
                        <a:pt x="174" y="105"/>
                      </a:lnTo>
                      <a:lnTo>
                        <a:pt x="183" y="93"/>
                      </a:lnTo>
                      <a:lnTo>
                        <a:pt x="191" y="82"/>
                      </a:lnTo>
                      <a:lnTo>
                        <a:pt x="201" y="71"/>
                      </a:lnTo>
                      <a:lnTo>
                        <a:pt x="212" y="61"/>
                      </a:lnTo>
                      <a:lnTo>
                        <a:pt x="222" y="48"/>
                      </a:lnTo>
                      <a:lnTo>
                        <a:pt x="233" y="39"/>
                      </a:lnTo>
                      <a:lnTo>
                        <a:pt x="218" y="40"/>
                      </a:lnTo>
                      <a:lnTo>
                        <a:pt x="204" y="42"/>
                      </a:lnTo>
                      <a:lnTo>
                        <a:pt x="190" y="45"/>
                      </a:lnTo>
                      <a:lnTo>
                        <a:pt x="177" y="47"/>
                      </a:lnTo>
                      <a:lnTo>
                        <a:pt x="164" y="48"/>
                      </a:lnTo>
                      <a:lnTo>
                        <a:pt x="151" y="50"/>
                      </a:lnTo>
                      <a:close/>
                      <a:moveTo>
                        <a:pt x="161" y="103"/>
                      </a:moveTo>
                      <a:lnTo>
                        <a:pt x="161" y="114"/>
                      </a:lnTo>
                      <a:lnTo>
                        <a:pt x="164" y="127"/>
                      </a:lnTo>
                      <a:lnTo>
                        <a:pt x="166" y="138"/>
                      </a:lnTo>
                      <a:lnTo>
                        <a:pt x="170" y="151"/>
                      </a:lnTo>
                      <a:lnTo>
                        <a:pt x="154" y="148"/>
                      </a:lnTo>
                      <a:lnTo>
                        <a:pt x="141" y="145"/>
                      </a:lnTo>
                      <a:lnTo>
                        <a:pt x="129" y="142"/>
                      </a:lnTo>
                      <a:lnTo>
                        <a:pt x="116" y="140"/>
                      </a:lnTo>
                      <a:lnTo>
                        <a:pt x="103" y="148"/>
                      </a:lnTo>
                      <a:lnTo>
                        <a:pt x="90" y="159"/>
                      </a:lnTo>
                      <a:lnTo>
                        <a:pt x="77" y="166"/>
                      </a:lnTo>
                      <a:lnTo>
                        <a:pt x="65" y="177"/>
                      </a:lnTo>
                      <a:lnTo>
                        <a:pt x="66" y="162"/>
                      </a:lnTo>
                      <a:lnTo>
                        <a:pt x="68" y="150"/>
                      </a:lnTo>
                      <a:lnTo>
                        <a:pt x="69" y="137"/>
                      </a:lnTo>
                      <a:lnTo>
                        <a:pt x="73" y="122"/>
                      </a:lnTo>
                      <a:lnTo>
                        <a:pt x="61" y="116"/>
                      </a:lnTo>
                      <a:lnTo>
                        <a:pt x="50" y="109"/>
                      </a:lnTo>
                      <a:lnTo>
                        <a:pt x="40" y="103"/>
                      </a:lnTo>
                      <a:lnTo>
                        <a:pt x="31" y="97"/>
                      </a:lnTo>
                      <a:lnTo>
                        <a:pt x="44" y="92"/>
                      </a:lnTo>
                      <a:lnTo>
                        <a:pt x="60" y="85"/>
                      </a:lnTo>
                      <a:lnTo>
                        <a:pt x="73" y="81"/>
                      </a:lnTo>
                      <a:lnTo>
                        <a:pt x="90" y="76"/>
                      </a:lnTo>
                      <a:lnTo>
                        <a:pt x="95" y="61"/>
                      </a:lnTo>
                      <a:lnTo>
                        <a:pt x="103" y="48"/>
                      </a:lnTo>
                      <a:lnTo>
                        <a:pt x="108" y="36"/>
                      </a:lnTo>
                      <a:lnTo>
                        <a:pt x="116" y="24"/>
                      </a:lnTo>
                      <a:lnTo>
                        <a:pt x="121" y="34"/>
                      </a:lnTo>
                      <a:lnTo>
                        <a:pt x="129" y="42"/>
                      </a:lnTo>
                      <a:lnTo>
                        <a:pt x="137" y="52"/>
                      </a:lnTo>
                      <a:lnTo>
                        <a:pt x="143" y="63"/>
                      </a:lnTo>
                      <a:lnTo>
                        <a:pt x="156" y="60"/>
                      </a:lnTo>
                      <a:lnTo>
                        <a:pt x="172" y="58"/>
                      </a:lnTo>
                      <a:lnTo>
                        <a:pt x="186" y="55"/>
                      </a:lnTo>
                      <a:lnTo>
                        <a:pt x="202" y="53"/>
                      </a:lnTo>
                      <a:lnTo>
                        <a:pt x="191" y="65"/>
                      </a:lnTo>
                      <a:lnTo>
                        <a:pt x="180" y="77"/>
                      </a:lnTo>
                      <a:lnTo>
                        <a:pt x="170" y="89"/>
                      </a:lnTo>
                      <a:lnTo>
                        <a:pt x="161" y="1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1" name="Freeform 3206"/>
                <p:cNvSpPr>
                  <a:spLocks noChangeAspect="1" noEditPoints="1"/>
                </p:cNvSpPr>
                <p:nvPr/>
              </p:nvSpPr>
              <p:spPr bwMode="auto">
                <a:xfrm rot="8643414" flipV="1">
                  <a:off x="4583722" y="1911660"/>
                  <a:ext cx="32044" cy="39316"/>
                </a:xfrm>
                <a:custGeom>
                  <a:avLst/>
                  <a:gdLst>
                    <a:gd name="T0" fmla="*/ 2147483647 w 235"/>
                    <a:gd name="T1" fmla="*/ 2147483647 h 210"/>
                    <a:gd name="T2" fmla="*/ 2147483647 w 235"/>
                    <a:gd name="T3" fmla="*/ 2147483647 h 210"/>
                    <a:gd name="T4" fmla="*/ 2147483647 w 235"/>
                    <a:gd name="T5" fmla="*/ 2147483647 h 210"/>
                    <a:gd name="T6" fmla="*/ 2147483647 w 235"/>
                    <a:gd name="T7" fmla="*/ 2147483647 h 210"/>
                    <a:gd name="T8" fmla="*/ 2147483647 w 235"/>
                    <a:gd name="T9" fmla="*/ 2147483647 h 210"/>
                    <a:gd name="T10" fmla="*/ 2147483647 w 235"/>
                    <a:gd name="T11" fmla="*/ 2147483647 h 210"/>
                    <a:gd name="T12" fmla="*/ 2147483647 w 235"/>
                    <a:gd name="T13" fmla="*/ 2147483647 h 210"/>
                    <a:gd name="T14" fmla="*/ 2147483647 w 235"/>
                    <a:gd name="T15" fmla="*/ 2147483647 h 210"/>
                    <a:gd name="T16" fmla="*/ 2147483647 w 235"/>
                    <a:gd name="T17" fmla="*/ 2147483647 h 210"/>
                    <a:gd name="T18" fmla="*/ 2147483647 w 235"/>
                    <a:gd name="T19" fmla="*/ 2147483647 h 210"/>
                    <a:gd name="T20" fmla="*/ 2147483647 w 235"/>
                    <a:gd name="T21" fmla="*/ 2147483647 h 210"/>
                    <a:gd name="T22" fmla="*/ 2147483647 w 235"/>
                    <a:gd name="T23" fmla="*/ 2147483647 h 210"/>
                    <a:gd name="T24" fmla="*/ 2147483647 w 235"/>
                    <a:gd name="T25" fmla="*/ 2147483647 h 210"/>
                    <a:gd name="T26" fmla="*/ 2147483647 w 235"/>
                    <a:gd name="T27" fmla="*/ 2147483647 h 210"/>
                    <a:gd name="T28" fmla="*/ 2147483647 w 235"/>
                    <a:gd name="T29" fmla="*/ 2147483647 h 210"/>
                    <a:gd name="T30" fmla="*/ 2147483647 w 235"/>
                    <a:gd name="T31" fmla="*/ 2147483647 h 210"/>
                    <a:gd name="T32" fmla="*/ 2147483647 w 235"/>
                    <a:gd name="T33" fmla="*/ 2147483647 h 210"/>
                    <a:gd name="T34" fmla="*/ 2147483647 w 235"/>
                    <a:gd name="T35" fmla="*/ 2147483647 h 210"/>
                    <a:gd name="T36" fmla="*/ 2147483647 w 235"/>
                    <a:gd name="T37" fmla="*/ 2147483647 h 210"/>
                    <a:gd name="T38" fmla="*/ 2147483647 w 235"/>
                    <a:gd name="T39" fmla="*/ 2147483647 h 210"/>
                    <a:gd name="T40" fmla="*/ 2147483647 w 235"/>
                    <a:gd name="T41" fmla="*/ 2147483647 h 210"/>
                    <a:gd name="T42" fmla="*/ 2147483647 w 235"/>
                    <a:gd name="T43" fmla="*/ 2147483647 h 210"/>
                    <a:gd name="T44" fmla="*/ 2147483647 w 235"/>
                    <a:gd name="T45" fmla="*/ 2147483647 h 210"/>
                    <a:gd name="T46" fmla="*/ 2147483647 w 235"/>
                    <a:gd name="T47" fmla="*/ 2147483647 h 210"/>
                    <a:gd name="T48" fmla="*/ 2147483647 w 235"/>
                    <a:gd name="T49" fmla="*/ 2147483647 h 210"/>
                    <a:gd name="T50" fmla="*/ 2147483647 w 235"/>
                    <a:gd name="T51" fmla="*/ 2147483647 h 210"/>
                    <a:gd name="T52" fmla="*/ 2147483647 w 235"/>
                    <a:gd name="T53" fmla="*/ 2147483647 h 210"/>
                    <a:gd name="T54" fmla="*/ 2147483647 w 235"/>
                    <a:gd name="T55" fmla="*/ 2147483647 h 210"/>
                    <a:gd name="T56" fmla="*/ 2147483647 w 235"/>
                    <a:gd name="T57" fmla="*/ 2147483647 h 210"/>
                    <a:gd name="T58" fmla="*/ 2147483647 w 235"/>
                    <a:gd name="T59" fmla="*/ 2147483647 h 210"/>
                    <a:gd name="T60" fmla="*/ 2147483647 w 235"/>
                    <a:gd name="T61" fmla="*/ 2147483647 h 210"/>
                    <a:gd name="T62" fmla="*/ 2147483647 w 235"/>
                    <a:gd name="T63" fmla="*/ 2147483647 h 210"/>
                    <a:gd name="T64" fmla="*/ 2147483647 w 235"/>
                    <a:gd name="T65" fmla="*/ 2147483647 h 210"/>
                    <a:gd name="T66" fmla="*/ 2147483647 w 235"/>
                    <a:gd name="T67" fmla="*/ 2147483647 h 210"/>
                    <a:gd name="T68" fmla="*/ 2147483647 w 235"/>
                    <a:gd name="T69" fmla="*/ 2147483647 h 210"/>
                    <a:gd name="T70" fmla="*/ 2147483647 w 235"/>
                    <a:gd name="T71" fmla="*/ 2147483647 h 210"/>
                    <a:gd name="T72" fmla="*/ 2147483647 w 235"/>
                    <a:gd name="T73" fmla="*/ 2147483647 h 210"/>
                    <a:gd name="T74" fmla="*/ 2147483647 w 235"/>
                    <a:gd name="T75" fmla="*/ 2147483647 h 210"/>
                    <a:gd name="T76" fmla="*/ 2147483647 w 235"/>
                    <a:gd name="T77" fmla="*/ 2147483647 h 210"/>
                    <a:gd name="T78" fmla="*/ 2147483647 w 235"/>
                    <a:gd name="T79" fmla="*/ 2147483647 h 210"/>
                    <a:gd name="T80" fmla="*/ 2147483647 w 235"/>
                    <a:gd name="T81" fmla="*/ 2147483647 h 210"/>
                    <a:gd name="T82" fmla="*/ 2147483647 w 235"/>
                    <a:gd name="T83" fmla="*/ 2147483647 h 210"/>
                    <a:gd name="T84" fmla="*/ 2147483647 w 235"/>
                    <a:gd name="T85" fmla="*/ 2147483647 h 210"/>
                    <a:gd name="T86" fmla="*/ 2147483647 w 235"/>
                    <a:gd name="T87" fmla="*/ 2147483647 h 210"/>
                    <a:gd name="T88" fmla="*/ 2147483647 w 235"/>
                    <a:gd name="T89" fmla="*/ 2147483647 h 210"/>
                    <a:gd name="T90" fmla="*/ 2147483647 w 235"/>
                    <a:gd name="T91" fmla="*/ 2147483647 h 210"/>
                    <a:gd name="T92" fmla="*/ 2147483647 w 235"/>
                    <a:gd name="T93" fmla="*/ 2147483647 h 210"/>
                    <a:gd name="T94" fmla="*/ 2147483647 w 235"/>
                    <a:gd name="T95" fmla="*/ 2147483647 h 210"/>
                    <a:gd name="T96" fmla="*/ 2147483647 w 235"/>
                    <a:gd name="T97" fmla="*/ 2147483647 h 21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5"/>
                    <a:gd name="T148" fmla="*/ 0 h 210"/>
                    <a:gd name="T149" fmla="*/ 235 w 235"/>
                    <a:gd name="T150" fmla="*/ 210 h 21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5" h="210">
                      <a:moveTo>
                        <a:pt x="153" y="46"/>
                      </a:moveTo>
                      <a:lnTo>
                        <a:pt x="140" y="30"/>
                      </a:lnTo>
                      <a:lnTo>
                        <a:pt x="129" y="16"/>
                      </a:lnTo>
                      <a:lnTo>
                        <a:pt x="121" y="8"/>
                      </a:lnTo>
                      <a:lnTo>
                        <a:pt x="117" y="0"/>
                      </a:lnTo>
                      <a:lnTo>
                        <a:pt x="109" y="11"/>
                      </a:lnTo>
                      <a:lnTo>
                        <a:pt x="106" y="22"/>
                      </a:lnTo>
                      <a:lnTo>
                        <a:pt x="98" y="33"/>
                      </a:lnTo>
                      <a:lnTo>
                        <a:pt x="93" y="46"/>
                      </a:lnTo>
                      <a:lnTo>
                        <a:pt x="87" y="59"/>
                      </a:lnTo>
                      <a:lnTo>
                        <a:pt x="82" y="74"/>
                      </a:lnTo>
                      <a:lnTo>
                        <a:pt x="68" y="78"/>
                      </a:lnTo>
                      <a:lnTo>
                        <a:pt x="55" y="85"/>
                      </a:lnTo>
                      <a:lnTo>
                        <a:pt x="40" y="90"/>
                      </a:lnTo>
                      <a:lnTo>
                        <a:pt x="28" y="98"/>
                      </a:lnTo>
                      <a:lnTo>
                        <a:pt x="13" y="104"/>
                      </a:lnTo>
                      <a:lnTo>
                        <a:pt x="0" y="111"/>
                      </a:lnTo>
                      <a:lnTo>
                        <a:pt x="10" y="115"/>
                      </a:lnTo>
                      <a:lnTo>
                        <a:pt x="21" y="122"/>
                      </a:lnTo>
                      <a:lnTo>
                        <a:pt x="39" y="130"/>
                      </a:lnTo>
                      <a:lnTo>
                        <a:pt x="60" y="138"/>
                      </a:lnTo>
                      <a:lnTo>
                        <a:pt x="56" y="149"/>
                      </a:lnTo>
                      <a:lnTo>
                        <a:pt x="55" y="160"/>
                      </a:lnTo>
                      <a:lnTo>
                        <a:pt x="52" y="172"/>
                      </a:lnTo>
                      <a:lnTo>
                        <a:pt x="50" y="184"/>
                      </a:lnTo>
                      <a:lnTo>
                        <a:pt x="48" y="196"/>
                      </a:lnTo>
                      <a:lnTo>
                        <a:pt x="47" y="210"/>
                      </a:lnTo>
                      <a:lnTo>
                        <a:pt x="56" y="200"/>
                      </a:lnTo>
                      <a:lnTo>
                        <a:pt x="69" y="192"/>
                      </a:lnTo>
                      <a:lnTo>
                        <a:pt x="81" y="181"/>
                      </a:lnTo>
                      <a:lnTo>
                        <a:pt x="93" y="172"/>
                      </a:lnTo>
                      <a:lnTo>
                        <a:pt x="105" y="160"/>
                      </a:lnTo>
                      <a:lnTo>
                        <a:pt x="117" y="154"/>
                      </a:lnTo>
                      <a:lnTo>
                        <a:pt x="129" y="154"/>
                      </a:lnTo>
                      <a:lnTo>
                        <a:pt x="141" y="154"/>
                      </a:lnTo>
                      <a:lnTo>
                        <a:pt x="153" y="154"/>
                      </a:lnTo>
                      <a:lnTo>
                        <a:pt x="166" y="155"/>
                      </a:lnTo>
                      <a:lnTo>
                        <a:pt x="177" y="155"/>
                      </a:lnTo>
                      <a:lnTo>
                        <a:pt x="190" y="157"/>
                      </a:lnTo>
                      <a:lnTo>
                        <a:pt x="186" y="146"/>
                      </a:lnTo>
                      <a:lnTo>
                        <a:pt x="185" y="136"/>
                      </a:lnTo>
                      <a:lnTo>
                        <a:pt x="180" y="125"/>
                      </a:lnTo>
                      <a:lnTo>
                        <a:pt x="178" y="115"/>
                      </a:lnTo>
                      <a:lnTo>
                        <a:pt x="177" y="104"/>
                      </a:lnTo>
                      <a:lnTo>
                        <a:pt x="175" y="96"/>
                      </a:lnTo>
                      <a:lnTo>
                        <a:pt x="185" y="85"/>
                      </a:lnTo>
                      <a:lnTo>
                        <a:pt x="193" y="74"/>
                      </a:lnTo>
                      <a:lnTo>
                        <a:pt x="202" y="62"/>
                      </a:lnTo>
                      <a:lnTo>
                        <a:pt x="214" y="51"/>
                      </a:lnTo>
                      <a:lnTo>
                        <a:pt x="223" y="37"/>
                      </a:lnTo>
                      <a:lnTo>
                        <a:pt x="235" y="24"/>
                      </a:lnTo>
                      <a:lnTo>
                        <a:pt x="220" y="29"/>
                      </a:lnTo>
                      <a:lnTo>
                        <a:pt x="206" y="32"/>
                      </a:lnTo>
                      <a:lnTo>
                        <a:pt x="191" y="33"/>
                      </a:lnTo>
                      <a:lnTo>
                        <a:pt x="178" y="37"/>
                      </a:lnTo>
                      <a:lnTo>
                        <a:pt x="166" y="42"/>
                      </a:lnTo>
                      <a:lnTo>
                        <a:pt x="153" y="46"/>
                      </a:lnTo>
                      <a:close/>
                      <a:moveTo>
                        <a:pt x="162" y="98"/>
                      </a:moveTo>
                      <a:lnTo>
                        <a:pt x="164" y="109"/>
                      </a:lnTo>
                      <a:lnTo>
                        <a:pt x="166" y="120"/>
                      </a:lnTo>
                      <a:lnTo>
                        <a:pt x="167" y="131"/>
                      </a:lnTo>
                      <a:lnTo>
                        <a:pt x="174" y="143"/>
                      </a:lnTo>
                      <a:lnTo>
                        <a:pt x="156" y="141"/>
                      </a:lnTo>
                      <a:lnTo>
                        <a:pt x="143" y="141"/>
                      </a:lnTo>
                      <a:lnTo>
                        <a:pt x="130" y="141"/>
                      </a:lnTo>
                      <a:lnTo>
                        <a:pt x="117" y="141"/>
                      </a:lnTo>
                      <a:lnTo>
                        <a:pt x="103" y="149"/>
                      </a:lnTo>
                      <a:lnTo>
                        <a:pt x="90" y="160"/>
                      </a:lnTo>
                      <a:lnTo>
                        <a:pt x="76" y="172"/>
                      </a:lnTo>
                      <a:lnTo>
                        <a:pt x="63" y="183"/>
                      </a:lnTo>
                      <a:lnTo>
                        <a:pt x="65" y="168"/>
                      </a:lnTo>
                      <a:lnTo>
                        <a:pt x="68" y="155"/>
                      </a:lnTo>
                      <a:lnTo>
                        <a:pt x="69" y="141"/>
                      </a:lnTo>
                      <a:lnTo>
                        <a:pt x="73" y="130"/>
                      </a:lnTo>
                      <a:lnTo>
                        <a:pt x="61" y="123"/>
                      </a:lnTo>
                      <a:lnTo>
                        <a:pt x="50" y="120"/>
                      </a:lnTo>
                      <a:lnTo>
                        <a:pt x="39" y="114"/>
                      </a:lnTo>
                      <a:lnTo>
                        <a:pt x="29" y="111"/>
                      </a:lnTo>
                      <a:lnTo>
                        <a:pt x="44" y="101"/>
                      </a:lnTo>
                      <a:lnTo>
                        <a:pt x="60" y="93"/>
                      </a:lnTo>
                      <a:lnTo>
                        <a:pt x="73" y="86"/>
                      </a:lnTo>
                      <a:lnTo>
                        <a:pt x="90" y="80"/>
                      </a:lnTo>
                      <a:lnTo>
                        <a:pt x="95" y="66"/>
                      </a:lnTo>
                      <a:lnTo>
                        <a:pt x="103" y="53"/>
                      </a:lnTo>
                      <a:lnTo>
                        <a:pt x="109" y="37"/>
                      </a:lnTo>
                      <a:lnTo>
                        <a:pt x="117" y="24"/>
                      </a:lnTo>
                      <a:lnTo>
                        <a:pt x="130" y="42"/>
                      </a:lnTo>
                      <a:lnTo>
                        <a:pt x="143" y="59"/>
                      </a:lnTo>
                      <a:lnTo>
                        <a:pt x="158" y="56"/>
                      </a:lnTo>
                      <a:lnTo>
                        <a:pt x="174" y="53"/>
                      </a:lnTo>
                      <a:lnTo>
                        <a:pt x="188" y="48"/>
                      </a:lnTo>
                      <a:lnTo>
                        <a:pt x="204" y="45"/>
                      </a:lnTo>
                      <a:lnTo>
                        <a:pt x="193" y="56"/>
                      </a:lnTo>
                      <a:lnTo>
                        <a:pt x="182" y="70"/>
                      </a:lnTo>
                      <a:lnTo>
                        <a:pt x="170" y="82"/>
                      </a:lnTo>
                      <a:lnTo>
                        <a:pt x="162" y="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2" name="Freeform 3207"/>
                <p:cNvSpPr>
                  <a:spLocks noChangeAspect="1" noEditPoints="1"/>
                </p:cNvSpPr>
                <p:nvPr/>
              </p:nvSpPr>
              <p:spPr bwMode="auto">
                <a:xfrm rot="8643414" flipV="1">
                  <a:off x="4534892" y="1922668"/>
                  <a:ext cx="32044" cy="37744"/>
                </a:xfrm>
                <a:custGeom>
                  <a:avLst/>
                  <a:gdLst>
                    <a:gd name="T0" fmla="*/ 2147483647 w 234"/>
                    <a:gd name="T1" fmla="*/ 2147483647 h 209"/>
                    <a:gd name="T2" fmla="*/ 2147483647 w 234"/>
                    <a:gd name="T3" fmla="*/ 2147483647 h 209"/>
                    <a:gd name="T4" fmla="*/ 2147483647 w 234"/>
                    <a:gd name="T5" fmla="*/ 2147483647 h 209"/>
                    <a:gd name="T6" fmla="*/ 2147483647 w 234"/>
                    <a:gd name="T7" fmla="*/ 2147483647 h 209"/>
                    <a:gd name="T8" fmla="*/ 2147483647 w 234"/>
                    <a:gd name="T9" fmla="*/ 2147483647 h 209"/>
                    <a:gd name="T10" fmla="*/ 2147483647 w 234"/>
                    <a:gd name="T11" fmla="*/ 2147483647 h 209"/>
                    <a:gd name="T12" fmla="*/ 2147483647 w 234"/>
                    <a:gd name="T13" fmla="*/ 2147483647 h 209"/>
                    <a:gd name="T14" fmla="*/ 2147483647 w 234"/>
                    <a:gd name="T15" fmla="*/ 2147483647 h 209"/>
                    <a:gd name="T16" fmla="*/ 2147483647 w 234"/>
                    <a:gd name="T17" fmla="*/ 2147483647 h 209"/>
                    <a:gd name="T18" fmla="*/ 2147483647 w 234"/>
                    <a:gd name="T19" fmla="*/ 2147483647 h 209"/>
                    <a:gd name="T20" fmla="*/ 2147483647 w 234"/>
                    <a:gd name="T21" fmla="*/ 2147483647 h 209"/>
                    <a:gd name="T22" fmla="*/ 2147483647 w 234"/>
                    <a:gd name="T23" fmla="*/ 2147483647 h 209"/>
                    <a:gd name="T24" fmla="*/ 2147483647 w 234"/>
                    <a:gd name="T25" fmla="*/ 2147483647 h 209"/>
                    <a:gd name="T26" fmla="*/ 2147483647 w 234"/>
                    <a:gd name="T27" fmla="*/ 2147483647 h 209"/>
                    <a:gd name="T28" fmla="*/ 2147483647 w 234"/>
                    <a:gd name="T29" fmla="*/ 2147483647 h 209"/>
                    <a:gd name="T30" fmla="*/ 2147483647 w 234"/>
                    <a:gd name="T31" fmla="*/ 2147483647 h 209"/>
                    <a:gd name="T32" fmla="*/ 2147483647 w 234"/>
                    <a:gd name="T33" fmla="*/ 2147483647 h 209"/>
                    <a:gd name="T34" fmla="*/ 2147483647 w 234"/>
                    <a:gd name="T35" fmla="*/ 2147483647 h 209"/>
                    <a:gd name="T36" fmla="*/ 2147483647 w 234"/>
                    <a:gd name="T37" fmla="*/ 2147483647 h 209"/>
                    <a:gd name="T38" fmla="*/ 2147483647 w 234"/>
                    <a:gd name="T39" fmla="*/ 2147483647 h 209"/>
                    <a:gd name="T40" fmla="*/ 2147483647 w 234"/>
                    <a:gd name="T41" fmla="*/ 2147483647 h 209"/>
                    <a:gd name="T42" fmla="*/ 2147483647 w 234"/>
                    <a:gd name="T43" fmla="*/ 2147483647 h 209"/>
                    <a:gd name="T44" fmla="*/ 2147483647 w 234"/>
                    <a:gd name="T45" fmla="*/ 2147483647 h 209"/>
                    <a:gd name="T46" fmla="*/ 2147483647 w 234"/>
                    <a:gd name="T47" fmla="*/ 2147483647 h 209"/>
                    <a:gd name="T48" fmla="*/ 2147483647 w 234"/>
                    <a:gd name="T49" fmla="*/ 2147483647 h 209"/>
                    <a:gd name="T50" fmla="*/ 2147483647 w 234"/>
                    <a:gd name="T51" fmla="*/ 2147483647 h 209"/>
                    <a:gd name="T52" fmla="*/ 2147483647 w 234"/>
                    <a:gd name="T53" fmla="*/ 2147483647 h 209"/>
                    <a:gd name="T54" fmla="*/ 2147483647 w 234"/>
                    <a:gd name="T55" fmla="*/ 2147483647 h 209"/>
                    <a:gd name="T56" fmla="*/ 2147483647 w 234"/>
                    <a:gd name="T57" fmla="*/ 2147483647 h 209"/>
                    <a:gd name="T58" fmla="*/ 2147483647 w 234"/>
                    <a:gd name="T59" fmla="*/ 2147483647 h 209"/>
                    <a:gd name="T60" fmla="*/ 2147483647 w 234"/>
                    <a:gd name="T61" fmla="*/ 2147483647 h 209"/>
                    <a:gd name="T62" fmla="*/ 2147483647 w 234"/>
                    <a:gd name="T63" fmla="*/ 2147483647 h 209"/>
                    <a:gd name="T64" fmla="*/ 2147483647 w 234"/>
                    <a:gd name="T65" fmla="*/ 2147483647 h 209"/>
                    <a:gd name="T66" fmla="*/ 2147483647 w 234"/>
                    <a:gd name="T67" fmla="*/ 2147483647 h 209"/>
                    <a:gd name="T68" fmla="*/ 2147483647 w 234"/>
                    <a:gd name="T69" fmla="*/ 2147483647 h 209"/>
                    <a:gd name="T70" fmla="*/ 2147483647 w 234"/>
                    <a:gd name="T71" fmla="*/ 2147483647 h 209"/>
                    <a:gd name="T72" fmla="*/ 2147483647 w 234"/>
                    <a:gd name="T73" fmla="*/ 2147483647 h 209"/>
                    <a:gd name="T74" fmla="*/ 2147483647 w 234"/>
                    <a:gd name="T75" fmla="*/ 2147483647 h 209"/>
                    <a:gd name="T76" fmla="*/ 2147483647 w 234"/>
                    <a:gd name="T77" fmla="*/ 2147483647 h 209"/>
                    <a:gd name="T78" fmla="*/ 2147483647 w 234"/>
                    <a:gd name="T79" fmla="*/ 2147483647 h 209"/>
                    <a:gd name="T80" fmla="*/ 2147483647 w 234"/>
                    <a:gd name="T81" fmla="*/ 2147483647 h 209"/>
                    <a:gd name="T82" fmla="*/ 2147483647 w 234"/>
                    <a:gd name="T83" fmla="*/ 2147483647 h 209"/>
                    <a:gd name="T84" fmla="*/ 2147483647 w 234"/>
                    <a:gd name="T85" fmla="*/ 2147483647 h 209"/>
                    <a:gd name="T86" fmla="*/ 2147483647 w 234"/>
                    <a:gd name="T87" fmla="*/ 2147483647 h 209"/>
                    <a:gd name="T88" fmla="*/ 2147483647 w 234"/>
                    <a:gd name="T89" fmla="*/ 2147483647 h 209"/>
                    <a:gd name="T90" fmla="*/ 2147483647 w 234"/>
                    <a:gd name="T91" fmla="*/ 2147483647 h 209"/>
                    <a:gd name="T92" fmla="*/ 2147483647 w 234"/>
                    <a:gd name="T93" fmla="*/ 2147483647 h 209"/>
                    <a:gd name="T94" fmla="*/ 2147483647 w 234"/>
                    <a:gd name="T95" fmla="*/ 2147483647 h 2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4"/>
                    <a:gd name="T145" fmla="*/ 0 h 209"/>
                    <a:gd name="T146" fmla="*/ 234 w 234"/>
                    <a:gd name="T147" fmla="*/ 209 h 2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4" h="209">
                      <a:moveTo>
                        <a:pt x="153" y="45"/>
                      </a:moveTo>
                      <a:lnTo>
                        <a:pt x="140" y="28"/>
                      </a:lnTo>
                      <a:lnTo>
                        <a:pt x="129" y="13"/>
                      </a:lnTo>
                      <a:lnTo>
                        <a:pt x="122" y="5"/>
                      </a:lnTo>
                      <a:lnTo>
                        <a:pt x="117" y="0"/>
                      </a:lnTo>
                      <a:lnTo>
                        <a:pt x="113" y="10"/>
                      </a:lnTo>
                      <a:lnTo>
                        <a:pt x="106" y="23"/>
                      </a:lnTo>
                      <a:lnTo>
                        <a:pt x="98" y="34"/>
                      </a:lnTo>
                      <a:lnTo>
                        <a:pt x="93" y="47"/>
                      </a:lnTo>
                      <a:lnTo>
                        <a:pt x="87" y="60"/>
                      </a:lnTo>
                      <a:lnTo>
                        <a:pt x="82" y="73"/>
                      </a:lnTo>
                      <a:lnTo>
                        <a:pt x="68" y="79"/>
                      </a:lnTo>
                      <a:lnTo>
                        <a:pt x="55" y="85"/>
                      </a:lnTo>
                      <a:lnTo>
                        <a:pt x="42" y="93"/>
                      </a:lnTo>
                      <a:lnTo>
                        <a:pt x="28" y="102"/>
                      </a:lnTo>
                      <a:lnTo>
                        <a:pt x="13" y="106"/>
                      </a:lnTo>
                      <a:lnTo>
                        <a:pt x="0" y="114"/>
                      </a:lnTo>
                      <a:lnTo>
                        <a:pt x="10" y="118"/>
                      </a:lnTo>
                      <a:lnTo>
                        <a:pt x="21" y="124"/>
                      </a:lnTo>
                      <a:lnTo>
                        <a:pt x="39" y="130"/>
                      </a:lnTo>
                      <a:lnTo>
                        <a:pt x="60" y="138"/>
                      </a:lnTo>
                      <a:lnTo>
                        <a:pt x="56" y="150"/>
                      </a:lnTo>
                      <a:lnTo>
                        <a:pt x="55" y="162"/>
                      </a:lnTo>
                      <a:lnTo>
                        <a:pt x="52" y="174"/>
                      </a:lnTo>
                      <a:lnTo>
                        <a:pt x="50" y="187"/>
                      </a:lnTo>
                      <a:lnTo>
                        <a:pt x="48" y="198"/>
                      </a:lnTo>
                      <a:lnTo>
                        <a:pt x="47" y="209"/>
                      </a:lnTo>
                      <a:lnTo>
                        <a:pt x="58" y="199"/>
                      </a:lnTo>
                      <a:lnTo>
                        <a:pt x="69" y="191"/>
                      </a:lnTo>
                      <a:lnTo>
                        <a:pt x="81" y="180"/>
                      </a:lnTo>
                      <a:lnTo>
                        <a:pt x="93" y="171"/>
                      </a:lnTo>
                      <a:lnTo>
                        <a:pt x="105" y="161"/>
                      </a:lnTo>
                      <a:lnTo>
                        <a:pt x="117" y="151"/>
                      </a:lnTo>
                      <a:lnTo>
                        <a:pt x="129" y="151"/>
                      </a:lnTo>
                      <a:lnTo>
                        <a:pt x="141" y="151"/>
                      </a:lnTo>
                      <a:lnTo>
                        <a:pt x="154" y="151"/>
                      </a:lnTo>
                      <a:lnTo>
                        <a:pt x="167" y="153"/>
                      </a:lnTo>
                      <a:lnTo>
                        <a:pt x="178" y="153"/>
                      </a:lnTo>
                      <a:lnTo>
                        <a:pt x="190" y="153"/>
                      </a:lnTo>
                      <a:lnTo>
                        <a:pt x="186" y="142"/>
                      </a:lnTo>
                      <a:lnTo>
                        <a:pt x="185" y="134"/>
                      </a:lnTo>
                      <a:lnTo>
                        <a:pt x="180" y="113"/>
                      </a:lnTo>
                      <a:lnTo>
                        <a:pt x="177" y="93"/>
                      </a:lnTo>
                      <a:lnTo>
                        <a:pt x="185" y="81"/>
                      </a:lnTo>
                      <a:lnTo>
                        <a:pt x="196" y="69"/>
                      </a:lnTo>
                      <a:lnTo>
                        <a:pt x="202" y="58"/>
                      </a:lnTo>
                      <a:lnTo>
                        <a:pt x="214" y="49"/>
                      </a:lnTo>
                      <a:lnTo>
                        <a:pt x="223" y="34"/>
                      </a:lnTo>
                      <a:lnTo>
                        <a:pt x="234" y="23"/>
                      </a:lnTo>
                      <a:lnTo>
                        <a:pt x="220" y="26"/>
                      </a:lnTo>
                      <a:lnTo>
                        <a:pt x="207" y="29"/>
                      </a:lnTo>
                      <a:lnTo>
                        <a:pt x="191" y="34"/>
                      </a:lnTo>
                      <a:lnTo>
                        <a:pt x="178" y="37"/>
                      </a:lnTo>
                      <a:lnTo>
                        <a:pt x="166" y="41"/>
                      </a:lnTo>
                      <a:lnTo>
                        <a:pt x="153" y="45"/>
                      </a:lnTo>
                      <a:close/>
                      <a:moveTo>
                        <a:pt x="162" y="93"/>
                      </a:moveTo>
                      <a:lnTo>
                        <a:pt x="164" y="105"/>
                      </a:lnTo>
                      <a:lnTo>
                        <a:pt x="167" y="116"/>
                      </a:lnTo>
                      <a:lnTo>
                        <a:pt x="169" y="127"/>
                      </a:lnTo>
                      <a:lnTo>
                        <a:pt x="174" y="140"/>
                      </a:lnTo>
                      <a:lnTo>
                        <a:pt x="158" y="138"/>
                      </a:lnTo>
                      <a:lnTo>
                        <a:pt x="145" y="138"/>
                      </a:lnTo>
                      <a:lnTo>
                        <a:pt x="130" y="138"/>
                      </a:lnTo>
                      <a:lnTo>
                        <a:pt x="117" y="138"/>
                      </a:lnTo>
                      <a:lnTo>
                        <a:pt x="103" y="150"/>
                      </a:lnTo>
                      <a:lnTo>
                        <a:pt x="90" y="161"/>
                      </a:lnTo>
                      <a:lnTo>
                        <a:pt x="77" y="172"/>
                      </a:lnTo>
                      <a:lnTo>
                        <a:pt x="63" y="183"/>
                      </a:lnTo>
                      <a:lnTo>
                        <a:pt x="66" y="169"/>
                      </a:lnTo>
                      <a:lnTo>
                        <a:pt x="69" y="154"/>
                      </a:lnTo>
                      <a:lnTo>
                        <a:pt x="71" y="142"/>
                      </a:lnTo>
                      <a:lnTo>
                        <a:pt x="74" y="129"/>
                      </a:lnTo>
                      <a:lnTo>
                        <a:pt x="63" y="124"/>
                      </a:lnTo>
                      <a:lnTo>
                        <a:pt x="52" y="119"/>
                      </a:lnTo>
                      <a:lnTo>
                        <a:pt x="42" y="116"/>
                      </a:lnTo>
                      <a:lnTo>
                        <a:pt x="31" y="113"/>
                      </a:lnTo>
                      <a:lnTo>
                        <a:pt x="44" y="103"/>
                      </a:lnTo>
                      <a:lnTo>
                        <a:pt x="60" y="95"/>
                      </a:lnTo>
                      <a:lnTo>
                        <a:pt x="73" y="85"/>
                      </a:lnTo>
                      <a:lnTo>
                        <a:pt x="90" y="81"/>
                      </a:lnTo>
                      <a:lnTo>
                        <a:pt x="95" y="63"/>
                      </a:lnTo>
                      <a:lnTo>
                        <a:pt x="103" y="50"/>
                      </a:lnTo>
                      <a:lnTo>
                        <a:pt x="109" y="37"/>
                      </a:lnTo>
                      <a:lnTo>
                        <a:pt x="117" y="24"/>
                      </a:lnTo>
                      <a:lnTo>
                        <a:pt x="130" y="41"/>
                      </a:lnTo>
                      <a:lnTo>
                        <a:pt x="145" y="58"/>
                      </a:lnTo>
                      <a:lnTo>
                        <a:pt x="158" y="52"/>
                      </a:lnTo>
                      <a:lnTo>
                        <a:pt x="175" y="49"/>
                      </a:lnTo>
                      <a:lnTo>
                        <a:pt x="188" y="45"/>
                      </a:lnTo>
                      <a:lnTo>
                        <a:pt x="204" y="41"/>
                      </a:lnTo>
                      <a:lnTo>
                        <a:pt x="193" y="55"/>
                      </a:lnTo>
                      <a:lnTo>
                        <a:pt x="182" y="68"/>
                      </a:lnTo>
                      <a:lnTo>
                        <a:pt x="172" y="81"/>
                      </a:lnTo>
                      <a:lnTo>
                        <a:pt x="162"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3" name="Freeform 3208"/>
                <p:cNvSpPr>
                  <a:spLocks noChangeAspect="1" noEditPoints="1"/>
                </p:cNvSpPr>
                <p:nvPr/>
              </p:nvSpPr>
              <p:spPr bwMode="auto">
                <a:xfrm rot="8643414" flipV="1">
                  <a:off x="4708848" y="1806292"/>
                  <a:ext cx="30518" cy="37744"/>
                </a:xfrm>
                <a:custGeom>
                  <a:avLst/>
                  <a:gdLst>
                    <a:gd name="T0" fmla="*/ 2147483647 w 218"/>
                    <a:gd name="T1" fmla="*/ 2147483647 h 215"/>
                    <a:gd name="T2" fmla="*/ 2147483647 w 218"/>
                    <a:gd name="T3" fmla="*/ 2147483647 h 215"/>
                    <a:gd name="T4" fmla="*/ 2147483647 w 218"/>
                    <a:gd name="T5" fmla="*/ 2147483647 h 215"/>
                    <a:gd name="T6" fmla="*/ 2147483647 w 218"/>
                    <a:gd name="T7" fmla="*/ 2147483647 h 215"/>
                    <a:gd name="T8" fmla="*/ 2147483647 w 218"/>
                    <a:gd name="T9" fmla="*/ 2147483647 h 215"/>
                    <a:gd name="T10" fmla="*/ 2147483647 w 218"/>
                    <a:gd name="T11" fmla="*/ 2147483647 h 215"/>
                    <a:gd name="T12" fmla="*/ 2147483647 w 218"/>
                    <a:gd name="T13" fmla="*/ 2147483647 h 215"/>
                    <a:gd name="T14" fmla="*/ 2147483647 w 218"/>
                    <a:gd name="T15" fmla="*/ 2147483647 h 215"/>
                    <a:gd name="T16" fmla="*/ 2147483647 w 218"/>
                    <a:gd name="T17" fmla="*/ 2147483647 h 215"/>
                    <a:gd name="T18" fmla="*/ 2147483647 w 218"/>
                    <a:gd name="T19" fmla="*/ 2147483647 h 215"/>
                    <a:gd name="T20" fmla="*/ 2147483647 w 218"/>
                    <a:gd name="T21" fmla="*/ 2147483647 h 215"/>
                    <a:gd name="T22" fmla="*/ 2147483647 w 218"/>
                    <a:gd name="T23" fmla="*/ 2147483647 h 215"/>
                    <a:gd name="T24" fmla="*/ 2147483647 w 218"/>
                    <a:gd name="T25" fmla="*/ 2147483647 h 215"/>
                    <a:gd name="T26" fmla="*/ 2147483647 w 218"/>
                    <a:gd name="T27" fmla="*/ 2147483647 h 215"/>
                    <a:gd name="T28" fmla="*/ 2147483647 w 218"/>
                    <a:gd name="T29" fmla="*/ 2147483647 h 215"/>
                    <a:gd name="T30" fmla="*/ 2147483647 w 218"/>
                    <a:gd name="T31" fmla="*/ 2147483647 h 215"/>
                    <a:gd name="T32" fmla="*/ 2147483647 w 218"/>
                    <a:gd name="T33" fmla="*/ 2147483647 h 215"/>
                    <a:gd name="T34" fmla="*/ 2147483647 w 218"/>
                    <a:gd name="T35" fmla="*/ 2147483647 h 215"/>
                    <a:gd name="T36" fmla="*/ 2147483647 w 218"/>
                    <a:gd name="T37" fmla="*/ 2147483647 h 215"/>
                    <a:gd name="T38" fmla="*/ 2147483647 w 218"/>
                    <a:gd name="T39" fmla="*/ 2147483647 h 215"/>
                    <a:gd name="T40" fmla="*/ 2147483647 w 218"/>
                    <a:gd name="T41" fmla="*/ 2147483647 h 215"/>
                    <a:gd name="T42" fmla="*/ 2147483647 w 218"/>
                    <a:gd name="T43" fmla="*/ 2147483647 h 215"/>
                    <a:gd name="T44" fmla="*/ 2147483647 w 218"/>
                    <a:gd name="T45" fmla="*/ 2147483647 h 215"/>
                    <a:gd name="T46" fmla="*/ 2147483647 w 218"/>
                    <a:gd name="T47" fmla="*/ 2147483647 h 215"/>
                    <a:gd name="T48" fmla="*/ 2147483647 w 218"/>
                    <a:gd name="T49" fmla="*/ 2147483647 h 215"/>
                    <a:gd name="T50" fmla="*/ 2147483647 w 218"/>
                    <a:gd name="T51" fmla="*/ 2147483647 h 215"/>
                    <a:gd name="T52" fmla="*/ 2147483647 w 218"/>
                    <a:gd name="T53" fmla="*/ 2147483647 h 215"/>
                    <a:gd name="T54" fmla="*/ 2147483647 w 218"/>
                    <a:gd name="T55" fmla="*/ 2147483647 h 215"/>
                    <a:gd name="T56" fmla="*/ 2147483647 w 218"/>
                    <a:gd name="T57" fmla="*/ 2147483647 h 215"/>
                    <a:gd name="T58" fmla="*/ 2147483647 w 218"/>
                    <a:gd name="T59" fmla="*/ 2147483647 h 215"/>
                    <a:gd name="T60" fmla="*/ 2147483647 w 218"/>
                    <a:gd name="T61" fmla="*/ 2147483647 h 215"/>
                    <a:gd name="T62" fmla="*/ 2147483647 w 218"/>
                    <a:gd name="T63" fmla="*/ 2147483647 h 215"/>
                    <a:gd name="T64" fmla="*/ 2147483647 w 218"/>
                    <a:gd name="T65" fmla="*/ 2147483647 h 215"/>
                    <a:gd name="T66" fmla="*/ 2147483647 w 218"/>
                    <a:gd name="T67" fmla="*/ 2147483647 h 215"/>
                    <a:gd name="T68" fmla="*/ 2147483647 w 218"/>
                    <a:gd name="T69" fmla="*/ 2147483647 h 215"/>
                    <a:gd name="T70" fmla="*/ 2147483647 w 218"/>
                    <a:gd name="T71" fmla="*/ 2147483647 h 215"/>
                    <a:gd name="T72" fmla="*/ 2147483647 w 218"/>
                    <a:gd name="T73" fmla="*/ 2147483647 h 215"/>
                    <a:gd name="T74" fmla="*/ 2147483647 w 218"/>
                    <a:gd name="T75" fmla="*/ 2147483647 h 215"/>
                    <a:gd name="T76" fmla="*/ 2147483647 w 218"/>
                    <a:gd name="T77" fmla="*/ 2147483647 h 215"/>
                    <a:gd name="T78" fmla="*/ 2147483647 w 218"/>
                    <a:gd name="T79" fmla="*/ 2147483647 h 215"/>
                    <a:gd name="T80" fmla="*/ 2147483647 w 218"/>
                    <a:gd name="T81" fmla="*/ 2147483647 h 215"/>
                    <a:gd name="T82" fmla="*/ 2147483647 w 218"/>
                    <a:gd name="T83" fmla="*/ 2147483647 h 215"/>
                    <a:gd name="T84" fmla="*/ 2147483647 w 218"/>
                    <a:gd name="T85" fmla="*/ 2147483647 h 215"/>
                    <a:gd name="T86" fmla="*/ 2147483647 w 218"/>
                    <a:gd name="T87" fmla="*/ 2147483647 h 215"/>
                    <a:gd name="T88" fmla="*/ 2147483647 w 218"/>
                    <a:gd name="T89" fmla="*/ 2147483647 h 215"/>
                    <a:gd name="T90" fmla="*/ 2147483647 w 218"/>
                    <a:gd name="T91" fmla="*/ 2147483647 h 215"/>
                    <a:gd name="T92" fmla="*/ 2147483647 w 218"/>
                    <a:gd name="T93" fmla="*/ 2147483647 h 215"/>
                    <a:gd name="T94" fmla="*/ 2147483647 w 218"/>
                    <a:gd name="T95" fmla="*/ 2147483647 h 215"/>
                    <a:gd name="T96" fmla="*/ 2147483647 w 218"/>
                    <a:gd name="T97" fmla="*/ 2147483647 h 215"/>
                    <a:gd name="T98" fmla="*/ 2147483647 w 218"/>
                    <a:gd name="T99" fmla="*/ 2147483647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18"/>
                    <a:gd name="T151" fmla="*/ 0 h 215"/>
                    <a:gd name="T152" fmla="*/ 218 w 218"/>
                    <a:gd name="T153" fmla="*/ 215 h 2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18" h="215">
                      <a:moveTo>
                        <a:pt x="42" y="176"/>
                      </a:moveTo>
                      <a:lnTo>
                        <a:pt x="51" y="173"/>
                      </a:lnTo>
                      <a:lnTo>
                        <a:pt x="62" y="172"/>
                      </a:lnTo>
                      <a:lnTo>
                        <a:pt x="74" y="168"/>
                      </a:lnTo>
                      <a:lnTo>
                        <a:pt x="85" y="167"/>
                      </a:lnTo>
                      <a:lnTo>
                        <a:pt x="96" y="165"/>
                      </a:lnTo>
                      <a:lnTo>
                        <a:pt x="109" y="162"/>
                      </a:lnTo>
                      <a:lnTo>
                        <a:pt x="120" y="170"/>
                      </a:lnTo>
                      <a:lnTo>
                        <a:pt x="131" y="180"/>
                      </a:lnTo>
                      <a:lnTo>
                        <a:pt x="143" y="189"/>
                      </a:lnTo>
                      <a:lnTo>
                        <a:pt x="154" y="199"/>
                      </a:lnTo>
                      <a:lnTo>
                        <a:pt x="165" y="205"/>
                      </a:lnTo>
                      <a:lnTo>
                        <a:pt x="176" y="215"/>
                      </a:lnTo>
                      <a:lnTo>
                        <a:pt x="171" y="202"/>
                      </a:lnTo>
                      <a:lnTo>
                        <a:pt x="170" y="189"/>
                      </a:lnTo>
                      <a:lnTo>
                        <a:pt x="167" y="176"/>
                      </a:lnTo>
                      <a:lnTo>
                        <a:pt x="167" y="165"/>
                      </a:lnTo>
                      <a:lnTo>
                        <a:pt x="163" y="151"/>
                      </a:lnTo>
                      <a:lnTo>
                        <a:pt x="163" y="139"/>
                      </a:lnTo>
                      <a:lnTo>
                        <a:pt x="179" y="127"/>
                      </a:lnTo>
                      <a:lnTo>
                        <a:pt x="199" y="115"/>
                      </a:lnTo>
                      <a:lnTo>
                        <a:pt x="207" y="109"/>
                      </a:lnTo>
                      <a:lnTo>
                        <a:pt x="218" y="102"/>
                      </a:lnTo>
                      <a:lnTo>
                        <a:pt x="204" y="98"/>
                      </a:lnTo>
                      <a:lnTo>
                        <a:pt x="192" y="91"/>
                      </a:lnTo>
                      <a:lnTo>
                        <a:pt x="179" y="86"/>
                      </a:lnTo>
                      <a:lnTo>
                        <a:pt x="167" y="82"/>
                      </a:lnTo>
                      <a:lnTo>
                        <a:pt x="154" y="77"/>
                      </a:lnTo>
                      <a:lnTo>
                        <a:pt x="143" y="74"/>
                      </a:lnTo>
                      <a:lnTo>
                        <a:pt x="136" y="59"/>
                      </a:lnTo>
                      <a:lnTo>
                        <a:pt x="131" y="46"/>
                      </a:lnTo>
                      <a:lnTo>
                        <a:pt x="125" y="33"/>
                      </a:lnTo>
                      <a:lnTo>
                        <a:pt x="120" y="22"/>
                      </a:lnTo>
                      <a:lnTo>
                        <a:pt x="115" y="9"/>
                      </a:lnTo>
                      <a:lnTo>
                        <a:pt x="109" y="0"/>
                      </a:lnTo>
                      <a:lnTo>
                        <a:pt x="104" y="8"/>
                      </a:lnTo>
                      <a:lnTo>
                        <a:pt x="98" y="17"/>
                      </a:lnTo>
                      <a:lnTo>
                        <a:pt x="86" y="33"/>
                      </a:lnTo>
                      <a:lnTo>
                        <a:pt x="75" y="53"/>
                      </a:lnTo>
                      <a:lnTo>
                        <a:pt x="62" y="48"/>
                      </a:lnTo>
                      <a:lnTo>
                        <a:pt x="50" y="46"/>
                      </a:lnTo>
                      <a:lnTo>
                        <a:pt x="37" y="45"/>
                      </a:lnTo>
                      <a:lnTo>
                        <a:pt x="26" y="43"/>
                      </a:lnTo>
                      <a:lnTo>
                        <a:pt x="13" y="42"/>
                      </a:lnTo>
                      <a:lnTo>
                        <a:pt x="0" y="40"/>
                      </a:lnTo>
                      <a:lnTo>
                        <a:pt x="9" y="51"/>
                      </a:lnTo>
                      <a:lnTo>
                        <a:pt x="21" y="64"/>
                      </a:lnTo>
                      <a:lnTo>
                        <a:pt x="27" y="75"/>
                      </a:lnTo>
                      <a:lnTo>
                        <a:pt x="37" y="86"/>
                      </a:lnTo>
                      <a:lnTo>
                        <a:pt x="46" y="98"/>
                      </a:lnTo>
                      <a:lnTo>
                        <a:pt x="56" y="109"/>
                      </a:lnTo>
                      <a:lnTo>
                        <a:pt x="51" y="120"/>
                      </a:lnTo>
                      <a:lnTo>
                        <a:pt x="51" y="131"/>
                      </a:lnTo>
                      <a:lnTo>
                        <a:pt x="48" y="143"/>
                      </a:lnTo>
                      <a:lnTo>
                        <a:pt x="48" y="154"/>
                      </a:lnTo>
                      <a:lnTo>
                        <a:pt x="45" y="165"/>
                      </a:lnTo>
                      <a:lnTo>
                        <a:pt x="42" y="176"/>
                      </a:lnTo>
                      <a:close/>
                      <a:moveTo>
                        <a:pt x="27" y="56"/>
                      </a:moveTo>
                      <a:lnTo>
                        <a:pt x="40" y="58"/>
                      </a:lnTo>
                      <a:lnTo>
                        <a:pt x="56" y="62"/>
                      </a:lnTo>
                      <a:lnTo>
                        <a:pt x="69" y="64"/>
                      </a:lnTo>
                      <a:lnTo>
                        <a:pt x="83" y="67"/>
                      </a:lnTo>
                      <a:lnTo>
                        <a:pt x="88" y="56"/>
                      </a:lnTo>
                      <a:lnTo>
                        <a:pt x="96" y="46"/>
                      </a:lnTo>
                      <a:lnTo>
                        <a:pt x="101" y="35"/>
                      </a:lnTo>
                      <a:lnTo>
                        <a:pt x="109" y="25"/>
                      </a:lnTo>
                      <a:lnTo>
                        <a:pt x="115" y="40"/>
                      </a:lnTo>
                      <a:lnTo>
                        <a:pt x="122" y="53"/>
                      </a:lnTo>
                      <a:lnTo>
                        <a:pt x="128" y="66"/>
                      </a:lnTo>
                      <a:lnTo>
                        <a:pt x="135" y="82"/>
                      </a:lnTo>
                      <a:lnTo>
                        <a:pt x="147" y="88"/>
                      </a:lnTo>
                      <a:lnTo>
                        <a:pt x="163" y="93"/>
                      </a:lnTo>
                      <a:lnTo>
                        <a:pt x="176" y="99"/>
                      </a:lnTo>
                      <a:lnTo>
                        <a:pt x="191" y="104"/>
                      </a:lnTo>
                      <a:lnTo>
                        <a:pt x="179" y="111"/>
                      </a:lnTo>
                      <a:lnTo>
                        <a:pt x="170" y="117"/>
                      </a:lnTo>
                      <a:lnTo>
                        <a:pt x="159" y="125"/>
                      </a:lnTo>
                      <a:lnTo>
                        <a:pt x="151" y="133"/>
                      </a:lnTo>
                      <a:lnTo>
                        <a:pt x="152" y="146"/>
                      </a:lnTo>
                      <a:lnTo>
                        <a:pt x="154" y="160"/>
                      </a:lnTo>
                      <a:lnTo>
                        <a:pt x="155" y="173"/>
                      </a:lnTo>
                      <a:lnTo>
                        <a:pt x="159" y="189"/>
                      </a:lnTo>
                      <a:lnTo>
                        <a:pt x="146" y="178"/>
                      </a:lnTo>
                      <a:lnTo>
                        <a:pt x="133" y="168"/>
                      </a:lnTo>
                      <a:lnTo>
                        <a:pt x="120" y="159"/>
                      </a:lnTo>
                      <a:lnTo>
                        <a:pt x="109" y="149"/>
                      </a:lnTo>
                      <a:lnTo>
                        <a:pt x="96" y="149"/>
                      </a:lnTo>
                      <a:lnTo>
                        <a:pt x="83" y="154"/>
                      </a:lnTo>
                      <a:lnTo>
                        <a:pt x="70" y="155"/>
                      </a:lnTo>
                      <a:lnTo>
                        <a:pt x="59" y="159"/>
                      </a:lnTo>
                      <a:lnTo>
                        <a:pt x="61" y="146"/>
                      </a:lnTo>
                      <a:lnTo>
                        <a:pt x="62" y="133"/>
                      </a:lnTo>
                      <a:lnTo>
                        <a:pt x="64" y="120"/>
                      </a:lnTo>
                      <a:lnTo>
                        <a:pt x="69" y="109"/>
                      </a:lnTo>
                      <a:lnTo>
                        <a:pt x="58" y="94"/>
                      </a:lnTo>
                      <a:lnTo>
                        <a:pt x="48" y="82"/>
                      </a:lnTo>
                      <a:lnTo>
                        <a:pt x="37" y="69"/>
                      </a:lnTo>
                      <a:lnTo>
                        <a:pt x="27"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4" name="Freeform 3209"/>
                <p:cNvSpPr>
                  <a:spLocks noChangeAspect="1"/>
                </p:cNvSpPr>
                <p:nvPr/>
              </p:nvSpPr>
              <p:spPr bwMode="auto">
                <a:xfrm rot="8643414" flipV="1">
                  <a:off x="4682907" y="1840890"/>
                  <a:ext cx="25941" cy="34598"/>
                </a:xfrm>
                <a:custGeom>
                  <a:avLst/>
                  <a:gdLst>
                    <a:gd name="T0" fmla="*/ 2147483647 w 186"/>
                    <a:gd name="T1" fmla="*/ 2147483647 h 191"/>
                    <a:gd name="T2" fmla="*/ 2147483647 w 186"/>
                    <a:gd name="T3" fmla="*/ 2147483647 h 191"/>
                    <a:gd name="T4" fmla="*/ 2147483647 w 186"/>
                    <a:gd name="T5" fmla="*/ 2147483647 h 191"/>
                    <a:gd name="T6" fmla="*/ 2147483647 w 186"/>
                    <a:gd name="T7" fmla="*/ 2147483647 h 191"/>
                    <a:gd name="T8" fmla="*/ 2147483647 w 186"/>
                    <a:gd name="T9" fmla="*/ 2147483647 h 191"/>
                    <a:gd name="T10" fmla="*/ 2147483647 w 186"/>
                    <a:gd name="T11" fmla="*/ 2147483647 h 191"/>
                    <a:gd name="T12" fmla="*/ 2147483647 w 186"/>
                    <a:gd name="T13" fmla="*/ 2147483647 h 191"/>
                    <a:gd name="T14" fmla="*/ 2147483647 w 186"/>
                    <a:gd name="T15" fmla="*/ 2147483647 h 191"/>
                    <a:gd name="T16" fmla="*/ 2147483647 w 186"/>
                    <a:gd name="T17" fmla="*/ 2147483647 h 191"/>
                    <a:gd name="T18" fmla="*/ 2147483647 w 186"/>
                    <a:gd name="T19" fmla="*/ 2147483647 h 191"/>
                    <a:gd name="T20" fmla="*/ 2147483647 w 186"/>
                    <a:gd name="T21" fmla="*/ 2147483647 h 191"/>
                    <a:gd name="T22" fmla="*/ 2147483647 w 186"/>
                    <a:gd name="T23" fmla="*/ 2147483647 h 191"/>
                    <a:gd name="T24" fmla="*/ 2147483647 w 186"/>
                    <a:gd name="T25" fmla="*/ 2147483647 h 191"/>
                    <a:gd name="T26" fmla="*/ 2147483647 w 186"/>
                    <a:gd name="T27" fmla="*/ 2147483647 h 191"/>
                    <a:gd name="T28" fmla="*/ 2147483647 w 186"/>
                    <a:gd name="T29" fmla="*/ 2147483647 h 191"/>
                    <a:gd name="T30" fmla="*/ 2147483647 w 186"/>
                    <a:gd name="T31" fmla="*/ 2147483647 h 191"/>
                    <a:gd name="T32" fmla="*/ 2147483647 w 186"/>
                    <a:gd name="T33" fmla="*/ 2147483647 h 191"/>
                    <a:gd name="T34" fmla="*/ 2147483647 w 186"/>
                    <a:gd name="T35" fmla="*/ 2147483647 h 191"/>
                    <a:gd name="T36" fmla="*/ 2147483647 w 186"/>
                    <a:gd name="T37" fmla="*/ 2147483647 h 191"/>
                    <a:gd name="T38" fmla="*/ 2147483647 w 186"/>
                    <a:gd name="T39" fmla="*/ 2147483647 h 191"/>
                    <a:gd name="T40" fmla="*/ 2147483647 w 186"/>
                    <a:gd name="T41" fmla="*/ 2147483647 h 191"/>
                    <a:gd name="T42" fmla="*/ 2147483647 w 186"/>
                    <a:gd name="T43" fmla="*/ 2147483647 h 191"/>
                    <a:gd name="T44" fmla="*/ 2147483647 w 186"/>
                    <a:gd name="T45" fmla="*/ 2147483647 h 191"/>
                    <a:gd name="T46" fmla="*/ 2147483647 w 186"/>
                    <a:gd name="T47" fmla="*/ 2147483647 h 191"/>
                    <a:gd name="T48" fmla="*/ 2147483647 w 186"/>
                    <a:gd name="T49" fmla="*/ 2147483647 h 191"/>
                    <a:gd name="T50" fmla="*/ 2147483647 w 186"/>
                    <a:gd name="T51" fmla="*/ 2147483647 h 191"/>
                    <a:gd name="T52" fmla="*/ 2147483647 w 186"/>
                    <a:gd name="T53" fmla="*/ 2147483647 h 191"/>
                    <a:gd name="T54" fmla="*/ 2147483647 w 186"/>
                    <a:gd name="T55" fmla="*/ 2147483647 h 191"/>
                    <a:gd name="T56" fmla="*/ 2147483647 w 186"/>
                    <a:gd name="T57" fmla="*/ 2147483647 h 191"/>
                    <a:gd name="T58" fmla="*/ 2147483647 w 186"/>
                    <a:gd name="T59" fmla="*/ 2147483647 h 191"/>
                    <a:gd name="T60" fmla="*/ 2147483647 w 186"/>
                    <a:gd name="T61" fmla="*/ 2147483647 h 191"/>
                    <a:gd name="T62" fmla="*/ 2147483647 w 186"/>
                    <a:gd name="T63" fmla="*/ 2147483647 h 191"/>
                    <a:gd name="T64" fmla="*/ 2147483647 w 186"/>
                    <a:gd name="T65" fmla="*/ 2147483647 h 191"/>
                    <a:gd name="T66" fmla="*/ 2147483647 w 186"/>
                    <a:gd name="T67" fmla="*/ 2147483647 h 191"/>
                    <a:gd name="T68" fmla="*/ 2147483647 w 186"/>
                    <a:gd name="T69" fmla="*/ 2147483647 h 191"/>
                    <a:gd name="T70" fmla="*/ 2147483647 w 186"/>
                    <a:gd name="T71" fmla="*/ 2147483647 h 191"/>
                    <a:gd name="T72" fmla="*/ 2147483647 w 186"/>
                    <a:gd name="T73" fmla="*/ 2147483647 h 191"/>
                    <a:gd name="T74" fmla="*/ 2147483647 w 186"/>
                    <a:gd name="T75" fmla="*/ 2147483647 h 191"/>
                    <a:gd name="T76" fmla="*/ 2147483647 w 186"/>
                    <a:gd name="T77" fmla="*/ 2147483647 h 191"/>
                    <a:gd name="T78" fmla="*/ 2147483647 w 186"/>
                    <a:gd name="T79" fmla="*/ 2147483647 h 191"/>
                    <a:gd name="T80" fmla="*/ 2147483647 w 186"/>
                    <a:gd name="T81" fmla="*/ 2147483647 h 191"/>
                    <a:gd name="T82" fmla="*/ 2147483647 w 186"/>
                    <a:gd name="T83" fmla="*/ 2147483647 h 191"/>
                    <a:gd name="T84" fmla="*/ 2147483647 w 186"/>
                    <a:gd name="T85" fmla="*/ 2147483647 h 191"/>
                    <a:gd name="T86" fmla="*/ 2147483647 w 186"/>
                    <a:gd name="T87" fmla="*/ 2147483647 h 1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6"/>
                    <a:gd name="T133" fmla="*/ 0 h 191"/>
                    <a:gd name="T134" fmla="*/ 186 w 186"/>
                    <a:gd name="T135" fmla="*/ 191 h 19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6" h="191">
                      <a:moveTo>
                        <a:pt x="167" y="129"/>
                      </a:moveTo>
                      <a:lnTo>
                        <a:pt x="174" y="121"/>
                      </a:lnTo>
                      <a:lnTo>
                        <a:pt x="180" y="118"/>
                      </a:lnTo>
                      <a:lnTo>
                        <a:pt x="182" y="98"/>
                      </a:lnTo>
                      <a:lnTo>
                        <a:pt x="167" y="110"/>
                      </a:lnTo>
                      <a:lnTo>
                        <a:pt x="154" y="122"/>
                      </a:lnTo>
                      <a:lnTo>
                        <a:pt x="156" y="134"/>
                      </a:lnTo>
                      <a:lnTo>
                        <a:pt x="158" y="150"/>
                      </a:lnTo>
                      <a:lnTo>
                        <a:pt x="161" y="161"/>
                      </a:lnTo>
                      <a:lnTo>
                        <a:pt x="164" y="175"/>
                      </a:lnTo>
                      <a:lnTo>
                        <a:pt x="151" y="167"/>
                      </a:lnTo>
                      <a:lnTo>
                        <a:pt x="138" y="161"/>
                      </a:lnTo>
                      <a:lnTo>
                        <a:pt x="125" y="153"/>
                      </a:lnTo>
                      <a:lnTo>
                        <a:pt x="111" y="148"/>
                      </a:lnTo>
                      <a:lnTo>
                        <a:pt x="98" y="151"/>
                      </a:lnTo>
                      <a:lnTo>
                        <a:pt x="85" y="156"/>
                      </a:lnTo>
                      <a:lnTo>
                        <a:pt x="73" y="162"/>
                      </a:lnTo>
                      <a:lnTo>
                        <a:pt x="61" y="167"/>
                      </a:lnTo>
                      <a:lnTo>
                        <a:pt x="61" y="153"/>
                      </a:lnTo>
                      <a:lnTo>
                        <a:pt x="66" y="140"/>
                      </a:lnTo>
                      <a:lnTo>
                        <a:pt x="68" y="127"/>
                      </a:lnTo>
                      <a:lnTo>
                        <a:pt x="71" y="116"/>
                      </a:lnTo>
                      <a:lnTo>
                        <a:pt x="60" y="105"/>
                      </a:lnTo>
                      <a:lnTo>
                        <a:pt x="49" y="93"/>
                      </a:lnTo>
                      <a:lnTo>
                        <a:pt x="39" y="82"/>
                      </a:lnTo>
                      <a:lnTo>
                        <a:pt x="31" y="73"/>
                      </a:lnTo>
                      <a:lnTo>
                        <a:pt x="44" y="73"/>
                      </a:lnTo>
                      <a:lnTo>
                        <a:pt x="58" y="73"/>
                      </a:lnTo>
                      <a:lnTo>
                        <a:pt x="71" y="73"/>
                      </a:lnTo>
                      <a:lnTo>
                        <a:pt x="87" y="73"/>
                      </a:lnTo>
                      <a:lnTo>
                        <a:pt x="93" y="60"/>
                      </a:lnTo>
                      <a:lnTo>
                        <a:pt x="98" y="49"/>
                      </a:lnTo>
                      <a:lnTo>
                        <a:pt x="105" y="37"/>
                      </a:lnTo>
                      <a:lnTo>
                        <a:pt x="111" y="26"/>
                      </a:lnTo>
                      <a:lnTo>
                        <a:pt x="117" y="37"/>
                      </a:lnTo>
                      <a:lnTo>
                        <a:pt x="125" y="50"/>
                      </a:lnTo>
                      <a:lnTo>
                        <a:pt x="130" y="63"/>
                      </a:lnTo>
                      <a:lnTo>
                        <a:pt x="138" y="76"/>
                      </a:lnTo>
                      <a:lnTo>
                        <a:pt x="150" y="77"/>
                      </a:lnTo>
                      <a:lnTo>
                        <a:pt x="161" y="81"/>
                      </a:lnTo>
                      <a:lnTo>
                        <a:pt x="170" y="82"/>
                      </a:lnTo>
                      <a:lnTo>
                        <a:pt x="185" y="85"/>
                      </a:lnTo>
                      <a:lnTo>
                        <a:pt x="186" y="73"/>
                      </a:lnTo>
                      <a:lnTo>
                        <a:pt x="166" y="69"/>
                      </a:lnTo>
                      <a:lnTo>
                        <a:pt x="146" y="65"/>
                      </a:lnTo>
                      <a:lnTo>
                        <a:pt x="140" y="53"/>
                      </a:lnTo>
                      <a:lnTo>
                        <a:pt x="134" y="42"/>
                      </a:lnTo>
                      <a:lnTo>
                        <a:pt x="129" y="31"/>
                      </a:lnTo>
                      <a:lnTo>
                        <a:pt x="122" y="23"/>
                      </a:lnTo>
                      <a:lnTo>
                        <a:pt x="117" y="12"/>
                      </a:lnTo>
                      <a:lnTo>
                        <a:pt x="111" y="0"/>
                      </a:lnTo>
                      <a:lnTo>
                        <a:pt x="106" y="8"/>
                      </a:lnTo>
                      <a:lnTo>
                        <a:pt x="103" y="20"/>
                      </a:lnTo>
                      <a:lnTo>
                        <a:pt x="97" y="28"/>
                      </a:lnTo>
                      <a:lnTo>
                        <a:pt x="92" y="39"/>
                      </a:lnTo>
                      <a:lnTo>
                        <a:pt x="85" y="49"/>
                      </a:lnTo>
                      <a:lnTo>
                        <a:pt x="81" y="60"/>
                      </a:lnTo>
                      <a:lnTo>
                        <a:pt x="66" y="60"/>
                      </a:lnTo>
                      <a:lnTo>
                        <a:pt x="52" y="60"/>
                      </a:lnTo>
                      <a:lnTo>
                        <a:pt x="39" y="60"/>
                      </a:lnTo>
                      <a:lnTo>
                        <a:pt x="28" y="60"/>
                      </a:lnTo>
                      <a:lnTo>
                        <a:pt x="13" y="58"/>
                      </a:lnTo>
                      <a:lnTo>
                        <a:pt x="0" y="58"/>
                      </a:lnTo>
                      <a:lnTo>
                        <a:pt x="10" y="69"/>
                      </a:lnTo>
                      <a:lnTo>
                        <a:pt x="21" y="81"/>
                      </a:lnTo>
                      <a:lnTo>
                        <a:pt x="39" y="98"/>
                      </a:lnTo>
                      <a:lnTo>
                        <a:pt x="58" y="118"/>
                      </a:lnTo>
                      <a:lnTo>
                        <a:pt x="55" y="129"/>
                      </a:lnTo>
                      <a:lnTo>
                        <a:pt x="52" y="140"/>
                      </a:lnTo>
                      <a:lnTo>
                        <a:pt x="50" y="151"/>
                      </a:lnTo>
                      <a:lnTo>
                        <a:pt x="49" y="162"/>
                      </a:lnTo>
                      <a:lnTo>
                        <a:pt x="47" y="174"/>
                      </a:lnTo>
                      <a:lnTo>
                        <a:pt x="45" y="187"/>
                      </a:lnTo>
                      <a:lnTo>
                        <a:pt x="55" y="180"/>
                      </a:lnTo>
                      <a:lnTo>
                        <a:pt x="66" y="179"/>
                      </a:lnTo>
                      <a:lnTo>
                        <a:pt x="76" y="174"/>
                      </a:lnTo>
                      <a:lnTo>
                        <a:pt x="87" y="169"/>
                      </a:lnTo>
                      <a:lnTo>
                        <a:pt x="98" y="164"/>
                      </a:lnTo>
                      <a:lnTo>
                        <a:pt x="111" y="161"/>
                      </a:lnTo>
                      <a:lnTo>
                        <a:pt x="122" y="166"/>
                      </a:lnTo>
                      <a:lnTo>
                        <a:pt x="134" y="174"/>
                      </a:lnTo>
                      <a:lnTo>
                        <a:pt x="145" y="179"/>
                      </a:lnTo>
                      <a:lnTo>
                        <a:pt x="158" y="187"/>
                      </a:lnTo>
                      <a:lnTo>
                        <a:pt x="164" y="188"/>
                      </a:lnTo>
                      <a:lnTo>
                        <a:pt x="170" y="191"/>
                      </a:lnTo>
                      <a:lnTo>
                        <a:pt x="175" y="164"/>
                      </a:lnTo>
                      <a:lnTo>
                        <a:pt x="169" y="145"/>
                      </a:lnTo>
                      <a:lnTo>
                        <a:pt x="167" y="1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5" name="Freeform 3210"/>
                <p:cNvSpPr>
                  <a:spLocks noChangeAspect="1"/>
                </p:cNvSpPr>
                <p:nvPr/>
              </p:nvSpPr>
              <p:spPr bwMode="auto">
                <a:xfrm rot="8643414" flipV="1">
                  <a:off x="4679855" y="1861335"/>
                  <a:ext cx="6104" cy="7863"/>
                </a:xfrm>
                <a:custGeom>
                  <a:avLst/>
                  <a:gdLst>
                    <a:gd name="T0" fmla="*/ 2147483647 w 45"/>
                    <a:gd name="T1" fmla="*/ 2147483647 h 45"/>
                    <a:gd name="T2" fmla="*/ 2147483647 w 45"/>
                    <a:gd name="T3" fmla="*/ 2147483647 h 45"/>
                    <a:gd name="T4" fmla="*/ 2147483647 w 45"/>
                    <a:gd name="T5" fmla="*/ 2147483647 h 45"/>
                    <a:gd name="T6" fmla="*/ 0 w 45"/>
                    <a:gd name="T7" fmla="*/ 2147483647 h 45"/>
                    <a:gd name="T8" fmla="*/ 2147483647 w 45"/>
                    <a:gd name="T9" fmla="*/ 2147483647 h 45"/>
                    <a:gd name="T10" fmla="*/ 2147483647 w 45"/>
                    <a:gd name="T11" fmla="*/ 2147483647 h 45"/>
                    <a:gd name="T12" fmla="*/ 2147483647 w 45"/>
                    <a:gd name="T13" fmla="*/ 2147483647 h 45"/>
                    <a:gd name="T14" fmla="*/ 2147483647 w 45"/>
                    <a:gd name="T15" fmla="*/ 2147483647 h 45"/>
                    <a:gd name="T16" fmla="*/ 2147483647 w 45"/>
                    <a:gd name="T17" fmla="*/ 2147483647 h 45"/>
                    <a:gd name="T18" fmla="*/ 2147483647 w 45"/>
                    <a:gd name="T19" fmla="*/ 2147483647 h 45"/>
                    <a:gd name="T20" fmla="*/ 2147483647 w 45"/>
                    <a:gd name="T21" fmla="*/ 0 h 45"/>
                    <a:gd name="T22" fmla="*/ 2147483647 w 45"/>
                    <a:gd name="T23" fmla="*/ 0 h 45"/>
                    <a:gd name="T24" fmla="*/ 2147483647 w 45"/>
                    <a:gd name="T25" fmla="*/ 2147483647 h 45"/>
                    <a:gd name="T26" fmla="*/ 2147483647 w 45"/>
                    <a:gd name="T27" fmla="*/ 2147483647 h 45"/>
                    <a:gd name="T28" fmla="*/ 2147483647 w 45"/>
                    <a:gd name="T29" fmla="*/ 2147483647 h 45"/>
                    <a:gd name="T30" fmla="*/ 2147483647 w 45"/>
                    <a:gd name="T31" fmla="*/ 2147483647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
                    <a:gd name="T49" fmla="*/ 0 h 45"/>
                    <a:gd name="T50" fmla="*/ 45 w 45"/>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 h="45">
                      <a:moveTo>
                        <a:pt x="18" y="14"/>
                      </a:moveTo>
                      <a:lnTo>
                        <a:pt x="10" y="20"/>
                      </a:lnTo>
                      <a:lnTo>
                        <a:pt x="2" y="25"/>
                      </a:lnTo>
                      <a:lnTo>
                        <a:pt x="0" y="45"/>
                      </a:lnTo>
                      <a:lnTo>
                        <a:pt x="11" y="33"/>
                      </a:lnTo>
                      <a:lnTo>
                        <a:pt x="24" y="24"/>
                      </a:lnTo>
                      <a:lnTo>
                        <a:pt x="34" y="14"/>
                      </a:lnTo>
                      <a:lnTo>
                        <a:pt x="45" y="8"/>
                      </a:lnTo>
                      <a:lnTo>
                        <a:pt x="30" y="3"/>
                      </a:lnTo>
                      <a:lnTo>
                        <a:pt x="18" y="1"/>
                      </a:lnTo>
                      <a:lnTo>
                        <a:pt x="11" y="0"/>
                      </a:lnTo>
                      <a:lnTo>
                        <a:pt x="6" y="0"/>
                      </a:lnTo>
                      <a:lnTo>
                        <a:pt x="5" y="12"/>
                      </a:lnTo>
                      <a:lnTo>
                        <a:pt x="10" y="12"/>
                      </a:lnTo>
                      <a:lnTo>
                        <a:pt x="18"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6" name="Freeform 3211"/>
                <p:cNvSpPr>
                  <a:spLocks noChangeAspect="1"/>
                </p:cNvSpPr>
                <p:nvPr/>
              </p:nvSpPr>
              <p:spPr bwMode="auto">
                <a:xfrm rot="8643414" flipV="1">
                  <a:off x="4692062" y="1873916"/>
                  <a:ext cx="1526" cy="6291"/>
                </a:xfrm>
                <a:custGeom>
                  <a:avLst/>
                  <a:gdLst>
                    <a:gd name="T0" fmla="*/ 2147483647 w 10"/>
                    <a:gd name="T1" fmla="*/ 2147483647 h 34"/>
                    <a:gd name="T2" fmla="*/ 2147483647 w 10"/>
                    <a:gd name="T3" fmla="*/ 2147483647 h 34"/>
                    <a:gd name="T4" fmla="*/ 2147483647 w 10"/>
                    <a:gd name="T5" fmla="*/ 0 h 34"/>
                    <a:gd name="T6" fmla="*/ 0 w 10"/>
                    <a:gd name="T7" fmla="*/ 2147483647 h 34"/>
                    <a:gd name="T8" fmla="*/ 2147483647 w 10"/>
                    <a:gd name="T9" fmla="*/ 2147483647 h 34"/>
                    <a:gd name="T10" fmla="*/ 2147483647 w 10"/>
                    <a:gd name="T11" fmla="*/ 2147483647 h 34"/>
                    <a:gd name="T12" fmla="*/ 2147483647 w 10"/>
                    <a:gd name="T13" fmla="*/ 2147483647 h 34"/>
                    <a:gd name="T14" fmla="*/ 2147483647 w 10"/>
                    <a:gd name="T15" fmla="*/ 2147483647 h 34"/>
                    <a:gd name="T16" fmla="*/ 2147483647 w 10"/>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34"/>
                    <a:gd name="T29" fmla="*/ 10 w 10"/>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34">
                      <a:moveTo>
                        <a:pt x="5" y="10"/>
                      </a:moveTo>
                      <a:lnTo>
                        <a:pt x="5" y="3"/>
                      </a:lnTo>
                      <a:lnTo>
                        <a:pt x="5" y="0"/>
                      </a:lnTo>
                      <a:lnTo>
                        <a:pt x="0" y="27"/>
                      </a:lnTo>
                      <a:lnTo>
                        <a:pt x="5" y="31"/>
                      </a:lnTo>
                      <a:lnTo>
                        <a:pt x="10" y="34"/>
                      </a:lnTo>
                      <a:lnTo>
                        <a:pt x="7" y="21"/>
                      </a:lnTo>
                      <a:lnTo>
                        <a:pt x="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7" name="Freeform 3212"/>
                <p:cNvSpPr>
                  <a:spLocks noChangeAspect="1" noEditPoints="1"/>
                </p:cNvSpPr>
                <p:nvPr/>
              </p:nvSpPr>
              <p:spPr bwMode="auto">
                <a:xfrm rot="8643414" flipV="1">
                  <a:off x="4638655" y="1867626"/>
                  <a:ext cx="32044" cy="36171"/>
                </a:xfrm>
                <a:custGeom>
                  <a:avLst/>
                  <a:gdLst>
                    <a:gd name="T0" fmla="*/ 2147483647 w 229"/>
                    <a:gd name="T1" fmla="*/ 2147483647 h 195"/>
                    <a:gd name="T2" fmla="*/ 2147483647 w 229"/>
                    <a:gd name="T3" fmla="*/ 2147483647 h 195"/>
                    <a:gd name="T4" fmla="*/ 2147483647 w 229"/>
                    <a:gd name="T5" fmla="*/ 2147483647 h 195"/>
                    <a:gd name="T6" fmla="*/ 2147483647 w 229"/>
                    <a:gd name="T7" fmla="*/ 2147483647 h 195"/>
                    <a:gd name="T8" fmla="*/ 2147483647 w 229"/>
                    <a:gd name="T9" fmla="*/ 2147483647 h 195"/>
                    <a:gd name="T10" fmla="*/ 2147483647 w 229"/>
                    <a:gd name="T11" fmla="*/ 2147483647 h 195"/>
                    <a:gd name="T12" fmla="*/ 2147483647 w 229"/>
                    <a:gd name="T13" fmla="*/ 2147483647 h 195"/>
                    <a:gd name="T14" fmla="*/ 2147483647 w 229"/>
                    <a:gd name="T15" fmla="*/ 2147483647 h 195"/>
                    <a:gd name="T16" fmla="*/ 2147483647 w 229"/>
                    <a:gd name="T17" fmla="*/ 2147483647 h 195"/>
                    <a:gd name="T18" fmla="*/ 2147483647 w 229"/>
                    <a:gd name="T19" fmla="*/ 2147483647 h 195"/>
                    <a:gd name="T20" fmla="*/ 2147483647 w 229"/>
                    <a:gd name="T21" fmla="*/ 2147483647 h 195"/>
                    <a:gd name="T22" fmla="*/ 2147483647 w 229"/>
                    <a:gd name="T23" fmla="*/ 2147483647 h 195"/>
                    <a:gd name="T24" fmla="*/ 2147483647 w 229"/>
                    <a:gd name="T25" fmla="*/ 2147483647 h 195"/>
                    <a:gd name="T26" fmla="*/ 2147483647 w 229"/>
                    <a:gd name="T27" fmla="*/ 2147483647 h 195"/>
                    <a:gd name="T28" fmla="*/ 2147483647 w 229"/>
                    <a:gd name="T29" fmla="*/ 2147483647 h 195"/>
                    <a:gd name="T30" fmla="*/ 2147483647 w 229"/>
                    <a:gd name="T31" fmla="*/ 2147483647 h 195"/>
                    <a:gd name="T32" fmla="*/ 2147483647 w 229"/>
                    <a:gd name="T33" fmla="*/ 2147483647 h 195"/>
                    <a:gd name="T34" fmla="*/ 2147483647 w 229"/>
                    <a:gd name="T35" fmla="*/ 2147483647 h 195"/>
                    <a:gd name="T36" fmla="*/ 2147483647 w 229"/>
                    <a:gd name="T37" fmla="*/ 2147483647 h 195"/>
                    <a:gd name="T38" fmla="*/ 2147483647 w 229"/>
                    <a:gd name="T39" fmla="*/ 2147483647 h 195"/>
                    <a:gd name="T40" fmla="*/ 2147483647 w 229"/>
                    <a:gd name="T41" fmla="*/ 2147483647 h 195"/>
                    <a:gd name="T42" fmla="*/ 2147483647 w 229"/>
                    <a:gd name="T43" fmla="*/ 2147483647 h 195"/>
                    <a:gd name="T44" fmla="*/ 2147483647 w 229"/>
                    <a:gd name="T45" fmla="*/ 2147483647 h 195"/>
                    <a:gd name="T46" fmla="*/ 2147483647 w 229"/>
                    <a:gd name="T47" fmla="*/ 2147483647 h 195"/>
                    <a:gd name="T48" fmla="*/ 2147483647 w 229"/>
                    <a:gd name="T49" fmla="*/ 2147483647 h 195"/>
                    <a:gd name="T50" fmla="*/ 2147483647 w 229"/>
                    <a:gd name="T51" fmla="*/ 2147483647 h 195"/>
                    <a:gd name="T52" fmla="*/ 2147483647 w 229"/>
                    <a:gd name="T53" fmla="*/ 2147483647 h 195"/>
                    <a:gd name="T54" fmla="*/ 2147483647 w 229"/>
                    <a:gd name="T55" fmla="*/ 2147483647 h 195"/>
                    <a:gd name="T56" fmla="*/ 2147483647 w 229"/>
                    <a:gd name="T57" fmla="*/ 2147483647 h 195"/>
                    <a:gd name="T58" fmla="*/ 2147483647 w 229"/>
                    <a:gd name="T59" fmla="*/ 2147483647 h 195"/>
                    <a:gd name="T60" fmla="*/ 2147483647 w 229"/>
                    <a:gd name="T61" fmla="*/ 2147483647 h 195"/>
                    <a:gd name="T62" fmla="*/ 2147483647 w 229"/>
                    <a:gd name="T63" fmla="*/ 2147483647 h 195"/>
                    <a:gd name="T64" fmla="*/ 2147483647 w 229"/>
                    <a:gd name="T65" fmla="*/ 2147483647 h 195"/>
                    <a:gd name="T66" fmla="*/ 2147483647 w 229"/>
                    <a:gd name="T67" fmla="*/ 2147483647 h 195"/>
                    <a:gd name="T68" fmla="*/ 2147483647 w 229"/>
                    <a:gd name="T69" fmla="*/ 2147483647 h 195"/>
                    <a:gd name="T70" fmla="*/ 2147483647 w 229"/>
                    <a:gd name="T71" fmla="*/ 2147483647 h 195"/>
                    <a:gd name="T72" fmla="*/ 2147483647 w 229"/>
                    <a:gd name="T73" fmla="*/ 2147483647 h 195"/>
                    <a:gd name="T74" fmla="*/ 2147483647 w 229"/>
                    <a:gd name="T75" fmla="*/ 2147483647 h 195"/>
                    <a:gd name="T76" fmla="*/ 2147483647 w 229"/>
                    <a:gd name="T77" fmla="*/ 2147483647 h 195"/>
                    <a:gd name="T78" fmla="*/ 2147483647 w 229"/>
                    <a:gd name="T79" fmla="*/ 2147483647 h 195"/>
                    <a:gd name="T80" fmla="*/ 2147483647 w 229"/>
                    <a:gd name="T81" fmla="*/ 2147483647 h 195"/>
                    <a:gd name="T82" fmla="*/ 2147483647 w 229"/>
                    <a:gd name="T83" fmla="*/ 2147483647 h 195"/>
                    <a:gd name="T84" fmla="*/ 2147483647 w 229"/>
                    <a:gd name="T85" fmla="*/ 2147483647 h 195"/>
                    <a:gd name="T86" fmla="*/ 2147483647 w 229"/>
                    <a:gd name="T87" fmla="*/ 2147483647 h 195"/>
                    <a:gd name="T88" fmla="*/ 2147483647 w 229"/>
                    <a:gd name="T89" fmla="*/ 2147483647 h 195"/>
                    <a:gd name="T90" fmla="*/ 2147483647 w 229"/>
                    <a:gd name="T91" fmla="*/ 2147483647 h 195"/>
                    <a:gd name="T92" fmla="*/ 2147483647 w 229"/>
                    <a:gd name="T93" fmla="*/ 2147483647 h 195"/>
                    <a:gd name="T94" fmla="*/ 2147483647 w 229"/>
                    <a:gd name="T95" fmla="*/ 2147483647 h 195"/>
                    <a:gd name="T96" fmla="*/ 2147483647 w 229"/>
                    <a:gd name="T97" fmla="*/ 2147483647 h 1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9"/>
                    <a:gd name="T148" fmla="*/ 0 h 195"/>
                    <a:gd name="T149" fmla="*/ 229 w 229"/>
                    <a:gd name="T150" fmla="*/ 195 h 1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9" h="195">
                      <a:moveTo>
                        <a:pt x="178" y="154"/>
                      </a:moveTo>
                      <a:lnTo>
                        <a:pt x="175" y="142"/>
                      </a:lnTo>
                      <a:lnTo>
                        <a:pt x="175" y="133"/>
                      </a:lnTo>
                      <a:lnTo>
                        <a:pt x="171" y="122"/>
                      </a:lnTo>
                      <a:lnTo>
                        <a:pt x="171" y="112"/>
                      </a:lnTo>
                      <a:lnTo>
                        <a:pt x="187" y="91"/>
                      </a:lnTo>
                      <a:lnTo>
                        <a:pt x="208" y="73"/>
                      </a:lnTo>
                      <a:lnTo>
                        <a:pt x="218" y="62"/>
                      </a:lnTo>
                      <a:lnTo>
                        <a:pt x="229" y="51"/>
                      </a:lnTo>
                      <a:lnTo>
                        <a:pt x="213" y="51"/>
                      </a:lnTo>
                      <a:lnTo>
                        <a:pt x="200" y="53"/>
                      </a:lnTo>
                      <a:lnTo>
                        <a:pt x="186" y="53"/>
                      </a:lnTo>
                      <a:lnTo>
                        <a:pt x="173" y="53"/>
                      </a:lnTo>
                      <a:lnTo>
                        <a:pt x="160" y="53"/>
                      </a:lnTo>
                      <a:lnTo>
                        <a:pt x="149" y="54"/>
                      </a:lnTo>
                      <a:lnTo>
                        <a:pt x="136" y="35"/>
                      </a:lnTo>
                      <a:lnTo>
                        <a:pt x="125" y="17"/>
                      </a:lnTo>
                      <a:lnTo>
                        <a:pt x="118" y="8"/>
                      </a:lnTo>
                      <a:lnTo>
                        <a:pt x="114" y="0"/>
                      </a:lnTo>
                      <a:lnTo>
                        <a:pt x="107" y="9"/>
                      </a:lnTo>
                      <a:lnTo>
                        <a:pt x="102" y="20"/>
                      </a:lnTo>
                      <a:lnTo>
                        <a:pt x="98" y="30"/>
                      </a:lnTo>
                      <a:lnTo>
                        <a:pt x="91" y="41"/>
                      </a:lnTo>
                      <a:lnTo>
                        <a:pt x="86" y="53"/>
                      </a:lnTo>
                      <a:lnTo>
                        <a:pt x="80" y="64"/>
                      </a:lnTo>
                      <a:lnTo>
                        <a:pt x="66" y="65"/>
                      </a:lnTo>
                      <a:lnTo>
                        <a:pt x="53" y="69"/>
                      </a:lnTo>
                      <a:lnTo>
                        <a:pt x="40" y="70"/>
                      </a:lnTo>
                      <a:lnTo>
                        <a:pt x="27" y="77"/>
                      </a:lnTo>
                      <a:lnTo>
                        <a:pt x="13" y="77"/>
                      </a:lnTo>
                      <a:lnTo>
                        <a:pt x="0" y="80"/>
                      </a:lnTo>
                      <a:lnTo>
                        <a:pt x="9" y="88"/>
                      </a:lnTo>
                      <a:lnTo>
                        <a:pt x="21" y="97"/>
                      </a:lnTo>
                      <a:lnTo>
                        <a:pt x="40" y="110"/>
                      </a:lnTo>
                      <a:lnTo>
                        <a:pt x="58" y="126"/>
                      </a:lnTo>
                      <a:lnTo>
                        <a:pt x="54" y="138"/>
                      </a:lnTo>
                      <a:lnTo>
                        <a:pt x="53" y="149"/>
                      </a:lnTo>
                      <a:lnTo>
                        <a:pt x="51" y="160"/>
                      </a:lnTo>
                      <a:lnTo>
                        <a:pt x="48" y="171"/>
                      </a:lnTo>
                      <a:lnTo>
                        <a:pt x="46" y="183"/>
                      </a:lnTo>
                      <a:lnTo>
                        <a:pt x="45" y="195"/>
                      </a:lnTo>
                      <a:lnTo>
                        <a:pt x="56" y="189"/>
                      </a:lnTo>
                      <a:lnTo>
                        <a:pt x="67" y="183"/>
                      </a:lnTo>
                      <a:lnTo>
                        <a:pt x="78" y="176"/>
                      </a:lnTo>
                      <a:lnTo>
                        <a:pt x="90" y="168"/>
                      </a:lnTo>
                      <a:lnTo>
                        <a:pt x="101" y="160"/>
                      </a:lnTo>
                      <a:lnTo>
                        <a:pt x="114" y="155"/>
                      </a:lnTo>
                      <a:lnTo>
                        <a:pt x="125" y="157"/>
                      </a:lnTo>
                      <a:lnTo>
                        <a:pt x="138" y="163"/>
                      </a:lnTo>
                      <a:lnTo>
                        <a:pt x="149" y="165"/>
                      </a:lnTo>
                      <a:lnTo>
                        <a:pt x="162" y="170"/>
                      </a:lnTo>
                      <a:lnTo>
                        <a:pt x="173" y="171"/>
                      </a:lnTo>
                      <a:lnTo>
                        <a:pt x="184" y="176"/>
                      </a:lnTo>
                      <a:lnTo>
                        <a:pt x="181" y="165"/>
                      </a:lnTo>
                      <a:lnTo>
                        <a:pt x="178" y="154"/>
                      </a:lnTo>
                      <a:close/>
                      <a:moveTo>
                        <a:pt x="114" y="142"/>
                      </a:moveTo>
                      <a:lnTo>
                        <a:pt x="99" y="149"/>
                      </a:lnTo>
                      <a:lnTo>
                        <a:pt x="88" y="157"/>
                      </a:lnTo>
                      <a:lnTo>
                        <a:pt x="74" y="165"/>
                      </a:lnTo>
                      <a:lnTo>
                        <a:pt x="62" y="171"/>
                      </a:lnTo>
                      <a:lnTo>
                        <a:pt x="64" y="158"/>
                      </a:lnTo>
                      <a:lnTo>
                        <a:pt x="66" y="146"/>
                      </a:lnTo>
                      <a:lnTo>
                        <a:pt x="67" y="133"/>
                      </a:lnTo>
                      <a:lnTo>
                        <a:pt x="70" y="122"/>
                      </a:lnTo>
                      <a:lnTo>
                        <a:pt x="59" y="112"/>
                      </a:lnTo>
                      <a:lnTo>
                        <a:pt x="48" y="104"/>
                      </a:lnTo>
                      <a:lnTo>
                        <a:pt x="38" y="96"/>
                      </a:lnTo>
                      <a:lnTo>
                        <a:pt x="29" y="88"/>
                      </a:lnTo>
                      <a:lnTo>
                        <a:pt x="41" y="85"/>
                      </a:lnTo>
                      <a:lnTo>
                        <a:pt x="58" y="80"/>
                      </a:lnTo>
                      <a:lnTo>
                        <a:pt x="70" y="77"/>
                      </a:lnTo>
                      <a:lnTo>
                        <a:pt x="88" y="75"/>
                      </a:lnTo>
                      <a:lnTo>
                        <a:pt x="93" y="62"/>
                      </a:lnTo>
                      <a:lnTo>
                        <a:pt x="101" y="48"/>
                      </a:lnTo>
                      <a:lnTo>
                        <a:pt x="106" y="35"/>
                      </a:lnTo>
                      <a:lnTo>
                        <a:pt x="114" y="24"/>
                      </a:lnTo>
                      <a:lnTo>
                        <a:pt x="118" y="33"/>
                      </a:lnTo>
                      <a:lnTo>
                        <a:pt x="126" y="44"/>
                      </a:lnTo>
                      <a:lnTo>
                        <a:pt x="133" y="56"/>
                      </a:lnTo>
                      <a:lnTo>
                        <a:pt x="139" y="67"/>
                      </a:lnTo>
                      <a:lnTo>
                        <a:pt x="154" y="65"/>
                      </a:lnTo>
                      <a:lnTo>
                        <a:pt x="170" y="65"/>
                      </a:lnTo>
                      <a:lnTo>
                        <a:pt x="184" y="65"/>
                      </a:lnTo>
                      <a:lnTo>
                        <a:pt x="199" y="65"/>
                      </a:lnTo>
                      <a:lnTo>
                        <a:pt x="187" y="75"/>
                      </a:lnTo>
                      <a:lnTo>
                        <a:pt x="176" y="86"/>
                      </a:lnTo>
                      <a:lnTo>
                        <a:pt x="165" y="97"/>
                      </a:lnTo>
                      <a:lnTo>
                        <a:pt x="157" y="109"/>
                      </a:lnTo>
                      <a:lnTo>
                        <a:pt x="159" y="120"/>
                      </a:lnTo>
                      <a:lnTo>
                        <a:pt x="162" y="133"/>
                      </a:lnTo>
                      <a:lnTo>
                        <a:pt x="163" y="146"/>
                      </a:lnTo>
                      <a:lnTo>
                        <a:pt x="168" y="158"/>
                      </a:lnTo>
                      <a:lnTo>
                        <a:pt x="152" y="154"/>
                      </a:lnTo>
                      <a:lnTo>
                        <a:pt x="139" y="149"/>
                      </a:lnTo>
                      <a:lnTo>
                        <a:pt x="126" y="146"/>
                      </a:lnTo>
                      <a:lnTo>
                        <a:pt x="114"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8" name="Freeform 3213"/>
                <p:cNvSpPr>
                  <a:spLocks noChangeAspect="1" noEditPoints="1"/>
                </p:cNvSpPr>
                <p:nvPr/>
              </p:nvSpPr>
              <p:spPr bwMode="auto">
                <a:xfrm rot="8643414" flipV="1">
                  <a:off x="4595929" y="1884925"/>
                  <a:ext cx="33570" cy="36171"/>
                </a:xfrm>
                <a:custGeom>
                  <a:avLst/>
                  <a:gdLst>
                    <a:gd name="T0" fmla="*/ 2147483647 w 233"/>
                    <a:gd name="T1" fmla="*/ 2147483647 h 206"/>
                    <a:gd name="T2" fmla="*/ 2147483647 w 233"/>
                    <a:gd name="T3" fmla="*/ 2147483647 h 206"/>
                    <a:gd name="T4" fmla="*/ 2147483647 w 233"/>
                    <a:gd name="T5" fmla="*/ 2147483647 h 206"/>
                    <a:gd name="T6" fmla="*/ 2147483647 w 233"/>
                    <a:gd name="T7" fmla="*/ 2147483647 h 206"/>
                    <a:gd name="T8" fmla="*/ 2147483647 w 233"/>
                    <a:gd name="T9" fmla="*/ 2147483647 h 206"/>
                    <a:gd name="T10" fmla="*/ 2147483647 w 233"/>
                    <a:gd name="T11" fmla="*/ 2147483647 h 206"/>
                    <a:gd name="T12" fmla="*/ 2147483647 w 233"/>
                    <a:gd name="T13" fmla="*/ 2147483647 h 206"/>
                    <a:gd name="T14" fmla="*/ 2147483647 w 233"/>
                    <a:gd name="T15" fmla="*/ 2147483647 h 206"/>
                    <a:gd name="T16" fmla="*/ 2147483647 w 233"/>
                    <a:gd name="T17" fmla="*/ 2147483647 h 206"/>
                    <a:gd name="T18" fmla="*/ 2147483647 w 233"/>
                    <a:gd name="T19" fmla="*/ 2147483647 h 206"/>
                    <a:gd name="T20" fmla="*/ 2147483647 w 233"/>
                    <a:gd name="T21" fmla="*/ 2147483647 h 206"/>
                    <a:gd name="T22" fmla="*/ 2147483647 w 233"/>
                    <a:gd name="T23" fmla="*/ 2147483647 h 206"/>
                    <a:gd name="T24" fmla="*/ 2147483647 w 233"/>
                    <a:gd name="T25" fmla="*/ 2147483647 h 206"/>
                    <a:gd name="T26" fmla="*/ 2147483647 w 233"/>
                    <a:gd name="T27" fmla="*/ 2147483647 h 206"/>
                    <a:gd name="T28" fmla="*/ 2147483647 w 233"/>
                    <a:gd name="T29" fmla="*/ 2147483647 h 206"/>
                    <a:gd name="T30" fmla="*/ 2147483647 w 233"/>
                    <a:gd name="T31" fmla="*/ 2147483647 h 206"/>
                    <a:gd name="T32" fmla="*/ 2147483647 w 233"/>
                    <a:gd name="T33" fmla="*/ 2147483647 h 206"/>
                    <a:gd name="T34" fmla="*/ 2147483647 w 233"/>
                    <a:gd name="T35" fmla="*/ 2147483647 h 206"/>
                    <a:gd name="T36" fmla="*/ 2147483647 w 233"/>
                    <a:gd name="T37" fmla="*/ 2147483647 h 206"/>
                    <a:gd name="T38" fmla="*/ 2147483647 w 233"/>
                    <a:gd name="T39" fmla="*/ 2147483647 h 206"/>
                    <a:gd name="T40" fmla="*/ 2147483647 w 233"/>
                    <a:gd name="T41" fmla="*/ 2147483647 h 206"/>
                    <a:gd name="T42" fmla="*/ 2147483647 w 233"/>
                    <a:gd name="T43" fmla="*/ 2147483647 h 206"/>
                    <a:gd name="T44" fmla="*/ 2147483647 w 233"/>
                    <a:gd name="T45" fmla="*/ 2147483647 h 206"/>
                    <a:gd name="T46" fmla="*/ 2147483647 w 233"/>
                    <a:gd name="T47" fmla="*/ 2147483647 h 206"/>
                    <a:gd name="T48" fmla="*/ 2147483647 w 233"/>
                    <a:gd name="T49" fmla="*/ 2147483647 h 206"/>
                    <a:gd name="T50" fmla="*/ 2147483647 w 233"/>
                    <a:gd name="T51" fmla="*/ 2147483647 h 206"/>
                    <a:gd name="T52" fmla="*/ 2147483647 w 233"/>
                    <a:gd name="T53" fmla="*/ 2147483647 h 206"/>
                    <a:gd name="T54" fmla="*/ 2147483647 w 233"/>
                    <a:gd name="T55" fmla="*/ 2147483647 h 206"/>
                    <a:gd name="T56" fmla="*/ 2147483647 w 233"/>
                    <a:gd name="T57" fmla="*/ 2147483647 h 206"/>
                    <a:gd name="T58" fmla="*/ 2147483647 w 233"/>
                    <a:gd name="T59" fmla="*/ 2147483647 h 206"/>
                    <a:gd name="T60" fmla="*/ 2147483647 w 233"/>
                    <a:gd name="T61" fmla="*/ 2147483647 h 206"/>
                    <a:gd name="T62" fmla="*/ 2147483647 w 233"/>
                    <a:gd name="T63" fmla="*/ 2147483647 h 206"/>
                    <a:gd name="T64" fmla="*/ 2147483647 w 233"/>
                    <a:gd name="T65" fmla="*/ 2147483647 h 206"/>
                    <a:gd name="T66" fmla="*/ 2147483647 w 233"/>
                    <a:gd name="T67" fmla="*/ 2147483647 h 206"/>
                    <a:gd name="T68" fmla="*/ 2147483647 w 233"/>
                    <a:gd name="T69" fmla="*/ 2147483647 h 206"/>
                    <a:gd name="T70" fmla="*/ 2147483647 w 233"/>
                    <a:gd name="T71" fmla="*/ 2147483647 h 206"/>
                    <a:gd name="T72" fmla="*/ 2147483647 w 233"/>
                    <a:gd name="T73" fmla="*/ 2147483647 h 206"/>
                    <a:gd name="T74" fmla="*/ 2147483647 w 233"/>
                    <a:gd name="T75" fmla="*/ 2147483647 h 206"/>
                    <a:gd name="T76" fmla="*/ 2147483647 w 233"/>
                    <a:gd name="T77" fmla="*/ 2147483647 h 206"/>
                    <a:gd name="T78" fmla="*/ 2147483647 w 233"/>
                    <a:gd name="T79" fmla="*/ 2147483647 h 206"/>
                    <a:gd name="T80" fmla="*/ 2147483647 w 233"/>
                    <a:gd name="T81" fmla="*/ 2147483647 h 206"/>
                    <a:gd name="T82" fmla="*/ 2147483647 w 233"/>
                    <a:gd name="T83" fmla="*/ 2147483647 h 206"/>
                    <a:gd name="T84" fmla="*/ 2147483647 w 233"/>
                    <a:gd name="T85" fmla="*/ 2147483647 h 206"/>
                    <a:gd name="T86" fmla="*/ 2147483647 w 233"/>
                    <a:gd name="T87" fmla="*/ 2147483647 h 206"/>
                    <a:gd name="T88" fmla="*/ 2147483647 w 233"/>
                    <a:gd name="T89" fmla="*/ 2147483647 h 206"/>
                    <a:gd name="T90" fmla="*/ 2147483647 w 233"/>
                    <a:gd name="T91" fmla="*/ 2147483647 h 206"/>
                    <a:gd name="T92" fmla="*/ 2147483647 w 233"/>
                    <a:gd name="T93" fmla="*/ 2147483647 h 206"/>
                    <a:gd name="T94" fmla="*/ 2147483647 w 233"/>
                    <a:gd name="T95" fmla="*/ 2147483647 h 206"/>
                    <a:gd name="T96" fmla="*/ 2147483647 w 233"/>
                    <a:gd name="T97" fmla="*/ 2147483647 h 2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3"/>
                    <a:gd name="T148" fmla="*/ 0 h 206"/>
                    <a:gd name="T149" fmla="*/ 233 w 233"/>
                    <a:gd name="T150" fmla="*/ 206 h 2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3" h="206">
                      <a:moveTo>
                        <a:pt x="182" y="140"/>
                      </a:moveTo>
                      <a:lnTo>
                        <a:pt x="178" y="129"/>
                      </a:lnTo>
                      <a:lnTo>
                        <a:pt x="177" y="119"/>
                      </a:lnTo>
                      <a:lnTo>
                        <a:pt x="175" y="108"/>
                      </a:lnTo>
                      <a:lnTo>
                        <a:pt x="172" y="100"/>
                      </a:lnTo>
                      <a:lnTo>
                        <a:pt x="180" y="89"/>
                      </a:lnTo>
                      <a:lnTo>
                        <a:pt x="191" y="77"/>
                      </a:lnTo>
                      <a:lnTo>
                        <a:pt x="201" y="66"/>
                      </a:lnTo>
                      <a:lnTo>
                        <a:pt x="212" y="57"/>
                      </a:lnTo>
                      <a:lnTo>
                        <a:pt x="222" y="44"/>
                      </a:lnTo>
                      <a:lnTo>
                        <a:pt x="233" y="32"/>
                      </a:lnTo>
                      <a:lnTo>
                        <a:pt x="217" y="34"/>
                      </a:lnTo>
                      <a:lnTo>
                        <a:pt x="204" y="37"/>
                      </a:lnTo>
                      <a:lnTo>
                        <a:pt x="190" y="39"/>
                      </a:lnTo>
                      <a:lnTo>
                        <a:pt x="177" y="44"/>
                      </a:lnTo>
                      <a:lnTo>
                        <a:pt x="164" y="45"/>
                      </a:lnTo>
                      <a:lnTo>
                        <a:pt x="151" y="48"/>
                      </a:lnTo>
                      <a:lnTo>
                        <a:pt x="138" y="32"/>
                      </a:lnTo>
                      <a:lnTo>
                        <a:pt x="127" y="15"/>
                      </a:lnTo>
                      <a:lnTo>
                        <a:pt x="121" y="7"/>
                      </a:lnTo>
                      <a:lnTo>
                        <a:pt x="116" y="0"/>
                      </a:lnTo>
                      <a:lnTo>
                        <a:pt x="109" y="12"/>
                      </a:lnTo>
                      <a:lnTo>
                        <a:pt x="105" y="23"/>
                      </a:lnTo>
                      <a:lnTo>
                        <a:pt x="97" y="34"/>
                      </a:lnTo>
                      <a:lnTo>
                        <a:pt x="92" y="45"/>
                      </a:lnTo>
                      <a:lnTo>
                        <a:pt x="85" y="57"/>
                      </a:lnTo>
                      <a:lnTo>
                        <a:pt x="81" y="69"/>
                      </a:lnTo>
                      <a:lnTo>
                        <a:pt x="64" y="74"/>
                      </a:lnTo>
                      <a:lnTo>
                        <a:pt x="52" y="81"/>
                      </a:lnTo>
                      <a:lnTo>
                        <a:pt x="39" y="85"/>
                      </a:lnTo>
                      <a:lnTo>
                        <a:pt x="26" y="92"/>
                      </a:lnTo>
                      <a:lnTo>
                        <a:pt x="13" y="97"/>
                      </a:lnTo>
                      <a:lnTo>
                        <a:pt x="0" y="103"/>
                      </a:lnTo>
                      <a:lnTo>
                        <a:pt x="10" y="108"/>
                      </a:lnTo>
                      <a:lnTo>
                        <a:pt x="21" y="114"/>
                      </a:lnTo>
                      <a:lnTo>
                        <a:pt x="39" y="124"/>
                      </a:lnTo>
                      <a:lnTo>
                        <a:pt x="58" y="135"/>
                      </a:lnTo>
                      <a:lnTo>
                        <a:pt x="53" y="146"/>
                      </a:lnTo>
                      <a:lnTo>
                        <a:pt x="53" y="158"/>
                      </a:lnTo>
                      <a:lnTo>
                        <a:pt x="50" y="169"/>
                      </a:lnTo>
                      <a:lnTo>
                        <a:pt x="50" y="182"/>
                      </a:lnTo>
                      <a:lnTo>
                        <a:pt x="47" y="193"/>
                      </a:lnTo>
                      <a:lnTo>
                        <a:pt x="45" y="206"/>
                      </a:lnTo>
                      <a:lnTo>
                        <a:pt x="56" y="196"/>
                      </a:lnTo>
                      <a:lnTo>
                        <a:pt x="68" y="188"/>
                      </a:lnTo>
                      <a:lnTo>
                        <a:pt x="77" y="180"/>
                      </a:lnTo>
                      <a:lnTo>
                        <a:pt x="92" y="170"/>
                      </a:lnTo>
                      <a:lnTo>
                        <a:pt x="103" y="161"/>
                      </a:lnTo>
                      <a:lnTo>
                        <a:pt x="116" y="153"/>
                      </a:lnTo>
                      <a:lnTo>
                        <a:pt x="127" y="154"/>
                      </a:lnTo>
                      <a:lnTo>
                        <a:pt x="140" y="158"/>
                      </a:lnTo>
                      <a:lnTo>
                        <a:pt x="151" y="158"/>
                      </a:lnTo>
                      <a:lnTo>
                        <a:pt x="164" y="159"/>
                      </a:lnTo>
                      <a:lnTo>
                        <a:pt x="175" y="161"/>
                      </a:lnTo>
                      <a:lnTo>
                        <a:pt x="188" y="162"/>
                      </a:lnTo>
                      <a:lnTo>
                        <a:pt x="183" y="151"/>
                      </a:lnTo>
                      <a:lnTo>
                        <a:pt x="182" y="140"/>
                      </a:lnTo>
                      <a:close/>
                      <a:moveTo>
                        <a:pt x="116" y="140"/>
                      </a:moveTo>
                      <a:lnTo>
                        <a:pt x="100" y="150"/>
                      </a:lnTo>
                      <a:lnTo>
                        <a:pt x="87" y="159"/>
                      </a:lnTo>
                      <a:lnTo>
                        <a:pt x="74" y="169"/>
                      </a:lnTo>
                      <a:lnTo>
                        <a:pt x="61" y="180"/>
                      </a:lnTo>
                      <a:lnTo>
                        <a:pt x="63" y="166"/>
                      </a:lnTo>
                      <a:lnTo>
                        <a:pt x="68" y="153"/>
                      </a:lnTo>
                      <a:lnTo>
                        <a:pt x="69" y="140"/>
                      </a:lnTo>
                      <a:lnTo>
                        <a:pt x="73" y="127"/>
                      </a:lnTo>
                      <a:lnTo>
                        <a:pt x="61" y="119"/>
                      </a:lnTo>
                      <a:lnTo>
                        <a:pt x="50" y="114"/>
                      </a:lnTo>
                      <a:lnTo>
                        <a:pt x="39" y="108"/>
                      </a:lnTo>
                      <a:lnTo>
                        <a:pt x="28" y="103"/>
                      </a:lnTo>
                      <a:lnTo>
                        <a:pt x="40" y="95"/>
                      </a:lnTo>
                      <a:lnTo>
                        <a:pt x="58" y="90"/>
                      </a:lnTo>
                      <a:lnTo>
                        <a:pt x="73" y="84"/>
                      </a:lnTo>
                      <a:lnTo>
                        <a:pt x="89" y="79"/>
                      </a:lnTo>
                      <a:lnTo>
                        <a:pt x="95" y="63"/>
                      </a:lnTo>
                      <a:lnTo>
                        <a:pt x="100" y="50"/>
                      </a:lnTo>
                      <a:lnTo>
                        <a:pt x="108" y="37"/>
                      </a:lnTo>
                      <a:lnTo>
                        <a:pt x="116" y="24"/>
                      </a:lnTo>
                      <a:lnTo>
                        <a:pt x="129" y="44"/>
                      </a:lnTo>
                      <a:lnTo>
                        <a:pt x="141" y="61"/>
                      </a:lnTo>
                      <a:lnTo>
                        <a:pt x="156" y="58"/>
                      </a:lnTo>
                      <a:lnTo>
                        <a:pt x="170" y="57"/>
                      </a:lnTo>
                      <a:lnTo>
                        <a:pt x="186" y="52"/>
                      </a:lnTo>
                      <a:lnTo>
                        <a:pt x="202" y="50"/>
                      </a:lnTo>
                      <a:lnTo>
                        <a:pt x="191" y="61"/>
                      </a:lnTo>
                      <a:lnTo>
                        <a:pt x="180" y="74"/>
                      </a:lnTo>
                      <a:lnTo>
                        <a:pt x="169" y="85"/>
                      </a:lnTo>
                      <a:lnTo>
                        <a:pt x="159" y="100"/>
                      </a:lnTo>
                      <a:lnTo>
                        <a:pt x="159" y="109"/>
                      </a:lnTo>
                      <a:lnTo>
                        <a:pt x="164" y="124"/>
                      </a:lnTo>
                      <a:lnTo>
                        <a:pt x="166" y="135"/>
                      </a:lnTo>
                      <a:lnTo>
                        <a:pt x="169" y="148"/>
                      </a:lnTo>
                      <a:lnTo>
                        <a:pt x="154" y="143"/>
                      </a:lnTo>
                      <a:lnTo>
                        <a:pt x="141" y="143"/>
                      </a:lnTo>
                      <a:lnTo>
                        <a:pt x="129" y="140"/>
                      </a:lnTo>
                      <a:lnTo>
                        <a:pt x="116"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9" name="Freeform 3214"/>
                <p:cNvSpPr>
                  <a:spLocks noChangeAspect="1" noEditPoints="1"/>
                </p:cNvSpPr>
                <p:nvPr/>
              </p:nvSpPr>
              <p:spPr bwMode="auto">
                <a:xfrm rot="8643414" flipV="1">
                  <a:off x="4545574" y="1895933"/>
                  <a:ext cx="33570" cy="37744"/>
                </a:xfrm>
                <a:custGeom>
                  <a:avLst/>
                  <a:gdLst>
                    <a:gd name="T0" fmla="*/ 2147483647 w 236"/>
                    <a:gd name="T1" fmla="*/ 2147483647 h 211"/>
                    <a:gd name="T2" fmla="*/ 2147483647 w 236"/>
                    <a:gd name="T3" fmla="*/ 2147483647 h 211"/>
                    <a:gd name="T4" fmla="*/ 2147483647 w 236"/>
                    <a:gd name="T5" fmla="*/ 2147483647 h 211"/>
                    <a:gd name="T6" fmla="*/ 2147483647 w 236"/>
                    <a:gd name="T7" fmla="*/ 2147483647 h 211"/>
                    <a:gd name="T8" fmla="*/ 2147483647 w 236"/>
                    <a:gd name="T9" fmla="*/ 2147483647 h 211"/>
                    <a:gd name="T10" fmla="*/ 2147483647 w 236"/>
                    <a:gd name="T11" fmla="*/ 2147483647 h 211"/>
                    <a:gd name="T12" fmla="*/ 2147483647 w 236"/>
                    <a:gd name="T13" fmla="*/ 2147483647 h 211"/>
                    <a:gd name="T14" fmla="*/ 2147483647 w 236"/>
                    <a:gd name="T15" fmla="*/ 2147483647 h 211"/>
                    <a:gd name="T16" fmla="*/ 2147483647 w 236"/>
                    <a:gd name="T17" fmla="*/ 2147483647 h 211"/>
                    <a:gd name="T18" fmla="*/ 2147483647 w 236"/>
                    <a:gd name="T19" fmla="*/ 2147483647 h 211"/>
                    <a:gd name="T20" fmla="*/ 2147483647 w 236"/>
                    <a:gd name="T21" fmla="*/ 2147483647 h 211"/>
                    <a:gd name="T22" fmla="*/ 2147483647 w 236"/>
                    <a:gd name="T23" fmla="*/ 2147483647 h 211"/>
                    <a:gd name="T24" fmla="*/ 2147483647 w 236"/>
                    <a:gd name="T25" fmla="*/ 2147483647 h 211"/>
                    <a:gd name="T26" fmla="*/ 2147483647 w 236"/>
                    <a:gd name="T27" fmla="*/ 2147483647 h 211"/>
                    <a:gd name="T28" fmla="*/ 2147483647 w 236"/>
                    <a:gd name="T29" fmla="*/ 2147483647 h 211"/>
                    <a:gd name="T30" fmla="*/ 2147483647 w 236"/>
                    <a:gd name="T31" fmla="*/ 2147483647 h 211"/>
                    <a:gd name="T32" fmla="*/ 2147483647 w 236"/>
                    <a:gd name="T33" fmla="*/ 2147483647 h 211"/>
                    <a:gd name="T34" fmla="*/ 2147483647 w 236"/>
                    <a:gd name="T35" fmla="*/ 2147483647 h 211"/>
                    <a:gd name="T36" fmla="*/ 2147483647 w 236"/>
                    <a:gd name="T37" fmla="*/ 2147483647 h 211"/>
                    <a:gd name="T38" fmla="*/ 2147483647 w 236"/>
                    <a:gd name="T39" fmla="*/ 2147483647 h 211"/>
                    <a:gd name="T40" fmla="*/ 2147483647 w 236"/>
                    <a:gd name="T41" fmla="*/ 2147483647 h 211"/>
                    <a:gd name="T42" fmla="*/ 2147483647 w 236"/>
                    <a:gd name="T43" fmla="*/ 2147483647 h 211"/>
                    <a:gd name="T44" fmla="*/ 2147483647 w 236"/>
                    <a:gd name="T45" fmla="*/ 2147483647 h 211"/>
                    <a:gd name="T46" fmla="*/ 2147483647 w 236"/>
                    <a:gd name="T47" fmla="*/ 2147483647 h 211"/>
                    <a:gd name="T48" fmla="*/ 2147483647 w 236"/>
                    <a:gd name="T49" fmla="*/ 2147483647 h 211"/>
                    <a:gd name="T50" fmla="*/ 2147483647 w 236"/>
                    <a:gd name="T51" fmla="*/ 2147483647 h 211"/>
                    <a:gd name="T52" fmla="*/ 2147483647 w 236"/>
                    <a:gd name="T53" fmla="*/ 2147483647 h 211"/>
                    <a:gd name="T54" fmla="*/ 2147483647 w 236"/>
                    <a:gd name="T55" fmla="*/ 2147483647 h 211"/>
                    <a:gd name="T56" fmla="*/ 2147483647 w 236"/>
                    <a:gd name="T57" fmla="*/ 2147483647 h 211"/>
                    <a:gd name="T58" fmla="*/ 2147483647 w 236"/>
                    <a:gd name="T59" fmla="*/ 2147483647 h 211"/>
                    <a:gd name="T60" fmla="*/ 2147483647 w 236"/>
                    <a:gd name="T61" fmla="*/ 2147483647 h 211"/>
                    <a:gd name="T62" fmla="*/ 2147483647 w 236"/>
                    <a:gd name="T63" fmla="*/ 2147483647 h 211"/>
                    <a:gd name="T64" fmla="*/ 2147483647 w 236"/>
                    <a:gd name="T65" fmla="*/ 2147483647 h 211"/>
                    <a:gd name="T66" fmla="*/ 2147483647 w 236"/>
                    <a:gd name="T67" fmla="*/ 2147483647 h 211"/>
                    <a:gd name="T68" fmla="*/ 2147483647 w 236"/>
                    <a:gd name="T69" fmla="*/ 2147483647 h 211"/>
                    <a:gd name="T70" fmla="*/ 2147483647 w 236"/>
                    <a:gd name="T71" fmla="*/ 2147483647 h 211"/>
                    <a:gd name="T72" fmla="*/ 2147483647 w 236"/>
                    <a:gd name="T73" fmla="*/ 2147483647 h 211"/>
                    <a:gd name="T74" fmla="*/ 2147483647 w 236"/>
                    <a:gd name="T75" fmla="*/ 2147483647 h 211"/>
                    <a:gd name="T76" fmla="*/ 2147483647 w 236"/>
                    <a:gd name="T77" fmla="*/ 2147483647 h 211"/>
                    <a:gd name="T78" fmla="*/ 2147483647 w 236"/>
                    <a:gd name="T79" fmla="*/ 2147483647 h 211"/>
                    <a:gd name="T80" fmla="*/ 2147483647 w 236"/>
                    <a:gd name="T81" fmla="*/ 2147483647 h 211"/>
                    <a:gd name="T82" fmla="*/ 2147483647 w 236"/>
                    <a:gd name="T83" fmla="*/ 2147483647 h 211"/>
                    <a:gd name="T84" fmla="*/ 2147483647 w 236"/>
                    <a:gd name="T85" fmla="*/ 2147483647 h 211"/>
                    <a:gd name="T86" fmla="*/ 2147483647 w 236"/>
                    <a:gd name="T87" fmla="*/ 2147483647 h 211"/>
                    <a:gd name="T88" fmla="*/ 2147483647 w 236"/>
                    <a:gd name="T89" fmla="*/ 2147483647 h 211"/>
                    <a:gd name="T90" fmla="*/ 2147483647 w 236"/>
                    <a:gd name="T91" fmla="*/ 2147483647 h 211"/>
                    <a:gd name="T92" fmla="*/ 2147483647 w 236"/>
                    <a:gd name="T93" fmla="*/ 2147483647 h 211"/>
                    <a:gd name="T94" fmla="*/ 2147483647 w 236"/>
                    <a:gd name="T95" fmla="*/ 2147483647 h 211"/>
                    <a:gd name="T96" fmla="*/ 2147483647 w 236"/>
                    <a:gd name="T97" fmla="*/ 2147483647 h 21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6"/>
                    <a:gd name="T148" fmla="*/ 0 h 211"/>
                    <a:gd name="T149" fmla="*/ 236 w 236"/>
                    <a:gd name="T150" fmla="*/ 211 h 21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6" h="211">
                      <a:moveTo>
                        <a:pt x="185" y="134"/>
                      </a:moveTo>
                      <a:lnTo>
                        <a:pt x="182" y="122"/>
                      </a:lnTo>
                      <a:lnTo>
                        <a:pt x="180" y="113"/>
                      </a:lnTo>
                      <a:lnTo>
                        <a:pt x="178" y="101"/>
                      </a:lnTo>
                      <a:lnTo>
                        <a:pt x="177" y="93"/>
                      </a:lnTo>
                      <a:lnTo>
                        <a:pt x="183" y="81"/>
                      </a:lnTo>
                      <a:lnTo>
                        <a:pt x="194" y="69"/>
                      </a:lnTo>
                      <a:lnTo>
                        <a:pt x="204" y="58"/>
                      </a:lnTo>
                      <a:lnTo>
                        <a:pt x="215" y="47"/>
                      </a:lnTo>
                      <a:lnTo>
                        <a:pt x="225" y="34"/>
                      </a:lnTo>
                      <a:lnTo>
                        <a:pt x="236" y="21"/>
                      </a:lnTo>
                      <a:lnTo>
                        <a:pt x="220" y="24"/>
                      </a:lnTo>
                      <a:lnTo>
                        <a:pt x="207" y="31"/>
                      </a:lnTo>
                      <a:lnTo>
                        <a:pt x="193" y="32"/>
                      </a:lnTo>
                      <a:lnTo>
                        <a:pt x="180" y="36"/>
                      </a:lnTo>
                      <a:lnTo>
                        <a:pt x="166" y="40"/>
                      </a:lnTo>
                      <a:lnTo>
                        <a:pt x="154" y="45"/>
                      </a:lnTo>
                      <a:lnTo>
                        <a:pt x="141" y="29"/>
                      </a:lnTo>
                      <a:lnTo>
                        <a:pt x="127" y="13"/>
                      </a:lnTo>
                      <a:lnTo>
                        <a:pt x="122" y="7"/>
                      </a:lnTo>
                      <a:lnTo>
                        <a:pt x="117" y="0"/>
                      </a:lnTo>
                      <a:lnTo>
                        <a:pt x="111" y="10"/>
                      </a:lnTo>
                      <a:lnTo>
                        <a:pt x="106" y="23"/>
                      </a:lnTo>
                      <a:lnTo>
                        <a:pt x="100" y="34"/>
                      </a:lnTo>
                      <a:lnTo>
                        <a:pt x="95" y="47"/>
                      </a:lnTo>
                      <a:lnTo>
                        <a:pt x="89" y="58"/>
                      </a:lnTo>
                      <a:lnTo>
                        <a:pt x="84" y="74"/>
                      </a:lnTo>
                      <a:lnTo>
                        <a:pt x="68" y="79"/>
                      </a:lnTo>
                      <a:lnTo>
                        <a:pt x="55" y="87"/>
                      </a:lnTo>
                      <a:lnTo>
                        <a:pt x="40" y="92"/>
                      </a:lnTo>
                      <a:lnTo>
                        <a:pt x="28" y="100"/>
                      </a:lnTo>
                      <a:lnTo>
                        <a:pt x="13" y="106"/>
                      </a:lnTo>
                      <a:lnTo>
                        <a:pt x="0" y="114"/>
                      </a:lnTo>
                      <a:lnTo>
                        <a:pt x="12" y="118"/>
                      </a:lnTo>
                      <a:lnTo>
                        <a:pt x="23" y="124"/>
                      </a:lnTo>
                      <a:lnTo>
                        <a:pt x="40" y="132"/>
                      </a:lnTo>
                      <a:lnTo>
                        <a:pt x="61" y="138"/>
                      </a:lnTo>
                      <a:lnTo>
                        <a:pt x="58" y="150"/>
                      </a:lnTo>
                      <a:lnTo>
                        <a:pt x="55" y="161"/>
                      </a:lnTo>
                      <a:lnTo>
                        <a:pt x="52" y="172"/>
                      </a:lnTo>
                      <a:lnTo>
                        <a:pt x="52" y="185"/>
                      </a:lnTo>
                      <a:lnTo>
                        <a:pt x="48" y="196"/>
                      </a:lnTo>
                      <a:lnTo>
                        <a:pt x="47" y="211"/>
                      </a:lnTo>
                      <a:lnTo>
                        <a:pt x="58" y="201"/>
                      </a:lnTo>
                      <a:lnTo>
                        <a:pt x="68" y="191"/>
                      </a:lnTo>
                      <a:lnTo>
                        <a:pt x="79" y="180"/>
                      </a:lnTo>
                      <a:lnTo>
                        <a:pt x="92" y="170"/>
                      </a:lnTo>
                      <a:lnTo>
                        <a:pt x="106" y="161"/>
                      </a:lnTo>
                      <a:lnTo>
                        <a:pt x="119" y="151"/>
                      </a:lnTo>
                      <a:lnTo>
                        <a:pt x="130" y="151"/>
                      </a:lnTo>
                      <a:lnTo>
                        <a:pt x="143" y="151"/>
                      </a:lnTo>
                      <a:lnTo>
                        <a:pt x="154" y="151"/>
                      </a:lnTo>
                      <a:lnTo>
                        <a:pt x="167" y="154"/>
                      </a:lnTo>
                      <a:lnTo>
                        <a:pt x="178" y="154"/>
                      </a:lnTo>
                      <a:lnTo>
                        <a:pt x="191" y="154"/>
                      </a:lnTo>
                      <a:lnTo>
                        <a:pt x="188" y="143"/>
                      </a:lnTo>
                      <a:lnTo>
                        <a:pt x="185" y="134"/>
                      </a:lnTo>
                      <a:close/>
                      <a:moveTo>
                        <a:pt x="119" y="138"/>
                      </a:moveTo>
                      <a:lnTo>
                        <a:pt x="103" y="150"/>
                      </a:lnTo>
                      <a:lnTo>
                        <a:pt x="90" y="161"/>
                      </a:lnTo>
                      <a:lnTo>
                        <a:pt x="76" y="172"/>
                      </a:lnTo>
                      <a:lnTo>
                        <a:pt x="63" y="183"/>
                      </a:lnTo>
                      <a:lnTo>
                        <a:pt x="64" y="169"/>
                      </a:lnTo>
                      <a:lnTo>
                        <a:pt x="68" y="156"/>
                      </a:lnTo>
                      <a:lnTo>
                        <a:pt x="71" y="143"/>
                      </a:lnTo>
                      <a:lnTo>
                        <a:pt x="74" y="129"/>
                      </a:lnTo>
                      <a:lnTo>
                        <a:pt x="63" y="124"/>
                      </a:lnTo>
                      <a:lnTo>
                        <a:pt x="52" y="121"/>
                      </a:lnTo>
                      <a:lnTo>
                        <a:pt x="40" y="114"/>
                      </a:lnTo>
                      <a:lnTo>
                        <a:pt x="29" y="111"/>
                      </a:lnTo>
                      <a:lnTo>
                        <a:pt x="44" y="101"/>
                      </a:lnTo>
                      <a:lnTo>
                        <a:pt x="60" y="95"/>
                      </a:lnTo>
                      <a:lnTo>
                        <a:pt x="74" y="87"/>
                      </a:lnTo>
                      <a:lnTo>
                        <a:pt x="90" y="81"/>
                      </a:lnTo>
                      <a:lnTo>
                        <a:pt x="97" y="65"/>
                      </a:lnTo>
                      <a:lnTo>
                        <a:pt x="103" y="52"/>
                      </a:lnTo>
                      <a:lnTo>
                        <a:pt x="111" y="37"/>
                      </a:lnTo>
                      <a:lnTo>
                        <a:pt x="119" y="24"/>
                      </a:lnTo>
                      <a:lnTo>
                        <a:pt x="132" y="42"/>
                      </a:lnTo>
                      <a:lnTo>
                        <a:pt x="145" y="58"/>
                      </a:lnTo>
                      <a:lnTo>
                        <a:pt x="159" y="53"/>
                      </a:lnTo>
                      <a:lnTo>
                        <a:pt x="174" y="49"/>
                      </a:lnTo>
                      <a:lnTo>
                        <a:pt x="190" y="45"/>
                      </a:lnTo>
                      <a:lnTo>
                        <a:pt x="206" y="42"/>
                      </a:lnTo>
                      <a:lnTo>
                        <a:pt x="194" y="55"/>
                      </a:lnTo>
                      <a:lnTo>
                        <a:pt x="183" y="68"/>
                      </a:lnTo>
                      <a:lnTo>
                        <a:pt x="172" y="81"/>
                      </a:lnTo>
                      <a:lnTo>
                        <a:pt x="162" y="93"/>
                      </a:lnTo>
                      <a:lnTo>
                        <a:pt x="162" y="105"/>
                      </a:lnTo>
                      <a:lnTo>
                        <a:pt x="167" y="116"/>
                      </a:lnTo>
                      <a:lnTo>
                        <a:pt x="169" y="127"/>
                      </a:lnTo>
                      <a:lnTo>
                        <a:pt x="172" y="140"/>
                      </a:lnTo>
                      <a:lnTo>
                        <a:pt x="158" y="138"/>
                      </a:lnTo>
                      <a:lnTo>
                        <a:pt x="145" y="138"/>
                      </a:lnTo>
                      <a:lnTo>
                        <a:pt x="132" y="138"/>
                      </a:lnTo>
                      <a:lnTo>
                        <a:pt x="119"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0" name="Freeform 3215"/>
                <p:cNvSpPr>
                  <a:spLocks noChangeAspect="1"/>
                </p:cNvSpPr>
                <p:nvPr/>
              </p:nvSpPr>
              <p:spPr bwMode="auto">
                <a:xfrm rot="8643414" flipV="1">
                  <a:off x="4609663" y="1627009"/>
                  <a:ext cx="21363" cy="29880"/>
                </a:xfrm>
                <a:custGeom>
                  <a:avLst/>
                  <a:gdLst>
                    <a:gd name="T0" fmla="*/ 2147483647 w 162"/>
                    <a:gd name="T1" fmla="*/ 2147483647 h 170"/>
                    <a:gd name="T2" fmla="*/ 2147483647 w 162"/>
                    <a:gd name="T3" fmla="*/ 2147483647 h 170"/>
                    <a:gd name="T4" fmla="*/ 2147483647 w 162"/>
                    <a:gd name="T5" fmla="*/ 2147483647 h 170"/>
                    <a:gd name="T6" fmla="*/ 2147483647 w 162"/>
                    <a:gd name="T7" fmla="*/ 2147483647 h 170"/>
                    <a:gd name="T8" fmla="*/ 2147483647 w 162"/>
                    <a:gd name="T9" fmla="*/ 2147483647 h 170"/>
                    <a:gd name="T10" fmla="*/ 2147483647 w 162"/>
                    <a:gd name="T11" fmla="*/ 2147483647 h 170"/>
                    <a:gd name="T12" fmla="*/ 2147483647 w 162"/>
                    <a:gd name="T13" fmla="*/ 2147483647 h 170"/>
                    <a:gd name="T14" fmla="*/ 2147483647 w 162"/>
                    <a:gd name="T15" fmla="*/ 2147483647 h 170"/>
                    <a:gd name="T16" fmla="*/ 2147483647 w 162"/>
                    <a:gd name="T17" fmla="*/ 2147483647 h 170"/>
                    <a:gd name="T18" fmla="*/ 2147483647 w 162"/>
                    <a:gd name="T19" fmla="*/ 2147483647 h 170"/>
                    <a:gd name="T20" fmla="*/ 2147483647 w 162"/>
                    <a:gd name="T21" fmla="*/ 2147483647 h 170"/>
                    <a:gd name="T22" fmla="*/ 2147483647 w 162"/>
                    <a:gd name="T23" fmla="*/ 2147483647 h 170"/>
                    <a:gd name="T24" fmla="*/ 2147483647 w 162"/>
                    <a:gd name="T25" fmla="*/ 2147483647 h 170"/>
                    <a:gd name="T26" fmla="*/ 2147483647 w 162"/>
                    <a:gd name="T27" fmla="*/ 2147483647 h 170"/>
                    <a:gd name="T28" fmla="*/ 2147483647 w 162"/>
                    <a:gd name="T29" fmla="*/ 2147483647 h 170"/>
                    <a:gd name="T30" fmla="*/ 2147483647 w 162"/>
                    <a:gd name="T31" fmla="*/ 2147483647 h 170"/>
                    <a:gd name="T32" fmla="*/ 2147483647 w 162"/>
                    <a:gd name="T33" fmla="*/ 2147483647 h 170"/>
                    <a:gd name="T34" fmla="*/ 2147483647 w 162"/>
                    <a:gd name="T35" fmla="*/ 2147483647 h 170"/>
                    <a:gd name="T36" fmla="*/ 2147483647 w 162"/>
                    <a:gd name="T37" fmla="*/ 2147483647 h 170"/>
                    <a:gd name="T38" fmla="*/ 2147483647 w 162"/>
                    <a:gd name="T39" fmla="*/ 2147483647 h 170"/>
                    <a:gd name="T40" fmla="*/ 2147483647 w 162"/>
                    <a:gd name="T41" fmla="*/ 2147483647 h 170"/>
                    <a:gd name="T42" fmla="*/ 2147483647 w 162"/>
                    <a:gd name="T43" fmla="*/ 2147483647 h 170"/>
                    <a:gd name="T44" fmla="*/ 2147483647 w 162"/>
                    <a:gd name="T45" fmla="*/ 2147483647 h 170"/>
                    <a:gd name="T46" fmla="*/ 2147483647 w 162"/>
                    <a:gd name="T47" fmla="*/ 2147483647 h 170"/>
                    <a:gd name="T48" fmla="*/ 2147483647 w 162"/>
                    <a:gd name="T49" fmla="*/ 0 h 170"/>
                    <a:gd name="T50" fmla="*/ 2147483647 w 162"/>
                    <a:gd name="T51" fmla="*/ 2147483647 h 170"/>
                    <a:gd name="T52" fmla="*/ 2147483647 w 162"/>
                    <a:gd name="T53" fmla="*/ 2147483647 h 170"/>
                    <a:gd name="T54" fmla="*/ 2147483647 w 162"/>
                    <a:gd name="T55" fmla="*/ 2147483647 h 170"/>
                    <a:gd name="T56" fmla="*/ 2147483647 w 162"/>
                    <a:gd name="T57" fmla="*/ 2147483647 h 170"/>
                    <a:gd name="T58" fmla="*/ 2147483647 w 162"/>
                    <a:gd name="T59" fmla="*/ 2147483647 h 170"/>
                    <a:gd name="T60" fmla="*/ 0 w 162"/>
                    <a:gd name="T61" fmla="*/ 2147483647 h 170"/>
                    <a:gd name="T62" fmla="*/ 2147483647 w 162"/>
                    <a:gd name="T63" fmla="*/ 2147483647 h 170"/>
                    <a:gd name="T64" fmla="*/ 2147483647 w 162"/>
                    <a:gd name="T65" fmla="*/ 2147483647 h 170"/>
                    <a:gd name="T66" fmla="*/ 2147483647 w 162"/>
                    <a:gd name="T67" fmla="*/ 2147483647 h 170"/>
                    <a:gd name="T68" fmla="*/ 2147483647 w 162"/>
                    <a:gd name="T69" fmla="*/ 2147483647 h 170"/>
                    <a:gd name="T70" fmla="*/ 2147483647 w 162"/>
                    <a:gd name="T71" fmla="*/ 2147483647 h 170"/>
                    <a:gd name="T72" fmla="*/ 2147483647 w 162"/>
                    <a:gd name="T73" fmla="*/ 2147483647 h 170"/>
                    <a:gd name="T74" fmla="*/ 2147483647 w 162"/>
                    <a:gd name="T75" fmla="*/ 2147483647 h 170"/>
                    <a:gd name="T76" fmla="*/ 2147483647 w 162"/>
                    <a:gd name="T77" fmla="*/ 2147483647 h 170"/>
                    <a:gd name="T78" fmla="*/ 2147483647 w 162"/>
                    <a:gd name="T79" fmla="*/ 2147483647 h 1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2"/>
                    <a:gd name="T121" fmla="*/ 0 h 170"/>
                    <a:gd name="T122" fmla="*/ 162 w 162"/>
                    <a:gd name="T123" fmla="*/ 170 h 17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2" h="170">
                      <a:moveTo>
                        <a:pt x="32" y="132"/>
                      </a:moveTo>
                      <a:lnTo>
                        <a:pt x="43" y="127"/>
                      </a:lnTo>
                      <a:lnTo>
                        <a:pt x="56" y="127"/>
                      </a:lnTo>
                      <a:lnTo>
                        <a:pt x="67" y="125"/>
                      </a:lnTo>
                      <a:lnTo>
                        <a:pt x="80" y="125"/>
                      </a:lnTo>
                      <a:lnTo>
                        <a:pt x="91" y="137"/>
                      </a:lnTo>
                      <a:lnTo>
                        <a:pt x="104" y="148"/>
                      </a:lnTo>
                      <a:lnTo>
                        <a:pt x="117" y="159"/>
                      </a:lnTo>
                      <a:lnTo>
                        <a:pt x="130" y="170"/>
                      </a:lnTo>
                      <a:lnTo>
                        <a:pt x="126" y="156"/>
                      </a:lnTo>
                      <a:lnTo>
                        <a:pt x="123" y="140"/>
                      </a:lnTo>
                      <a:lnTo>
                        <a:pt x="122" y="125"/>
                      </a:lnTo>
                      <a:lnTo>
                        <a:pt x="120" y="113"/>
                      </a:lnTo>
                      <a:lnTo>
                        <a:pt x="130" y="106"/>
                      </a:lnTo>
                      <a:lnTo>
                        <a:pt x="141" y="101"/>
                      </a:lnTo>
                      <a:lnTo>
                        <a:pt x="151" y="95"/>
                      </a:lnTo>
                      <a:lnTo>
                        <a:pt x="162" y="90"/>
                      </a:lnTo>
                      <a:lnTo>
                        <a:pt x="146" y="81"/>
                      </a:lnTo>
                      <a:lnTo>
                        <a:pt x="133" y="76"/>
                      </a:lnTo>
                      <a:lnTo>
                        <a:pt x="118" y="66"/>
                      </a:lnTo>
                      <a:lnTo>
                        <a:pt x="106" y="60"/>
                      </a:lnTo>
                      <a:lnTo>
                        <a:pt x="98" y="44"/>
                      </a:lnTo>
                      <a:lnTo>
                        <a:pt x="93" y="31"/>
                      </a:lnTo>
                      <a:lnTo>
                        <a:pt x="86" y="13"/>
                      </a:lnTo>
                      <a:lnTo>
                        <a:pt x="82" y="0"/>
                      </a:lnTo>
                      <a:lnTo>
                        <a:pt x="69" y="20"/>
                      </a:lnTo>
                      <a:lnTo>
                        <a:pt x="56" y="40"/>
                      </a:lnTo>
                      <a:lnTo>
                        <a:pt x="40" y="34"/>
                      </a:lnTo>
                      <a:lnTo>
                        <a:pt x="27" y="32"/>
                      </a:lnTo>
                      <a:lnTo>
                        <a:pt x="13" y="26"/>
                      </a:lnTo>
                      <a:lnTo>
                        <a:pt x="0" y="24"/>
                      </a:lnTo>
                      <a:lnTo>
                        <a:pt x="9" y="37"/>
                      </a:lnTo>
                      <a:lnTo>
                        <a:pt x="17" y="52"/>
                      </a:lnTo>
                      <a:lnTo>
                        <a:pt x="29" y="64"/>
                      </a:lnTo>
                      <a:lnTo>
                        <a:pt x="40" y="81"/>
                      </a:lnTo>
                      <a:lnTo>
                        <a:pt x="37" y="92"/>
                      </a:lnTo>
                      <a:lnTo>
                        <a:pt x="35" y="103"/>
                      </a:lnTo>
                      <a:lnTo>
                        <a:pt x="32" y="116"/>
                      </a:lnTo>
                      <a:lnTo>
                        <a:pt x="32"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1" name="Freeform 3216"/>
                <p:cNvSpPr>
                  <a:spLocks noChangeAspect="1"/>
                </p:cNvSpPr>
                <p:nvPr/>
              </p:nvSpPr>
              <p:spPr bwMode="auto">
                <a:xfrm rot="8643414" flipV="1">
                  <a:off x="4582196" y="1669471"/>
                  <a:ext cx="22889" cy="29880"/>
                </a:xfrm>
                <a:custGeom>
                  <a:avLst/>
                  <a:gdLst>
                    <a:gd name="T0" fmla="*/ 2147483647 w 165"/>
                    <a:gd name="T1" fmla="*/ 2147483647 h 161"/>
                    <a:gd name="T2" fmla="*/ 2147483647 w 165"/>
                    <a:gd name="T3" fmla="*/ 2147483647 h 161"/>
                    <a:gd name="T4" fmla="*/ 2147483647 w 165"/>
                    <a:gd name="T5" fmla="*/ 2147483647 h 161"/>
                    <a:gd name="T6" fmla="*/ 2147483647 w 165"/>
                    <a:gd name="T7" fmla="*/ 2147483647 h 161"/>
                    <a:gd name="T8" fmla="*/ 2147483647 w 165"/>
                    <a:gd name="T9" fmla="*/ 2147483647 h 161"/>
                    <a:gd name="T10" fmla="*/ 2147483647 w 165"/>
                    <a:gd name="T11" fmla="*/ 2147483647 h 161"/>
                    <a:gd name="T12" fmla="*/ 2147483647 w 165"/>
                    <a:gd name="T13" fmla="*/ 2147483647 h 161"/>
                    <a:gd name="T14" fmla="*/ 2147483647 w 165"/>
                    <a:gd name="T15" fmla="*/ 2147483647 h 161"/>
                    <a:gd name="T16" fmla="*/ 2147483647 w 165"/>
                    <a:gd name="T17" fmla="*/ 2147483647 h 161"/>
                    <a:gd name="T18" fmla="*/ 2147483647 w 165"/>
                    <a:gd name="T19" fmla="*/ 2147483647 h 161"/>
                    <a:gd name="T20" fmla="*/ 2147483647 w 165"/>
                    <a:gd name="T21" fmla="*/ 2147483647 h 161"/>
                    <a:gd name="T22" fmla="*/ 2147483647 w 165"/>
                    <a:gd name="T23" fmla="*/ 2147483647 h 161"/>
                    <a:gd name="T24" fmla="*/ 2147483647 w 165"/>
                    <a:gd name="T25" fmla="*/ 2147483647 h 161"/>
                    <a:gd name="T26" fmla="*/ 2147483647 w 165"/>
                    <a:gd name="T27" fmla="*/ 2147483647 h 161"/>
                    <a:gd name="T28" fmla="*/ 2147483647 w 165"/>
                    <a:gd name="T29" fmla="*/ 2147483647 h 161"/>
                    <a:gd name="T30" fmla="*/ 2147483647 w 165"/>
                    <a:gd name="T31" fmla="*/ 2147483647 h 161"/>
                    <a:gd name="T32" fmla="*/ 2147483647 w 165"/>
                    <a:gd name="T33" fmla="*/ 2147483647 h 161"/>
                    <a:gd name="T34" fmla="*/ 2147483647 w 165"/>
                    <a:gd name="T35" fmla="*/ 2147483647 h 161"/>
                    <a:gd name="T36" fmla="*/ 2147483647 w 165"/>
                    <a:gd name="T37" fmla="*/ 2147483647 h 161"/>
                    <a:gd name="T38" fmla="*/ 2147483647 w 165"/>
                    <a:gd name="T39" fmla="*/ 2147483647 h 161"/>
                    <a:gd name="T40" fmla="*/ 2147483647 w 165"/>
                    <a:gd name="T41" fmla="*/ 2147483647 h 161"/>
                    <a:gd name="T42" fmla="*/ 2147483647 w 165"/>
                    <a:gd name="T43" fmla="*/ 2147483647 h 161"/>
                    <a:gd name="T44" fmla="*/ 2147483647 w 165"/>
                    <a:gd name="T45" fmla="*/ 2147483647 h 161"/>
                    <a:gd name="T46" fmla="*/ 2147483647 w 165"/>
                    <a:gd name="T47" fmla="*/ 2147483647 h 161"/>
                    <a:gd name="T48" fmla="*/ 2147483647 w 165"/>
                    <a:gd name="T49" fmla="*/ 0 h 161"/>
                    <a:gd name="T50" fmla="*/ 2147483647 w 165"/>
                    <a:gd name="T51" fmla="*/ 2147483647 h 161"/>
                    <a:gd name="T52" fmla="*/ 2147483647 w 165"/>
                    <a:gd name="T53" fmla="*/ 2147483647 h 161"/>
                    <a:gd name="T54" fmla="*/ 2147483647 w 165"/>
                    <a:gd name="T55" fmla="*/ 2147483647 h 161"/>
                    <a:gd name="T56" fmla="*/ 2147483647 w 165"/>
                    <a:gd name="T57" fmla="*/ 2147483647 h 161"/>
                    <a:gd name="T58" fmla="*/ 2147483647 w 165"/>
                    <a:gd name="T59" fmla="*/ 2147483647 h 161"/>
                    <a:gd name="T60" fmla="*/ 2147483647 w 165"/>
                    <a:gd name="T61" fmla="*/ 2147483647 h 161"/>
                    <a:gd name="T62" fmla="*/ 2147483647 w 165"/>
                    <a:gd name="T63" fmla="*/ 2147483647 h 161"/>
                    <a:gd name="T64" fmla="*/ 0 w 165"/>
                    <a:gd name="T65" fmla="*/ 2147483647 h 161"/>
                    <a:gd name="T66" fmla="*/ 2147483647 w 165"/>
                    <a:gd name="T67" fmla="*/ 2147483647 h 161"/>
                    <a:gd name="T68" fmla="*/ 2147483647 w 165"/>
                    <a:gd name="T69" fmla="*/ 2147483647 h 161"/>
                    <a:gd name="T70" fmla="*/ 2147483647 w 165"/>
                    <a:gd name="T71" fmla="*/ 2147483647 h 161"/>
                    <a:gd name="T72" fmla="*/ 2147483647 w 165"/>
                    <a:gd name="T73" fmla="*/ 2147483647 h 161"/>
                    <a:gd name="T74" fmla="*/ 2147483647 w 165"/>
                    <a:gd name="T75" fmla="*/ 2147483647 h 161"/>
                    <a:gd name="T76" fmla="*/ 2147483647 w 165"/>
                    <a:gd name="T77" fmla="*/ 2147483647 h 161"/>
                    <a:gd name="T78" fmla="*/ 2147483647 w 165"/>
                    <a:gd name="T79" fmla="*/ 2147483647 h 161"/>
                    <a:gd name="T80" fmla="*/ 2147483647 w 165"/>
                    <a:gd name="T81" fmla="*/ 2147483647 h 161"/>
                    <a:gd name="T82" fmla="*/ 2147483647 w 165"/>
                    <a:gd name="T83" fmla="*/ 2147483647 h 16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5"/>
                    <a:gd name="T127" fmla="*/ 0 h 161"/>
                    <a:gd name="T128" fmla="*/ 165 w 165"/>
                    <a:gd name="T129" fmla="*/ 161 h 16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5" h="161">
                      <a:moveTo>
                        <a:pt x="31" y="134"/>
                      </a:moveTo>
                      <a:lnTo>
                        <a:pt x="42" y="129"/>
                      </a:lnTo>
                      <a:lnTo>
                        <a:pt x="56" y="127"/>
                      </a:lnTo>
                      <a:lnTo>
                        <a:pt x="69" y="126"/>
                      </a:lnTo>
                      <a:lnTo>
                        <a:pt x="82" y="122"/>
                      </a:lnTo>
                      <a:lnTo>
                        <a:pt x="93" y="132"/>
                      </a:lnTo>
                      <a:lnTo>
                        <a:pt x="106" y="142"/>
                      </a:lnTo>
                      <a:lnTo>
                        <a:pt x="119" y="151"/>
                      </a:lnTo>
                      <a:lnTo>
                        <a:pt x="132" y="161"/>
                      </a:lnTo>
                      <a:lnTo>
                        <a:pt x="128" y="145"/>
                      </a:lnTo>
                      <a:lnTo>
                        <a:pt x="127" y="132"/>
                      </a:lnTo>
                      <a:lnTo>
                        <a:pt x="124" y="118"/>
                      </a:lnTo>
                      <a:lnTo>
                        <a:pt x="122" y="105"/>
                      </a:lnTo>
                      <a:lnTo>
                        <a:pt x="132" y="97"/>
                      </a:lnTo>
                      <a:lnTo>
                        <a:pt x="143" y="90"/>
                      </a:lnTo>
                      <a:lnTo>
                        <a:pt x="154" y="82"/>
                      </a:lnTo>
                      <a:lnTo>
                        <a:pt x="165" y="76"/>
                      </a:lnTo>
                      <a:lnTo>
                        <a:pt x="148" y="71"/>
                      </a:lnTo>
                      <a:lnTo>
                        <a:pt x="135" y="65"/>
                      </a:lnTo>
                      <a:lnTo>
                        <a:pt x="120" y="60"/>
                      </a:lnTo>
                      <a:lnTo>
                        <a:pt x="108" y="53"/>
                      </a:lnTo>
                      <a:lnTo>
                        <a:pt x="100" y="39"/>
                      </a:lnTo>
                      <a:lnTo>
                        <a:pt x="95" y="26"/>
                      </a:lnTo>
                      <a:lnTo>
                        <a:pt x="87" y="13"/>
                      </a:lnTo>
                      <a:lnTo>
                        <a:pt x="82" y="0"/>
                      </a:lnTo>
                      <a:lnTo>
                        <a:pt x="74" y="8"/>
                      </a:lnTo>
                      <a:lnTo>
                        <a:pt x="69" y="20"/>
                      </a:lnTo>
                      <a:lnTo>
                        <a:pt x="63" y="29"/>
                      </a:lnTo>
                      <a:lnTo>
                        <a:pt x="58" y="41"/>
                      </a:lnTo>
                      <a:lnTo>
                        <a:pt x="40" y="37"/>
                      </a:lnTo>
                      <a:lnTo>
                        <a:pt x="27" y="36"/>
                      </a:lnTo>
                      <a:lnTo>
                        <a:pt x="13" y="34"/>
                      </a:lnTo>
                      <a:lnTo>
                        <a:pt x="0" y="31"/>
                      </a:lnTo>
                      <a:lnTo>
                        <a:pt x="10" y="42"/>
                      </a:lnTo>
                      <a:lnTo>
                        <a:pt x="21" y="57"/>
                      </a:lnTo>
                      <a:lnTo>
                        <a:pt x="29" y="69"/>
                      </a:lnTo>
                      <a:lnTo>
                        <a:pt x="40" y="82"/>
                      </a:lnTo>
                      <a:lnTo>
                        <a:pt x="37" y="94"/>
                      </a:lnTo>
                      <a:lnTo>
                        <a:pt x="35" y="106"/>
                      </a:lnTo>
                      <a:lnTo>
                        <a:pt x="34" y="119"/>
                      </a:lnTo>
                      <a:lnTo>
                        <a:pt x="31"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2" name="Freeform 3217"/>
                <p:cNvSpPr>
                  <a:spLocks noChangeAspect="1"/>
                </p:cNvSpPr>
                <p:nvPr/>
              </p:nvSpPr>
              <p:spPr bwMode="auto">
                <a:xfrm rot="8643414" flipV="1">
                  <a:off x="4557781" y="1700924"/>
                  <a:ext cx="18311" cy="26735"/>
                </a:xfrm>
                <a:custGeom>
                  <a:avLst/>
                  <a:gdLst>
                    <a:gd name="T0" fmla="*/ 2147483647 w 125"/>
                    <a:gd name="T1" fmla="*/ 0 h 142"/>
                    <a:gd name="T2" fmla="*/ 2147483647 w 125"/>
                    <a:gd name="T3" fmla="*/ 2147483647 h 142"/>
                    <a:gd name="T4" fmla="*/ 2147483647 w 125"/>
                    <a:gd name="T5" fmla="*/ 2147483647 h 142"/>
                    <a:gd name="T6" fmla="*/ 2147483647 w 125"/>
                    <a:gd name="T7" fmla="*/ 2147483647 h 142"/>
                    <a:gd name="T8" fmla="*/ 2147483647 w 125"/>
                    <a:gd name="T9" fmla="*/ 2147483647 h 142"/>
                    <a:gd name="T10" fmla="*/ 2147483647 w 125"/>
                    <a:gd name="T11" fmla="*/ 2147483647 h 142"/>
                    <a:gd name="T12" fmla="*/ 2147483647 w 125"/>
                    <a:gd name="T13" fmla="*/ 2147483647 h 142"/>
                    <a:gd name="T14" fmla="*/ 2147483647 w 125"/>
                    <a:gd name="T15" fmla="*/ 2147483647 h 142"/>
                    <a:gd name="T16" fmla="*/ 0 w 125"/>
                    <a:gd name="T17" fmla="*/ 2147483647 h 142"/>
                    <a:gd name="T18" fmla="*/ 2147483647 w 125"/>
                    <a:gd name="T19" fmla="*/ 2147483647 h 142"/>
                    <a:gd name="T20" fmla="*/ 2147483647 w 125"/>
                    <a:gd name="T21" fmla="*/ 2147483647 h 142"/>
                    <a:gd name="T22" fmla="*/ 2147483647 w 125"/>
                    <a:gd name="T23" fmla="*/ 2147483647 h 142"/>
                    <a:gd name="T24" fmla="*/ 2147483647 w 125"/>
                    <a:gd name="T25" fmla="*/ 2147483647 h 142"/>
                    <a:gd name="T26" fmla="*/ 2147483647 w 125"/>
                    <a:gd name="T27" fmla="*/ 2147483647 h 142"/>
                    <a:gd name="T28" fmla="*/ 2147483647 w 125"/>
                    <a:gd name="T29" fmla="*/ 2147483647 h 142"/>
                    <a:gd name="T30" fmla="*/ 2147483647 w 125"/>
                    <a:gd name="T31" fmla="*/ 2147483647 h 142"/>
                    <a:gd name="T32" fmla="*/ 2147483647 w 125"/>
                    <a:gd name="T33" fmla="*/ 2147483647 h 142"/>
                    <a:gd name="T34" fmla="*/ 2147483647 w 125"/>
                    <a:gd name="T35" fmla="*/ 2147483647 h 142"/>
                    <a:gd name="T36" fmla="*/ 2147483647 w 125"/>
                    <a:gd name="T37" fmla="*/ 2147483647 h 142"/>
                    <a:gd name="T38" fmla="*/ 2147483647 w 125"/>
                    <a:gd name="T39" fmla="*/ 2147483647 h 142"/>
                    <a:gd name="T40" fmla="*/ 2147483647 w 125"/>
                    <a:gd name="T41" fmla="*/ 2147483647 h 142"/>
                    <a:gd name="T42" fmla="*/ 2147483647 w 125"/>
                    <a:gd name="T43" fmla="*/ 2147483647 h 142"/>
                    <a:gd name="T44" fmla="*/ 2147483647 w 125"/>
                    <a:gd name="T45" fmla="*/ 2147483647 h 142"/>
                    <a:gd name="T46" fmla="*/ 2147483647 w 125"/>
                    <a:gd name="T47" fmla="*/ 2147483647 h 142"/>
                    <a:gd name="T48" fmla="*/ 2147483647 w 125"/>
                    <a:gd name="T49" fmla="*/ 2147483647 h 142"/>
                    <a:gd name="T50" fmla="*/ 2147483647 w 125"/>
                    <a:gd name="T51" fmla="*/ 2147483647 h 142"/>
                    <a:gd name="T52" fmla="*/ 2147483647 w 125"/>
                    <a:gd name="T53" fmla="*/ 2147483647 h 142"/>
                    <a:gd name="T54" fmla="*/ 2147483647 w 125"/>
                    <a:gd name="T55" fmla="*/ 2147483647 h 142"/>
                    <a:gd name="T56" fmla="*/ 2147483647 w 125"/>
                    <a:gd name="T57" fmla="*/ 2147483647 h 142"/>
                    <a:gd name="T58" fmla="*/ 2147483647 w 125"/>
                    <a:gd name="T59" fmla="*/ 0 h 142"/>
                    <a:gd name="T60" fmla="*/ 2147483647 w 125"/>
                    <a:gd name="T61" fmla="*/ 0 h 14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25"/>
                    <a:gd name="T94" fmla="*/ 0 h 142"/>
                    <a:gd name="T95" fmla="*/ 125 w 125"/>
                    <a:gd name="T96" fmla="*/ 142 h 14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25" h="142">
                      <a:moveTo>
                        <a:pt x="83" y="0"/>
                      </a:moveTo>
                      <a:lnTo>
                        <a:pt x="75" y="12"/>
                      </a:lnTo>
                      <a:lnTo>
                        <a:pt x="69" y="23"/>
                      </a:lnTo>
                      <a:lnTo>
                        <a:pt x="62" y="34"/>
                      </a:lnTo>
                      <a:lnTo>
                        <a:pt x="57" y="45"/>
                      </a:lnTo>
                      <a:lnTo>
                        <a:pt x="40" y="45"/>
                      </a:lnTo>
                      <a:lnTo>
                        <a:pt x="27" y="45"/>
                      </a:lnTo>
                      <a:lnTo>
                        <a:pt x="12" y="45"/>
                      </a:lnTo>
                      <a:lnTo>
                        <a:pt x="0" y="47"/>
                      </a:lnTo>
                      <a:lnTo>
                        <a:pt x="8" y="57"/>
                      </a:lnTo>
                      <a:lnTo>
                        <a:pt x="17" y="68"/>
                      </a:lnTo>
                      <a:lnTo>
                        <a:pt x="29" y="79"/>
                      </a:lnTo>
                      <a:lnTo>
                        <a:pt x="40" y="90"/>
                      </a:lnTo>
                      <a:lnTo>
                        <a:pt x="37" y="101"/>
                      </a:lnTo>
                      <a:lnTo>
                        <a:pt x="35" y="114"/>
                      </a:lnTo>
                      <a:lnTo>
                        <a:pt x="33" y="129"/>
                      </a:lnTo>
                      <a:lnTo>
                        <a:pt x="30" y="142"/>
                      </a:lnTo>
                      <a:lnTo>
                        <a:pt x="41" y="135"/>
                      </a:lnTo>
                      <a:lnTo>
                        <a:pt x="54" y="130"/>
                      </a:lnTo>
                      <a:lnTo>
                        <a:pt x="69" y="124"/>
                      </a:lnTo>
                      <a:lnTo>
                        <a:pt x="81" y="121"/>
                      </a:lnTo>
                      <a:lnTo>
                        <a:pt x="97" y="129"/>
                      </a:lnTo>
                      <a:lnTo>
                        <a:pt x="114" y="137"/>
                      </a:lnTo>
                      <a:lnTo>
                        <a:pt x="125" y="52"/>
                      </a:lnTo>
                      <a:lnTo>
                        <a:pt x="117" y="50"/>
                      </a:lnTo>
                      <a:lnTo>
                        <a:pt x="109" y="50"/>
                      </a:lnTo>
                      <a:lnTo>
                        <a:pt x="101" y="37"/>
                      </a:lnTo>
                      <a:lnTo>
                        <a:pt x="94" y="23"/>
                      </a:lnTo>
                      <a:lnTo>
                        <a:pt x="88" y="12"/>
                      </a:ln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3" name="Freeform 3218"/>
                <p:cNvSpPr>
                  <a:spLocks noChangeAspect="1"/>
                </p:cNvSpPr>
                <p:nvPr/>
              </p:nvSpPr>
              <p:spPr bwMode="auto">
                <a:xfrm rot="8643414" flipV="1">
                  <a:off x="4556255" y="1716651"/>
                  <a:ext cx="7630" cy="17299"/>
                </a:xfrm>
                <a:custGeom>
                  <a:avLst/>
                  <a:gdLst>
                    <a:gd name="T0" fmla="*/ 2147483647 w 52"/>
                    <a:gd name="T1" fmla="*/ 2147483647 h 94"/>
                    <a:gd name="T2" fmla="*/ 2147483647 w 52"/>
                    <a:gd name="T3" fmla="*/ 2147483647 h 94"/>
                    <a:gd name="T4" fmla="*/ 2147483647 w 52"/>
                    <a:gd name="T5" fmla="*/ 2147483647 h 94"/>
                    <a:gd name="T6" fmla="*/ 2147483647 w 52"/>
                    <a:gd name="T7" fmla="*/ 2147483647 h 94"/>
                    <a:gd name="T8" fmla="*/ 2147483647 w 52"/>
                    <a:gd name="T9" fmla="*/ 2147483647 h 94"/>
                    <a:gd name="T10" fmla="*/ 2147483647 w 52"/>
                    <a:gd name="T11" fmla="*/ 2147483647 h 94"/>
                    <a:gd name="T12" fmla="*/ 2147483647 w 52"/>
                    <a:gd name="T13" fmla="*/ 2147483647 h 94"/>
                    <a:gd name="T14" fmla="*/ 2147483647 w 52"/>
                    <a:gd name="T15" fmla="*/ 2147483647 h 94"/>
                    <a:gd name="T16" fmla="*/ 2147483647 w 52"/>
                    <a:gd name="T17" fmla="*/ 2147483647 h 94"/>
                    <a:gd name="T18" fmla="*/ 2147483647 w 52"/>
                    <a:gd name="T19" fmla="*/ 2147483647 h 94"/>
                    <a:gd name="T20" fmla="*/ 2147483647 w 52"/>
                    <a:gd name="T21" fmla="*/ 2147483647 h 94"/>
                    <a:gd name="T22" fmla="*/ 2147483647 w 52"/>
                    <a:gd name="T23" fmla="*/ 0 h 94"/>
                    <a:gd name="T24" fmla="*/ 2147483647 w 52"/>
                    <a:gd name="T25" fmla="*/ 0 h 94"/>
                    <a:gd name="T26" fmla="*/ 0 w 52"/>
                    <a:gd name="T27" fmla="*/ 2147483647 h 94"/>
                    <a:gd name="T28" fmla="*/ 2147483647 w 52"/>
                    <a:gd name="T29" fmla="*/ 2147483647 h 94"/>
                    <a:gd name="T30" fmla="*/ 2147483647 w 52"/>
                    <a:gd name="T31" fmla="*/ 2147483647 h 94"/>
                    <a:gd name="T32" fmla="*/ 2147483647 w 52"/>
                    <a:gd name="T33" fmla="*/ 2147483647 h 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94"/>
                    <a:gd name="T53" fmla="*/ 52 w 52"/>
                    <a:gd name="T54" fmla="*/ 94 h 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94">
                      <a:moveTo>
                        <a:pt x="19" y="94"/>
                      </a:moveTo>
                      <a:lnTo>
                        <a:pt x="16" y="82"/>
                      </a:lnTo>
                      <a:lnTo>
                        <a:pt x="14" y="69"/>
                      </a:lnTo>
                      <a:lnTo>
                        <a:pt x="11" y="56"/>
                      </a:lnTo>
                      <a:lnTo>
                        <a:pt x="9" y="43"/>
                      </a:lnTo>
                      <a:lnTo>
                        <a:pt x="19" y="32"/>
                      </a:lnTo>
                      <a:lnTo>
                        <a:pt x="30" y="24"/>
                      </a:lnTo>
                      <a:lnTo>
                        <a:pt x="41" y="14"/>
                      </a:lnTo>
                      <a:lnTo>
                        <a:pt x="52" y="6"/>
                      </a:lnTo>
                      <a:lnTo>
                        <a:pt x="41" y="3"/>
                      </a:lnTo>
                      <a:lnTo>
                        <a:pt x="30" y="3"/>
                      </a:lnTo>
                      <a:lnTo>
                        <a:pt x="20" y="0"/>
                      </a:lnTo>
                      <a:lnTo>
                        <a:pt x="11" y="0"/>
                      </a:lnTo>
                      <a:lnTo>
                        <a:pt x="0" y="85"/>
                      </a:lnTo>
                      <a:lnTo>
                        <a:pt x="9" y="90"/>
                      </a:lnTo>
                      <a:lnTo>
                        <a:pt x="19" y="94"/>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4" name="Freeform 3219"/>
                <p:cNvSpPr>
                  <a:spLocks noChangeAspect="1"/>
                </p:cNvSpPr>
                <p:nvPr/>
              </p:nvSpPr>
              <p:spPr bwMode="auto">
                <a:xfrm rot="8643414" flipV="1">
                  <a:off x="4516581" y="1729232"/>
                  <a:ext cx="24415" cy="28308"/>
                </a:xfrm>
                <a:custGeom>
                  <a:avLst/>
                  <a:gdLst>
                    <a:gd name="T0" fmla="*/ 2147483647 w 170"/>
                    <a:gd name="T1" fmla="*/ 2147483647 h 150"/>
                    <a:gd name="T2" fmla="*/ 2147483647 w 170"/>
                    <a:gd name="T3" fmla="*/ 2147483647 h 150"/>
                    <a:gd name="T4" fmla="*/ 2147483647 w 170"/>
                    <a:gd name="T5" fmla="*/ 2147483647 h 150"/>
                    <a:gd name="T6" fmla="*/ 2147483647 w 170"/>
                    <a:gd name="T7" fmla="*/ 2147483647 h 150"/>
                    <a:gd name="T8" fmla="*/ 2147483647 w 170"/>
                    <a:gd name="T9" fmla="*/ 2147483647 h 150"/>
                    <a:gd name="T10" fmla="*/ 2147483647 w 170"/>
                    <a:gd name="T11" fmla="*/ 2147483647 h 150"/>
                    <a:gd name="T12" fmla="*/ 2147483647 w 170"/>
                    <a:gd name="T13" fmla="*/ 2147483647 h 150"/>
                    <a:gd name="T14" fmla="*/ 2147483647 w 170"/>
                    <a:gd name="T15" fmla="*/ 2147483647 h 150"/>
                    <a:gd name="T16" fmla="*/ 2147483647 w 170"/>
                    <a:gd name="T17" fmla="*/ 2147483647 h 150"/>
                    <a:gd name="T18" fmla="*/ 2147483647 w 170"/>
                    <a:gd name="T19" fmla="*/ 2147483647 h 150"/>
                    <a:gd name="T20" fmla="*/ 2147483647 w 170"/>
                    <a:gd name="T21" fmla="*/ 2147483647 h 150"/>
                    <a:gd name="T22" fmla="*/ 2147483647 w 170"/>
                    <a:gd name="T23" fmla="*/ 2147483647 h 150"/>
                    <a:gd name="T24" fmla="*/ 2147483647 w 170"/>
                    <a:gd name="T25" fmla="*/ 2147483647 h 150"/>
                    <a:gd name="T26" fmla="*/ 2147483647 w 170"/>
                    <a:gd name="T27" fmla="*/ 2147483647 h 150"/>
                    <a:gd name="T28" fmla="*/ 2147483647 w 170"/>
                    <a:gd name="T29" fmla="*/ 2147483647 h 150"/>
                    <a:gd name="T30" fmla="*/ 2147483647 w 170"/>
                    <a:gd name="T31" fmla="*/ 2147483647 h 150"/>
                    <a:gd name="T32" fmla="*/ 2147483647 w 170"/>
                    <a:gd name="T33" fmla="*/ 2147483647 h 150"/>
                    <a:gd name="T34" fmla="*/ 2147483647 w 170"/>
                    <a:gd name="T35" fmla="*/ 2147483647 h 150"/>
                    <a:gd name="T36" fmla="*/ 2147483647 w 170"/>
                    <a:gd name="T37" fmla="*/ 2147483647 h 150"/>
                    <a:gd name="T38" fmla="*/ 2147483647 w 170"/>
                    <a:gd name="T39" fmla="*/ 2147483647 h 150"/>
                    <a:gd name="T40" fmla="*/ 2147483647 w 170"/>
                    <a:gd name="T41" fmla="*/ 2147483647 h 150"/>
                    <a:gd name="T42" fmla="*/ 2147483647 w 170"/>
                    <a:gd name="T43" fmla="*/ 2147483647 h 150"/>
                    <a:gd name="T44" fmla="*/ 2147483647 w 170"/>
                    <a:gd name="T45" fmla="*/ 2147483647 h 150"/>
                    <a:gd name="T46" fmla="*/ 2147483647 w 170"/>
                    <a:gd name="T47" fmla="*/ 2147483647 h 150"/>
                    <a:gd name="T48" fmla="*/ 2147483647 w 170"/>
                    <a:gd name="T49" fmla="*/ 0 h 150"/>
                    <a:gd name="T50" fmla="*/ 2147483647 w 170"/>
                    <a:gd name="T51" fmla="*/ 2147483647 h 150"/>
                    <a:gd name="T52" fmla="*/ 2147483647 w 170"/>
                    <a:gd name="T53" fmla="*/ 2147483647 h 150"/>
                    <a:gd name="T54" fmla="*/ 2147483647 w 170"/>
                    <a:gd name="T55" fmla="*/ 2147483647 h 150"/>
                    <a:gd name="T56" fmla="*/ 2147483647 w 170"/>
                    <a:gd name="T57" fmla="*/ 2147483647 h 150"/>
                    <a:gd name="T58" fmla="*/ 2147483647 w 170"/>
                    <a:gd name="T59" fmla="*/ 2147483647 h 150"/>
                    <a:gd name="T60" fmla="*/ 2147483647 w 170"/>
                    <a:gd name="T61" fmla="*/ 2147483647 h 150"/>
                    <a:gd name="T62" fmla="*/ 2147483647 w 170"/>
                    <a:gd name="T63" fmla="*/ 2147483647 h 150"/>
                    <a:gd name="T64" fmla="*/ 0 w 170"/>
                    <a:gd name="T65" fmla="*/ 2147483647 h 150"/>
                    <a:gd name="T66" fmla="*/ 2147483647 w 170"/>
                    <a:gd name="T67" fmla="*/ 2147483647 h 150"/>
                    <a:gd name="T68" fmla="*/ 2147483647 w 170"/>
                    <a:gd name="T69" fmla="*/ 2147483647 h 150"/>
                    <a:gd name="T70" fmla="*/ 2147483647 w 170"/>
                    <a:gd name="T71" fmla="*/ 2147483647 h 150"/>
                    <a:gd name="T72" fmla="*/ 2147483647 w 170"/>
                    <a:gd name="T73" fmla="*/ 2147483647 h 150"/>
                    <a:gd name="T74" fmla="*/ 2147483647 w 170"/>
                    <a:gd name="T75" fmla="*/ 2147483647 h 150"/>
                    <a:gd name="T76" fmla="*/ 2147483647 w 170"/>
                    <a:gd name="T77" fmla="*/ 2147483647 h 150"/>
                    <a:gd name="T78" fmla="*/ 2147483647 w 170"/>
                    <a:gd name="T79" fmla="*/ 2147483647 h 150"/>
                    <a:gd name="T80" fmla="*/ 2147483647 w 170"/>
                    <a:gd name="T81" fmla="*/ 2147483647 h 150"/>
                    <a:gd name="T82" fmla="*/ 2147483647 w 170"/>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0"/>
                    <a:gd name="T127" fmla="*/ 0 h 150"/>
                    <a:gd name="T128" fmla="*/ 170 w 170"/>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0" h="150">
                      <a:moveTo>
                        <a:pt x="31" y="150"/>
                      </a:moveTo>
                      <a:lnTo>
                        <a:pt x="44" y="140"/>
                      </a:lnTo>
                      <a:lnTo>
                        <a:pt x="56" y="134"/>
                      </a:lnTo>
                      <a:lnTo>
                        <a:pt x="71" y="126"/>
                      </a:lnTo>
                      <a:lnTo>
                        <a:pt x="85" y="117"/>
                      </a:lnTo>
                      <a:lnTo>
                        <a:pt x="98" y="119"/>
                      </a:lnTo>
                      <a:lnTo>
                        <a:pt x="111" y="126"/>
                      </a:lnTo>
                      <a:lnTo>
                        <a:pt x="124" y="127"/>
                      </a:lnTo>
                      <a:lnTo>
                        <a:pt x="138" y="134"/>
                      </a:lnTo>
                      <a:lnTo>
                        <a:pt x="135" y="119"/>
                      </a:lnTo>
                      <a:lnTo>
                        <a:pt x="133" y="106"/>
                      </a:lnTo>
                      <a:lnTo>
                        <a:pt x="130" y="93"/>
                      </a:lnTo>
                      <a:lnTo>
                        <a:pt x="127" y="82"/>
                      </a:lnTo>
                      <a:lnTo>
                        <a:pt x="137" y="71"/>
                      </a:lnTo>
                      <a:lnTo>
                        <a:pt x="148" y="60"/>
                      </a:lnTo>
                      <a:lnTo>
                        <a:pt x="159" y="48"/>
                      </a:lnTo>
                      <a:lnTo>
                        <a:pt x="170" y="39"/>
                      </a:lnTo>
                      <a:lnTo>
                        <a:pt x="154" y="39"/>
                      </a:lnTo>
                      <a:lnTo>
                        <a:pt x="141" y="39"/>
                      </a:lnTo>
                      <a:lnTo>
                        <a:pt x="124" y="42"/>
                      </a:lnTo>
                      <a:lnTo>
                        <a:pt x="111" y="44"/>
                      </a:lnTo>
                      <a:lnTo>
                        <a:pt x="103" y="32"/>
                      </a:lnTo>
                      <a:lnTo>
                        <a:pt x="98" y="21"/>
                      </a:lnTo>
                      <a:lnTo>
                        <a:pt x="90" y="10"/>
                      </a:lnTo>
                      <a:lnTo>
                        <a:pt x="85" y="0"/>
                      </a:lnTo>
                      <a:lnTo>
                        <a:pt x="77" y="12"/>
                      </a:lnTo>
                      <a:lnTo>
                        <a:pt x="72" y="24"/>
                      </a:lnTo>
                      <a:lnTo>
                        <a:pt x="64" y="37"/>
                      </a:lnTo>
                      <a:lnTo>
                        <a:pt x="60" y="50"/>
                      </a:lnTo>
                      <a:lnTo>
                        <a:pt x="42" y="55"/>
                      </a:lnTo>
                      <a:lnTo>
                        <a:pt x="29" y="58"/>
                      </a:lnTo>
                      <a:lnTo>
                        <a:pt x="13" y="61"/>
                      </a:lnTo>
                      <a:lnTo>
                        <a:pt x="0" y="66"/>
                      </a:lnTo>
                      <a:lnTo>
                        <a:pt x="8" y="73"/>
                      </a:lnTo>
                      <a:lnTo>
                        <a:pt x="19" y="81"/>
                      </a:lnTo>
                      <a:lnTo>
                        <a:pt x="31" y="89"/>
                      </a:lnTo>
                      <a:lnTo>
                        <a:pt x="42" y="97"/>
                      </a:lnTo>
                      <a:lnTo>
                        <a:pt x="39" y="108"/>
                      </a:lnTo>
                      <a:lnTo>
                        <a:pt x="37" y="122"/>
                      </a:lnTo>
                      <a:lnTo>
                        <a:pt x="32" y="135"/>
                      </a:lnTo>
                      <a:lnTo>
                        <a:pt x="31" y="15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5" name="Freeform 3220"/>
                <p:cNvSpPr>
                  <a:spLocks noChangeAspect="1"/>
                </p:cNvSpPr>
                <p:nvPr/>
              </p:nvSpPr>
              <p:spPr bwMode="auto">
                <a:xfrm rot="8643414" flipV="1">
                  <a:off x="4469278" y="1746531"/>
                  <a:ext cx="24415" cy="28308"/>
                </a:xfrm>
                <a:custGeom>
                  <a:avLst/>
                  <a:gdLst>
                    <a:gd name="T0" fmla="*/ 2147483647 w 175"/>
                    <a:gd name="T1" fmla="*/ 2147483647 h 158"/>
                    <a:gd name="T2" fmla="*/ 2147483647 w 175"/>
                    <a:gd name="T3" fmla="*/ 2147483647 h 158"/>
                    <a:gd name="T4" fmla="*/ 2147483647 w 175"/>
                    <a:gd name="T5" fmla="*/ 2147483647 h 158"/>
                    <a:gd name="T6" fmla="*/ 2147483647 w 175"/>
                    <a:gd name="T7" fmla="*/ 2147483647 h 158"/>
                    <a:gd name="T8" fmla="*/ 2147483647 w 175"/>
                    <a:gd name="T9" fmla="*/ 2147483647 h 158"/>
                    <a:gd name="T10" fmla="*/ 2147483647 w 175"/>
                    <a:gd name="T11" fmla="*/ 2147483647 h 158"/>
                    <a:gd name="T12" fmla="*/ 2147483647 w 175"/>
                    <a:gd name="T13" fmla="*/ 2147483647 h 158"/>
                    <a:gd name="T14" fmla="*/ 2147483647 w 175"/>
                    <a:gd name="T15" fmla="*/ 2147483647 h 158"/>
                    <a:gd name="T16" fmla="*/ 2147483647 w 175"/>
                    <a:gd name="T17" fmla="*/ 2147483647 h 158"/>
                    <a:gd name="T18" fmla="*/ 2147483647 w 175"/>
                    <a:gd name="T19" fmla="*/ 2147483647 h 158"/>
                    <a:gd name="T20" fmla="*/ 2147483647 w 175"/>
                    <a:gd name="T21" fmla="*/ 2147483647 h 158"/>
                    <a:gd name="T22" fmla="*/ 2147483647 w 175"/>
                    <a:gd name="T23" fmla="*/ 2147483647 h 158"/>
                    <a:gd name="T24" fmla="*/ 2147483647 w 175"/>
                    <a:gd name="T25" fmla="*/ 2147483647 h 158"/>
                    <a:gd name="T26" fmla="*/ 2147483647 w 175"/>
                    <a:gd name="T27" fmla="*/ 2147483647 h 158"/>
                    <a:gd name="T28" fmla="*/ 2147483647 w 175"/>
                    <a:gd name="T29" fmla="*/ 2147483647 h 158"/>
                    <a:gd name="T30" fmla="*/ 2147483647 w 175"/>
                    <a:gd name="T31" fmla="*/ 2147483647 h 158"/>
                    <a:gd name="T32" fmla="*/ 2147483647 w 175"/>
                    <a:gd name="T33" fmla="*/ 2147483647 h 158"/>
                    <a:gd name="T34" fmla="*/ 2147483647 w 175"/>
                    <a:gd name="T35" fmla="*/ 2147483647 h 158"/>
                    <a:gd name="T36" fmla="*/ 2147483647 w 175"/>
                    <a:gd name="T37" fmla="*/ 2147483647 h 158"/>
                    <a:gd name="T38" fmla="*/ 2147483647 w 175"/>
                    <a:gd name="T39" fmla="*/ 2147483647 h 158"/>
                    <a:gd name="T40" fmla="*/ 2147483647 w 175"/>
                    <a:gd name="T41" fmla="*/ 2147483647 h 158"/>
                    <a:gd name="T42" fmla="*/ 2147483647 w 175"/>
                    <a:gd name="T43" fmla="*/ 2147483647 h 158"/>
                    <a:gd name="T44" fmla="*/ 2147483647 w 175"/>
                    <a:gd name="T45" fmla="*/ 0 h 158"/>
                    <a:gd name="T46" fmla="*/ 2147483647 w 175"/>
                    <a:gd name="T47" fmla="*/ 2147483647 h 158"/>
                    <a:gd name="T48" fmla="*/ 2147483647 w 175"/>
                    <a:gd name="T49" fmla="*/ 2147483647 h 158"/>
                    <a:gd name="T50" fmla="*/ 2147483647 w 175"/>
                    <a:gd name="T51" fmla="*/ 2147483647 h 158"/>
                    <a:gd name="T52" fmla="*/ 2147483647 w 175"/>
                    <a:gd name="T53" fmla="*/ 2147483647 h 158"/>
                    <a:gd name="T54" fmla="*/ 2147483647 w 175"/>
                    <a:gd name="T55" fmla="*/ 2147483647 h 158"/>
                    <a:gd name="T56" fmla="*/ 2147483647 w 175"/>
                    <a:gd name="T57" fmla="*/ 2147483647 h 158"/>
                    <a:gd name="T58" fmla="*/ 2147483647 w 175"/>
                    <a:gd name="T59" fmla="*/ 2147483647 h 158"/>
                    <a:gd name="T60" fmla="*/ 0 w 175"/>
                    <a:gd name="T61" fmla="*/ 2147483647 h 158"/>
                    <a:gd name="T62" fmla="*/ 2147483647 w 175"/>
                    <a:gd name="T63" fmla="*/ 2147483647 h 158"/>
                    <a:gd name="T64" fmla="*/ 2147483647 w 175"/>
                    <a:gd name="T65" fmla="*/ 2147483647 h 158"/>
                    <a:gd name="T66" fmla="*/ 2147483647 w 175"/>
                    <a:gd name="T67" fmla="*/ 2147483647 h 158"/>
                    <a:gd name="T68" fmla="*/ 2147483647 w 175"/>
                    <a:gd name="T69" fmla="*/ 2147483647 h 158"/>
                    <a:gd name="T70" fmla="*/ 2147483647 w 175"/>
                    <a:gd name="T71" fmla="*/ 2147483647 h 158"/>
                    <a:gd name="T72" fmla="*/ 2147483647 w 175"/>
                    <a:gd name="T73" fmla="*/ 2147483647 h 158"/>
                    <a:gd name="T74" fmla="*/ 2147483647 w 175"/>
                    <a:gd name="T75" fmla="*/ 2147483647 h 158"/>
                    <a:gd name="T76" fmla="*/ 2147483647 w 175"/>
                    <a:gd name="T77" fmla="*/ 2147483647 h 158"/>
                    <a:gd name="T78" fmla="*/ 2147483647 w 175"/>
                    <a:gd name="T79" fmla="*/ 2147483647 h 15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5"/>
                    <a:gd name="T121" fmla="*/ 0 h 158"/>
                    <a:gd name="T122" fmla="*/ 175 w 175"/>
                    <a:gd name="T123" fmla="*/ 158 h 15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5" h="158">
                      <a:moveTo>
                        <a:pt x="32" y="158"/>
                      </a:moveTo>
                      <a:lnTo>
                        <a:pt x="45" y="146"/>
                      </a:lnTo>
                      <a:lnTo>
                        <a:pt x="59" y="138"/>
                      </a:lnTo>
                      <a:lnTo>
                        <a:pt x="72" y="127"/>
                      </a:lnTo>
                      <a:lnTo>
                        <a:pt x="88" y="117"/>
                      </a:lnTo>
                      <a:lnTo>
                        <a:pt x="98" y="117"/>
                      </a:lnTo>
                      <a:lnTo>
                        <a:pt x="114" y="119"/>
                      </a:lnTo>
                      <a:lnTo>
                        <a:pt x="127" y="121"/>
                      </a:lnTo>
                      <a:lnTo>
                        <a:pt x="141" y="122"/>
                      </a:lnTo>
                      <a:lnTo>
                        <a:pt x="138" y="109"/>
                      </a:lnTo>
                      <a:lnTo>
                        <a:pt x="136" y="98"/>
                      </a:lnTo>
                      <a:lnTo>
                        <a:pt x="132" y="87"/>
                      </a:lnTo>
                      <a:lnTo>
                        <a:pt x="130" y="76"/>
                      </a:lnTo>
                      <a:lnTo>
                        <a:pt x="141" y="63"/>
                      </a:lnTo>
                      <a:lnTo>
                        <a:pt x="152" y="50"/>
                      </a:lnTo>
                      <a:lnTo>
                        <a:pt x="164" y="37"/>
                      </a:lnTo>
                      <a:lnTo>
                        <a:pt x="175" y="23"/>
                      </a:lnTo>
                      <a:lnTo>
                        <a:pt x="159" y="28"/>
                      </a:lnTo>
                      <a:lnTo>
                        <a:pt x="143" y="31"/>
                      </a:lnTo>
                      <a:lnTo>
                        <a:pt x="128" y="34"/>
                      </a:lnTo>
                      <a:lnTo>
                        <a:pt x="114" y="39"/>
                      </a:lnTo>
                      <a:lnTo>
                        <a:pt x="98" y="20"/>
                      </a:lnTo>
                      <a:lnTo>
                        <a:pt x="85" y="0"/>
                      </a:lnTo>
                      <a:lnTo>
                        <a:pt x="79" y="15"/>
                      </a:lnTo>
                      <a:lnTo>
                        <a:pt x="72" y="28"/>
                      </a:lnTo>
                      <a:lnTo>
                        <a:pt x="66" y="40"/>
                      </a:lnTo>
                      <a:lnTo>
                        <a:pt x="59" y="55"/>
                      </a:lnTo>
                      <a:lnTo>
                        <a:pt x="43" y="61"/>
                      </a:lnTo>
                      <a:lnTo>
                        <a:pt x="29" y="68"/>
                      </a:lnTo>
                      <a:lnTo>
                        <a:pt x="13" y="74"/>
                      </a:lnTo>
                      <a:lnTo>
                        <a:pt x="0" y="82"/>
                      </a:lnTo>
                      <a:lnTo>
                        <a:pt x="10" y="85"/>
                      </a:lnTo>
                      <a:lnTo>
                        <a:pt x="21" y="90"/>
                      </a:lnTo>
                      <a:lnTo>
                        <a:pt x="32" y="97"/>
                      </a:lnTo>
                      <a:lnTo>
                        <a:pt x="43" y="105"/>
                      </a:lnTo>
                      <a:lnTo>
                        <a:pt x="39" y="117"/>
                      </a:lnTo>
                      <a:lnTo>
                        <a:pt x="37" y="130"/>
                      </a:lnTo>
                      <a:lnTo>
                        <a:pt x="34" y="143"/>
                      </a:lnTo>
                      <a:lnTo>
                        <a:pt x="32" y="158"/>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6" name="Freeform 3221"/>
                <p:cNvSpPr>
                  <a:spLocks noChangeAspect="1"/>
                </p:cNvSpPr>
                <p:nvPr/>
              </p:nvSpPr>
              <p:spPr bwMode="auto">
                <a:xfrm rot="8643414" flipV="1">
                  <a:off x="4420448" y="1755967"/>
                  <a:ext cx="24415" cy="28308"/>
                </a:xfrm>
                <a:custGeom>
                  <a:avLst/>
                  <a:gdLst>
                    <a:gd name="T0" fmla="*/ 2147483647 w 177"/>
                    <a:gd name="T1" fmla="*/ 2147483647 h 159"/>
                    <a:gd name="T2" fmla="*/ 2147483647 w 177"/>
                    <a:gd name="T3" fmla="*/ 2147483647 h 159"/>
                    <a:gd name="T4" fmla="*/ 2147483647 w 177"/>
                    <a:gd name="T5" fmla="*/ 2147483647 h 159"/>
                    <a:gd name="T6" fmla="*/ 2147483647 w 177"/>
                    <a:gd name="T7" fmla="*/ 2147483647 h 159"/>
                    <a:gd name="T8" fmla="*/ 2147483647 w 177"/>
                    <a:gd name="T9" fmla="*/ 2147483647 h 159"/>
                    <a:gd name="T10" fmla="*/ 2147483647 w 177"/>
                    <a:gd name="T11" fmla="*/ 2147483647 h 159"/>
                    <a:gd name="T12" fmla="*/ 2147483647 w 177"/>
                    <a:gd name="T13" fmla="*/ 2147483647 h 159"/>
                    <a:gd name="T14" fmla="*/ 2147483647 w 177"/>
                    <a:gd name="T15" fmla="*/ 2147483647 h 159"/>
                    <a:gd name="T16" fmla="*/ 2147483647 w 177"/>
                    <a:gd name="T17" fmla="*/ 2147483647 h 159"/>
                    <a:gd name="T18" fmla="*/ 2147483647 w 177"/>
                    <a:gd name="T19" fmla="*/ 2147483647 h 159"/>
                    <a:gd name="T20" fmla="*/ 2147483647 w 177"/>
                    <a:gd name="T21" fmla="*/ 2147483647 h 159"/>
                    <a:gd name="T22" fmla="*/ 2147483647 w 177"/>
                    <a:gd name="T23" fmla="*/ 2147483647 h 159"/>
                    <a:gd name="T24" fmla="*/ 2147483647 w 177"/>
                    <a:gd name="T25" fmla="*/ 2147483647 h 159"/>
                    <a:gd name="T26" fmla="*/ 2147483647 w 177"/>
                    <a:gd name="T27" fmla="*/ 2147483647 h 159"/>
                    <a:gd name="T28" fmla="*/ 2147483647 w 177"/>
                    <a:gd name="T29" fmla="*/ 2147483647 h 159"/>
                    <a:gd name="T30" fmla="*/ 2147483647 w 177"/>
                    <a:gd name="T31" fmla="*/ 2147483647 h 159"/>
                    <a:gd name="T32" fmla="*/ 2147483647 w 177"/>
                    <a:gd name="T33" fmla="*/ 2147483647 h 159"/>
                    <a:gd name="T34" fmla="*/ 2147483647 w 177"/>
                    <a:gd name="T35" fmla="*/ 2147483647 h 159"/>
                    <a:gd name="T36" fmla="*/ 2147483647 w 177"/>
                    <a:gd name="T37" fmla="*/ 2147483647 h 159"/>
                    <a:gd name="T38" fmla="*/ 2147483647 w 177"/>
                    <a:gd name="T39" fmla="*/ 2147483647 h 159"/>
                    <a:gd name="T40" fmla="*/ 2147483647 w 177"/>
                    <a:gd name="T41" fmla="*/ 2147483647 h 159"/>
                    <a:gd name="T42" fmla="*/ 2147483647 w 177"/>
                    <a:gd name="T43" fmla="*/ 2147483647 h 159"/>
                    <a:gd name="T44" fmla="*/ 2147483647 w 177"/>
                    <a:gd name="T45" fmla="*/ 0 h 159"/>
                    <a:gd name="T46" fmla="*/ 2147483647 w 177"/>
                    <a:gd name="T47" fmla="*/ 2147483647 h 159"/>
                    <a:gd name="T48" fmla="*/ 2147483647 w 177"/>
                    <a:gd name="T49" fmla="*/ 2147483647 h 159"/>
                    <a:gd name="T50" fmla="*/ 2147483647 w 177"/>
                    <a:gd name="T51" fmla="*/ 2147483647 h 159"/>
                    <a:gd name="T52" fmla="*/ 2147483647 w 177"/>
                    <a:gd name="T53" fmla="*/ 2147483647 h 159"/>
                    <a:gd name="T54" fmla="*/ 2147483647 w 177"/>
                    <a:gd name="T55" fmla="*/ 2147483647 h 159"/>
                    <a:gd name="T56" fmla="*/ 2147483647 w 177"/>
                    <a:gd name="T57" fmla="*/ 2147483647 h 159"/>
                    <a:gd name="T58" fmla="*/ 2147483647 w 177"/>
                    <a:gd name="T59" fmla="*/ 2147483647 h 159"/>
                    <a:gd name="T60" fmla="*/ 0 w 177"/>
                    <a:gd name="T61" fmla="*/ 2147483647 h 159"/>
                    <a:gd name="T62" fmla="*/ 2147483647 w 177"/>
                    <a:gd name="T63" fmla="*/ 2147483647 h 159"/>
                    <a:gd name="T64" fmla="*/ 2147483647 w 177"/>
                    <a:gd name="T65" fmla="*/ 2147483647 h 159"/>
                    <a:gd name="T66" fmla="*/ 2147483647 w 177"/>
                    <a:gd name="T67" fmla="*/ 2147483647 h 159"/>
                    <a:gd name="T68" fmla="*/ 2147483647 w 177"/>
                    <a:gd name="T69" fmla="*/ 2147483647 h 159"/>
                    <a:gd name="T70" fmla="*/ 2147483647 w 177"/>
                    <a:gd name="T71" fmla="*/ 2147483647 h 159"/>
                    <a:gd name="T72" fmla="*/ 2147483647 w 177"/>
                    <a:gd name="T73" fmla="*/ 2147483647 h 159"/>
                    <a:gd name="T74" fmla="*/ 2147483647 w 177"/>
                    <a:gd name="T75" fmla="*/ 2147483647 h 159"/>
                    <a:gd name="T76" fmla="*/ 2147483647 w 177"/>
                    <a:gd name="T77" fmla="*/ 2147483647 h 159"/>
                    <a:gd name="T78" fmla="*/ 2147483647 w 177"/>
                    <a:gd name="T79" fmla="*/ 2147483647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7"/>
                    <a:gd name="T121" fmla="*/ 0 h 159"/>
                    <a:gd name="T122" fmla="*/ 177 w 177"/>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7" h="159">
                      <a:moveTo>
                        <a:pt x="34" y="159"/>
                      </a:moveTo>
                      <a:lnTo>
                        <a:pt x="47" y="148"/>
                      </a:lnTo>
                      <a:lnTo>
                        <a:pt x="60" y="137"/>
                      </a:lnTo>
                      <a:lnTo>
                        <a:pt x="73" y="125"/>
                      </a:lnTo>
                      <a:lnTo>
                        <a:pt x="89" y="114"/>
                      </a:lnTo>
                      <a:lnTo>
                        <a:pt x="101" y="114"/>
                      </a:lnTo>
                      <a:lnTo>
                        <a:pt x="116" y="114"/>
                      </a:lnTo>
                      <a:lnTo>
                        <a:pt x="129" y="114"/>
                      </a:lnTo>
                      <a:lnTo>
                        <a:pt x="143" y="116"/>
                      </a:lnTo>
                      <a:lnTo>
                        <a:pt x="140" y="105"/>
                      </a:lnTo>
                      <a:lnTo>
                        <a:pt x="138" y="93"/>
                      </a:lnTo>
                      <a:lnTo>
                        <a:pt x="134" y="82"/>
                      </a:lnTo>
                      <a:lnTo>
                        <a:pt x="132" y="71"/>
                      </a:lnTo>
                      <a:lnTo>
                        <a:pt x="143" y="56"/>
                      </a:lnTo>
                      <a:lnTo>
                        <a:pt x="154" y="42"/>
                      </a:lnTo>
                      <a:lnTo>
                        <a:pt x="166" y="29"/>
                      </a:lnTo>
                      <a:lnTo>
                        <a:pt x="177" y="18"/>
                      </a:lnTo>
                      <a:lnTo>
                        <a:pt x="161" y="23"/>
                      </a:lnTo>
                      <a:lnTo>
                        <a:pt x="145" y="26"/>
                      </a:lnTo>
                      <a:lnTo>
                        <a:pt x="130" y="29"/>
                      </a:lnTo>
                      <a:lnTo>
                        <a:pt x="116" y="36"/>
                      </a:lnTo>
                      <a:lnTo>
                        <a:pt x="101" y="16"/>
                      </a:lnTo>
                      <a:lnTo>
                        <a:pt x="89" y="0"/>
                      </a:lnTo>
                      <a:lnTo>
                        <a:pt x="81" y="13"/>
                      </a:lnTo>
                      <a:lnTo>
                        <a:pt x="74" y="28"/>
                      </a:lnTo>
                      <a:lnTo>
                        <a:pt x="68" y="40"/>
                      </a:lnTo>
                      <a:lnTo>
                        <a:pt x="61" y="56"/>
                      </a:lnTo>
                      <a:lnTo>
                        <a:pt x="45" y="63"/>
                      </a:lnTo>
                      <a:lnTo>
                        <a:pt x="31" y="71"/>
                      </a:lnTo>
                      <a:lnTo>
                        <a:pt x="15" y="79"/>
                      </a:lnTo>
                      <a:lnTo>
                        <a:pt x="0" y="87"/>
                      </a:lnTo>
                      <a:lnTo>
                        <a:pt x="10" y="92"/>
                      </a:lnTo>
                      <a:lnTo>
                        <a:pt x="21" y="97"/>
                      </a:lnTo>
                      <a:lnTo>
                        <a:pt x="32" y="101"/>
                      </a:lnTo>
                      <a:lnTo>
                        <a:pt x="44" y="106"/>
                      </a:lnTo>
                      <a:lnTo>
                        <a:pt x="39" y="117"/>
                      </a:lnTo>
                      <a:lnTo>
                        <a:pt x="37" y="132"/>
                      </a:lnTo>
                      <a:lnTo>
                        <a:pt x="36" y="143"/>
                      </a:lnTo>
                      <a:lnTo>
                        <a:pt x="34" y="159"/>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7" name="Freeform 3222"/>
                <p:cNvSpPr>
                  <a:spLocks noChangeAspect="1"/>
                </p:cNvSpPr>
                <p:nvPr/>
              </p:nvSpPr>
              <p:spPr bwMode="auto">
                <a:xfrm rot="8643414" flipV="1">
                  <a:off x="4612714" y="1672616"/>
                  <a:ext cx="22889" cy="29880"/>
                </a:xfrm>
                <a:custGeom>
                  <a:avLst/>
                  <a:gdLst>
                    <a:gd name="T0" fmla="*/ 2147483647 w 160"/>
                    <a:gd name="T1" fmla="*/ 2147483647 h 165"/>
                    <a:gd name="T2" fmla="*/ 2147483647 w 160"/>
                    <a:gd name="T3" fmla="*/ 2147483647 h 165"/>
                    <a:gd name="T4" fmla="*/ 2147483647 w 160"/>
                    <a:gd name="T5" fmla="*/ 2147483647 h 165"/>
                    <a:gd name="T6" fmla="*/ 2147483647 w 160"/>
                    <a:gd name="T7" fmla="*/ 2147483647 h 165"/>
                    <a:gd name="T8" fmla="*/ 2147483647 w 160"/>
                    <a:gd name="T9" fmla="*/ 2147483647 h 165"/>
                    <a:gd name="T10" fmla="*/ 2147483647 w 160"/>
                    <a:gd name="T11" fmla="*/ 2147483647 h 165"/>
                    <a:gd name="T12" fmla="*/ 2147483647 w 160"/>
                    <a:gd name="T13" fmla="*/ 2147483647 h 165"/>
                    <a:gd name="T14" fmla="*/ 2147483647 w 160"/>
                    <a:gd name="T15" fmla="*/ 2147483647 h 165"/>
                    <a:gd name="T16" fmla="*/ 2147483647 w 160"/>
                    <a:gd name="T17" fmla="*/ 2147483647 h 165"/>
                    <a:gd name="T18" fmla="*/ 2147483647 w 160"/>
                    <a:gd name="T19" fmla="*/ 2147483647 h 165"/>
                    <a:gd name="T20" fmla="*/ 2147483647 w 160"/>
                    <a:gd name="T21" fmla="*/ 2147483647 h 165"/>
                    <a:gd name="T22" fmla="*/ 2147483647 w 160"/>
                    <a:gd name="T23" fmla="*/ 2147483647 h 165"/>
                    <a:gd name="T24" fmla="*/ 2147483647 w 160"/>
                    <a:gd name="T25" fmla="*/ 2147483647 h 165"/>
                    <a:gd name="T26" fmla="*/ 2147483647 w 160"/>
                    <a:gd name="T27" fmla="*/ 2147483647 h 165"/>
                    <a:gd name="T28" fmla="*/ 2147483647 w 160"/>
                    <a:gd name="T29" fmla="*/ 2147483647 h 165"/>
                    <a:gd name="T30" fmla="*/ 2147483647 w 160"/>
                    <a:gd name="T31" fmla="*/ 2147483647 h 165"/>
                    <a:gd name="T32" fmla="*/ 2147483647 w 160"/>
                    <a:gd name="T33" fmla="*/ 2147483647 h 165"/>
                    <a:gd name="T34" fmla="*/ 2147483647 w 160"/>
                    <a:gd name="T35" fmla="*/ 2147483647 h 165"/>
                    <a:gd name="T36" fmla="*/ 2147483647 w 160"/>
                    <a:gd name="T37" fmla="*/ 2147483647 h 165"/>
                    <a:gd name="T38" fmla="*/ 2147483647 w 160"/>
                    <a:gd name="T39" fmla="*/ 2147483647 h 165"/>
                    <a:gd name="T40" fmla="*/ 2147483647 w 160"/>
                    <a:gd name="T41" fmla="*/ 2147483647 h 165"/>
                    <a:gd name="T42" fmla="*/ 2147483647 w 160"/>
                    <a:gd name="T43" fmla="*/ 2147483647 h 165"/>
                    <a:gd name="T44" fmla="*/ 2147483647 w 160"/>
                    <a:gd name="T45" fmla="*/ 2147483647 h 165"/>
                    <a:gd name="T46" fmla="*/ 2147483647 w 160"/>
                    <a:gd name="T47" fmla="*/ 2147483647 h 165"/>
                    <a:gd name="T48" fmla="*/ 2147483647 w 160"/>
                    <a:gd name="T49" fmla="*/ 0 h 165"/>
                    <a:gd name="T50" fmla="*/ 2147483647 w 160"/>
                    <a:gd name="T51" fmla="*/ 2147483647 h 165"/>
                    <a:gd name="T52" fmla="*/ 2147483647 w 160"/>
                    <a:gd name="T53" fmla="*/ 2147483647 h 165"/>
                    <a:gd name="T54" fmla="*/ 2147483647 w 160"/>
                    <a:gd name="T55" fmla="*/ 2147483647 h 165"/>
                    <a:gd name="T56" fmla="*/ 2147483647 w 160"/>
                    <a:gd name="T57" fmla="*/ 2147483647 h 165"/>
                    <a:gd name="T58" fmla="*/ 2147483647 w 160"/>
                    <a:gd name="T59" fmla="*/ 2147483647 h 165"/>
                    <a:gd name="T60" fmla="*/ 0 w 160"/>
                    <a:gd name="T61" fmla="*/ 2147483647 h 165"/>
                    <a:gd name="T62" fmla="*/ 2147483647 w 160"/>
                    <a:gd name="T63" fmla="*/ 2147483647 h 165"/>
                    <a:gd name="T64" fmla="*/ 2147483647 w 160"/>
                    <a:gd name="T65" fmla="*/ 2147483647 h 165"/>
                    <a:gd name="T66" fmla="*/ 2147483647 w 160"/>
                    <a:gd name="T67" fmla="*/ 2147483647 h 165"/>
                    <a:gd name="T68" fmla="*/ 2147483647 w 160"/>
                    <a:gd name="T69" fmla="*/ 2147483647 h 165"/>
                    <a:gd name="T70" fmla="*/ 2147483647 w 160"/>
                    <a:gd name="T71" fmla="*/ 2147483647 h 165"/>
                    <a:gd name="T72" fmla="*/ 2147483647 w 160"/>
                    <a:gd name="T73" fmla="*/ 2147483647 h 165"/>
                    <a:gd name="T74" fmla="*/ 2147483647 w 160"/>
                    <a:gd name="T75" fmla="*/ 2147483647 h 165"/>
                    <a:gd name="T76" fmla="*/ 2147483647 w 160"/>
                    <a:gd name="T77" fmla="*/ 2147483647 h 165"/>
                    <a:gd name="T78" fmla="*/ 2147483647 w 160"/>
                    <a:gd name="T79" fmla="*/ 2147483647 h 16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0"/>
                    <a:gd name="T121" fmla="*/ 0 h 165"/>
                    <a:gd name="T122" fmla="*/ 160 w 160"/>
                    <a:gd name="T123" fmla="*/ 165 h 16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0" h="165">
                      <a:moveTo>
                        <a:pt x="28" y="132"/>
                      </a:moveTo>
                      <a:lnTo>
                        <a:pt x="40" y="129"/>
                      </a:lnTo>
                      <a:lnTo>
                        <a:pt x="52" y="127"/>
                      </a:lnTo>
                      <a:lnTo>
                        <a:pt x="65" y="124"/>
                      </a:lnTo>
                      <a:lnTo>
                        <a:pt x="78" y="124"/>
                      </a:lnTo>
                      <a:lnTo>
                        <a:pt x="89" y="133"/>
                      </a:lnTo>
                      <a:lnTo>
                        <a:pt x="102" y="145"/>
                      </a:lnTo>
                      <a:lnTo>
                        <a:pt x="117" y="154"/>
                      </a:lnTo>
                      <a:lnTo>
                        <a:pt x="129" y="165"/>
                      </a:lnTo>
                      <a:lnTo>
                        <a:pt x="125" y="151"/>
                      </a:lnTo>
                      <a:lnTo>
                        <a:pt x="123" y="137"/>
                      </a:lnTo>
                      <a:lnTo>
                        <a:pt x="121" y="122"/>
                      </a:lnTo>
                      <a:lnTo>
                        <a:pt x="120" y="109"/>
                      </a:lnTo>
                      <a:lnTo>
                        <a:pt x="129" y="101"/>
                      </a:lnTo>
                      <a:lnTo>
                        <a:pt x="137" y="96"/>
                      </a:lnTo>
                      <a:lnTo>
                        <a:pt x="149" y="88"/>
                      </a:lnTo>
                      <a:lnTo>
                        <a:pt x="160" y="84"/>
                      </a:lnTo>
                      <a:lnTo>
                        <a:pt x="145" y="76"/>
                      </a:lnTo>
                      <a:lnTo>
                        <a:pt x="133" y="71"/>
                      </a:lnTo>
                      <a:lnTo>
                        <a:pt x="118" y="63"/>
                      </a:lnTo>
                      <a:lnTo>
                        <a:pt x="105" y="56"/>
                      </a:lnTo>
                      <a:lnTo>
                        <a:pt x="97" y="42"/>
                      </a:lnTo>
                      <a:lnTo>
                        <a:pt x="91" y="27"/>
                      </a:lnTo>
                      <a:lnTo>
                        <a:pt x="85" y="11"/>
                      </a:lnTo>
                      <a:lnTo>
                        <a:pt x="78" y="0"/>
                      </a:lnTo>
                      <a:lnTo>
                        <a:pt x="65" y="19"/>
                      </a:lnTo>
                      <a:lnTo>
                        <a:pt x="54" y="40"/>
                      </a:lnTo>
                      <a:lnTo>
                        <a:pt x="38" y="37"/>
                      </a:lnTo>
                      <a:lnTo>
                        <a:pt x="25" y="32"/>
                      </a:lnTo>
                      <a:lnTo>
                        <a:pt x="12" y="29"/>
                      </a:lnTo>
                      <a:lnTo>
                        <a:pt x="0" y="27"/>
                      </a:lnTo>
                      <a:lnTo>
                        <a:pt x="8" y="40"/>
                      </a:lnTo>
                      <a:lnTo>
                        <a:pt x="17" y="53"/>
                      </a:lnTo>
                      <a:lnTo>
                        <a:pt x="27" y="66"/>
                      </a:lnTo>
                      <a:lnTo>
                        <a:pt x="38" y="82"/>
                      </a:lnTo>
                      <a:lnTo>
                        <a:pt x="35" y="93"/>
                      </a:lnTo>
                      <a:lnTo>
                        <a:pt x="32" y="106"/>
                      </a:lnTo>
                      <a:lnTo>
                        <a:pt x="30" y="119"/>
                      </a:lnTo>
                      <a:lnTo>
                        <a:pt x="28"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 name="Freeform 3223"/>
                <p:cNvSpPr>
                  <a:spLocks noChangeAspect="1"/>
                </p:cNvSpPr>
                <p:nvPr/>
              </p:nvSpPr>
              <p:spPr bwMode="auto">
                <a:xfrm rot="8643414" flipV="1">
                  <a:off x="4586774" y="1710360"/>
                  <a:ext cx="22889" cy="28308"/>
                </a:xfrm>
                <a:custGeom>
                  <a:avLst/>
                  <a:gdLst>
                    <a:gd name="T0" fmla="*/ 2147483647 w 166"/>
                    <a:gd name="T1" fmla="*/ 2147483647 h 152"/>
                    <a:gd name="T2" fmla="*/ 2147483647 w 166"/>
                    <a:gd name="T3" fmla="*/ 2147483647 h 152"/>
                    <a:gd name="T4" fmla="*/ 2147483647 w 166"/>
                    <a:gd name="T5" fmla="*/ 2147483647 h 152"/>
                    <a:gd name="T6" fmla="*/ 2147483647 w 166"/>
                    <a:gd name="T7" fmla="*/ 2147483647 h 152"/>
                    <a:gd name="T8" fmla="*/ 2147483647 w 166"/>
                    <a:gd name="T9" fmla="*/ 2147483647 h 152"/>
                    <a:gd name="T10" fmla="*/ 2147483647 w 166"/>
                    <a:gd name="T11" fmla="*/ 2147483647 h 152"/>
                    <a:gd name="T12" fmla="*/ 2147483647 w 166"/>
                    <a:gd name="T13" fmla="*/ 2147483647 h 152"/>
                    <a:gd name="T14" fmla="*/ 2147483647 w 166"/>
                    <a:gd name="T15" fmla="*/ 2147483647 h 152"/>
                    <a:gd name="T16" fmla="*/ 2147483647 w 166"/>
                    <a:gd name="T17" fmla="*/ 2147483647 h 152"/>
                    <a:gd name="T18" fmla="*/ 2147483647 w 166"/>
                    <a:gd name="T19" fmla="*/ 2147483647 h 152"/>
                    <a:gd name="T20" fmla="*/ 2147483647 w 166"/>
                    <a:gd name="T21" fmla="*/ 2147483647 h 152"/>
                    <a:gd name="T22" fmla="*/ 2147483647 w 166"/>
                    <a:gd name="T23" fmla="*/ 2147483647 h 152"/>
                    <a:gd name="T24" fmla="*/ 2147483647 w 166"/>
                    <a:gd name="T25" fmla="*/ 2147483647 h 152"/>
                    <a:gd name="T26" fmla="*/ 2147483647 w 166"/>
                    <a:gd name="T27" fmla="*/ 2147483647 h 152"/>
                    <a:gd name="T28" fmla="*/ 2147483647 w 166"/>
                    <a:gd name="T29" fmla="*/ 2147483647 h 152"/>
                    <a:gd name="T30" fmla="*/ 2147483647 w 166"/>
                    <a:gd name="T31" fmla="*/ 2147483647 h 152"/>
                    <a:gd name="T32" fmla="*/ 2147483647 w 166"/>
                    <a:gd name="T33" fmla="*/ 2147483647 h 152"/>
                    <a:gd name="T34" fmla="*/ 2147483647 w 166"/>
                    <a:gd name="T35" fmla="*/ 2147483647 h 152"/>
                    <a:gd name="T36" fmla="*/ 2147483647 w 166"/>
                    <a:gd name="T37" fmla="*/ 2147483647 h 152"/>
                    <a:gd name="T38" fmla="*/ 2147483647 w 166"/>
                    <a:gd name="T39" fmla="*/ 2147483647 h 152"/>
                    <a:gd name="T40" fmla="*/ 2147483647 w 166"/>
                    <a:gd name="T41" fmla="*/ 2147483647 h 152"/>
                    <a:gd name="T42" fmla="*/ 2147483647 w 166"/>
                    <a:gd name="T43" fmla="*/ 2147483647 h 152"/>
                    <a:gd name="T44" fmla="*/ 2147483647 w 166"/>
                    <a:gd name="T45" fmla="*/ 2147483647 h 152"/>
                    <a:gd name="T46" fmla="*/ 2147483647 w 166"/>
                    <a:gd name="T47" fmla="*/ 2147483647 h 152"/>
                    <a:gd name="T48" fmla="*/ 2147483647 w 166"/>
                    <a:gd name="T49" fmla="*/ 0 h 152"/>
                    <a:gd name="T50" fmla="*/ 2147483647 w 166"/>
                    <a:gd name="T51" fmla="*/ 2147483647 h 152"/>
                    <a:gd name="T52" fmla="*/ 2147483647 w 166"/>
                    <a:gd name="T53" fmla="*/ 2147483647 h 152"/>
                    <a:gd name="T54" fmla="*/ 2147483647 w 166"/>
                    <a:gd name="T55" fmla="*/ 2147483647 h 152"/>
                    <a:gd name="T56" fmla="*/ 2147483647 w 166"/>
                    <a:gd name="T57" fmla="*/ 2147483647 h 152"/>
                    <a:gd name="T58" fmla="*/ 2147483647 w 166"/>
                    <a:gd name="T59" fmla="*/ 2147483647 h 152"/>
                    <a:gd name="T60" fmla="*/ 2147483647 w 166"/>
                    <a:gd name="T61" fmla="*/ 2147483647 h 152"/>
                    <a:gd name="T62" fmla="*/ 2147483647 w 166"/>
                    <a:gd name="T63" fmla="*/ 2147483647 h 152"/>
                    <a:gd name="T64" fmla="*/ 0 w 166"/>
                    <a:gd name="T65" fmla="*/ 2147483647 h 152"/>
                    <a:gd name="T66" fmla="*/ 2147483647 w 166"/>
                    <a:gd name="T67" fmla="*/ 2147483647 h 152"/>
                    <a:gd name="T68" fmla="*/ 2147483647 w 166"/>
                    <a:gd name="T69" fmla="*/ 2147483647 h 152"/>
                    <a:gd name="T70" fmla="*/ 2147483647 w 166"/>
                    <a:gd name="T71" fmla="*/ 2147483647 h 152"/>
                    <a:gd name="T72" fmla="*/ 2147483647 w 166"/>
                    <a:gd name="T73" fmla="*/ 2147483647 h 152"/>
                    <a:gd name="T74" fmla="*/ 2147483647 w 166"/>
                    <a:gd name="T75" fmla="*/ 2147483647 h 152"/>
                    <a:gd name="T76" fmla="*/ 2147483647 w 166"/>
                    <a:gd name="T77" fmla="*/ 2147483647 h 152"/>
                    <a:gd name="T78" fmla="*/ 2147483647 w 166"/>
                    <a:gd name="T79" fmla="*/ 2147483647 h 152"/>
                    <a:gd name="T80" fmla="*/ 2147483647 w 166"/>
                    <a:gd name="T81" fmla="*/ 2147483647 h 152"/>
                    <a:gd name="T82" fmla="*/ 2147483647 w 166"/>
                    <a:gd name="T83" fmla="*/ 2147483647 h 1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6"/>
                    <a:gd name="T127" fmla="*/ 0 h 152"/>
                    <a:gd name="T128" fmla="*/ 166 w 166"/>
                    <a:gd name="T129" fmla="*/ 152 h 15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6" h="152">
                      <a:moveTo>
                        <a:pt x="31" y="138"/>
                      </a:moveTo>
                      <a:lnTo>
                        <a:pt x="42" y="132"/>
                      </a:lnTo>
                      <a:lnTo>
                        <a:pt x="55" y="128"/>
                      </a:lnTo>
                      <a:lnTo>
                        <a:pt x="69" y="125"/>
                      </a:lnTo>
                      <a:lnTo>
                        <a:pt x="82" y="120"/>
                      </a:lnTo>
                      <a:lnTo>
                        <a:pt x="95" y="128"/>
                      </a:lnTo>
                      <a:lnTo>
                        <a:pt x="108" y="136"/>
                      </a:lnTo>
                      <a:lnTo>
                        <a:pt x="119" y="143"/>
                      </a:lnTo>
                      <a:lnTo>
                        <a:pt x="134" y="152"/>
                      </a:lnTo>
                      <a:lnTo>
                        <a:pt x="130" y="138"/>
                      </a:lnTo>
                      <a:lnTo>
                        <a:pt x="129" y="125"/>
                      </a:lnTo>
                      <a:lnTo>
                        <a:pt x="124" y="111"/>
                      </a:lnTo>
                      <a:lnTo>
                        <a:pt x="124" y="98"/>
                      </a:lnTo>
                      <a:lnTo>
                        <a:pt x="134" y="88"/>
                      </a:lnTo>
                      <a:lnTo>
                        <a:pt x="143" y="82"/>
                      </a:lnTo>
                      <a:lnTo>
                        <a:pt x="154" y="74"/>
                      </a:lnTo>
                      <a:lnTo>
                        <a:pt x="166" y="66"/>
                      </a:lnTo>
                      <a:lnTo>
                        <a:pt x="148" y="61"/>
                      </a:lnTo>
                      <a:lnTo>
                        <a:pt x="135" y="59"/>
                      </a:lnTo>
                      <a:lnTo>
                        <a:pt x="121" y="53"/>
                      </a:lnTo>
                      <a:lnTo>
                        <a:pt x="108" y="51"/>
                      </a:lnTo>
                      <a:lnTo>
                        <a:pt x="100" y="37"/>
                      </a:lnTo>
                      <a:lnTo>
                        <a:pt x="95" y="26"/>
                      </a:lnTo>
                      <a:lnTo>
                        <a:pt x="87" y="11"/>
                      </a:lnTo>
                      <a:lnTo>
                        <a:pt x="82" y="0"/>
                      </a:lnTo>
                      <a:lnTo>
                        <a:pt x="74" y="11"/>
                      </a:lnTo>
                      <a:lnTo>
                        <a:pt x="69" y="22"/>
                      </a:lnTo>
                      <a:lnTo>
                        <a:pt x="61" y="34"/>
                      </a:lnTo>
                      <a:lnTo>
                        <a:pt x="55" y="45"/>
                      </a:lnTo>
                      <a:lnTo>
                        <a:pt x="41" y="42"/>
                      </a:lnTo>
                      <a:lnTo>
                        <a:pt x="28" y="42"/>
                      </a:lnTo>
                      <a:lnTo>
                        <a:pt x="13" y="40"/>
                      </a:lnTo>
                      <a:lnTo>
                        <a:pt x="0" y="40"/>
                      </a:lnTo>
                      <a:lnTo>
                        <a:pt x="8" y="51"/>
                      </a:lnTo>
                      <a:lnTo>
                        <a:pt x="18" y="63"/>
                      </a:lnTo>
                      <a:lnTo>
                        <a:pt x="29" y="74"/>
                      </a:lnTo>
                      <a:lnTo>
                        <a:pt x="41" y="85"/>
                      </a:lnTo>
                      <a:lnTo>
                        <a:pt x="37" y="98"/>
                      </a:lnTo>
                      <a:lnTo>
                        <a:pt x="36" y="111"/>
                      </a:lnTo>
                      <a:lnTo>
                        <a:pt x="31" y="125"/>
                      </a:lnTo>
                      <a:lnTo>
                        <a:pt x="31" y="1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 name="Freeform 3224"/>
                <p:cNvSpPr>
                  <a:spLocks noChangeAspect="1"/>
                </p:cNvSpPr>
                <p:nvPr/>
              </p:nvSpPr>
              <p:spPr bwMode="auto">
                <a:xfrm rot="8643414" flipV="1">
                  <a:off x="4551677" y="1738668"/>
                  <a:ext cx="24415" cy="26735"/>
                </a:xfrm>
                <a:custGeom>
                  <a:avLst/>
                  <a:gdLst>
                    <a:gd name="T0" fmla="*/ 2147483647 w 170"/>
                    <a:gd name="T1" fmla="*/ 2147483647 h 146"/>
                    <a:gd name="T2" fmla="*/ 2147483647 w 170"/>
                    <a:gd name="T3" fmla="*/ 2147483647 h 146"/>
                    <a:gd name="T4" fmla="*/ 2147483647 w 170"/>
                    <a:gd name="T5" fmla="*/ 2147483647 h 146"/>
                    <a:gd name="T6" fmla="*/ 2147483647 w 170"/>
                    <a:gd name="T7" fmla="*/ 2147483647 h 146"/>
                    <a:gd name="T8" fmla="*/ 2147483647 w 170"/>
                    <a:gd name="T9" fmla="*/ 2147483647 h 146"/>
                    <a:gd name="T10" fmla="*/ 2147483647 w 170"/>
                    <a:gd name="T11" fmla="*/ 2147483647 h 146"/>
                    <a:gd name="T12" fmla="*/ 2147483647 w 170"/>
                    <a:gd name="T13" fmla="*/ 2147483647 h 146"/>
                    <a:gd name="T14" fmla="*/ 2147483647 w 170"/>
                    <a:gd name="T15" fmla="*/ 2147483647 h 146"/>
                    <a:gd name="T16" fmla="*/ 2147483647 w 170"/>
                    <a:gd name="T17" fmla="*/ 2147483647 h 146"/>
                    <a:gd name="T18" fmla="*/ 2147483647 w 170"/>
                    <a:gd name="T19" fmla="*/ 2147483647 h 146"/>
                    <a:gd name="T20" fmla="*/ 2147483647 w 170"/>
                    <a:gd name="T21" fmla="*/ 2147483647 h 146"/>
                    <a:gd name="T22" fmla="*/ 2147483647 w 170"/>
                    <a:gd name="T23" fmla="*/ 2147483647 h 146"/>
                    <a:gd name="T24" fmla="*/ 2147483647 w 170"/>
                    <a:gd name="T25" fmla="*/ 2147483647 h 146"/>
                    <a:gd name="T26" fmla="*/ 2147483647 w 170"/>
                    <a:gd name="T27" fmla="*/ 2147483647 h 146"/>
                    <a:gd name="T28" fmla="*/ 2147483647 w 170"/>
                    <a:gd name="T29" fmla="*/ 2147483647 h 146"/>
                    <a:gd name="T30" fmla="*/ 2147483647 w 170"/>
                    <a:gd name="T31" fmla="*/ 2147483647 h 146"/>
                    <a:gd name="T32" fmla="*/ 2147483647 w 170"/>
                    <a:gd name="T33" fmla="*/ 2147483647 h 146"/>
                    <a:gd name="T34" fmla="*/ 2147483647 w 170"/>
                    <a:gd name="T35" fmla="*/ 2147483647 h 146"/>
                    <a:gd name="T36" fmla="*/ 2147483647 w 170"/>
                    <a:gd name="T37" fmla="*/ 2147483647 h 146"/>
                    <a:gd name="T38" fmla="*/ 2147483647 w 170"/>
                    <a:gd name="T39" fmla="*/ 2147483647 h 146"/>
                    <a:gd name="T40" fmla="*/ 2147483647 w 170"/>
                    <a:gd name="T41" fmla="*/ 2147483647 h 146"/>
                    <a:gd name="T42" fmla="*/ 2147483647 w 170"/>
                    <a:gd name="T43" fmla="*/ 2147483647 h 146"/>
                    <a:gd name="T44" fmla="*/ 2147483647 w 170"/>
                    <a:gd name="T45" fmla="*/ 2147483647 h 146"/>
                    <a:gd name="T46" fmla="*/ 2147483647 w 170"/>
                    <a:gd name="T47" fmla="*/ 2147483647 h 146"/>
                    <a:gd name="T48" fmla="*/ 2147483647 w 170"/>
                    <a:gd name="T49" fmla="*/ 0 h 146"/>
                    <a:gd name="T50" fmla="*/ 2147483647 w 170"/>
                    <a:gd name="T51" fmla="*/ 2147483647 h 146"/>
                    <a:gd name="T52" fmla="*/ 2147483647 w 170"/>
                    <a:gd name="T53" fmla="*/ 2147483647 h 146"/>
                    <a:gd name="T54" fmla="*/ 2147483647 w 170"/>
                    <a:gd name="T55" fmla="*/ 2147483647 h 146"/>
                    <a:gd name="T56" fmla="*/ 2147483647 w 170"/>
                    <a:gd name="T57" fmla="*/ 2147483647 h 146"/>
                    <a:gd name="T58" fmla="*/ 2147483647 w 170"/>
                    <a:gd name="T59" fmla="*/ 2147483647 h 146"/>
                    <a:gd name="T60" fmla="*/ 2147483647 w 170"/>
                    <a:gd name="T61" fmla="*/ 2147483647 h 146"/>
                    <a:gd name="T62" fmla="*/ 2147483647 w 170"/>
                    <a:gd name="T63" fmla="*/ 2147483647 h 146"/>
                    <a:gd name="T64" fmla="*/ 0 w 170"/>
                    <a:gd name="T65" fmla="*/ 2147483647 h 146"/>
                    <a:gd name="T66" fmla="*/ 2147483647 w 170"/>
                    <a:gd name="T67" fmla="*/ 2147483647 h 146"/>
                    <a:gd name="T68" fmla="*/ 2147483647 w 170"/>
                    <a:gd name="T69" fmla="*/ 2147483647 h 146"/>
                    <a:gd name="T70" fmla="*/ 2147483647 w 170"/>
                    <a:gd name="T71" fmla="*/ 2147483647 h 146"/>
                    <a:gd name="T72" fmla="*/ 2147483647 w 170"/>
                    <a:gd name="T73" fmla="*/ 2147483647 h 146"/>
                    <a:gd name="T74" fmla="*/ 2147483647 w 170"/>
                    <a:gd name="T75" fmla="*/ 2147483647 h 146"/>
                    <a:gd name="T76" fmla="*/ 2147483647 w 170"/>
                    <a:gd name="T77" fmla="*/ 2147483647 h 146"/>
                    <a:gd name="T78" fmla="*/ 2147483647 w 170"/>
                    <a:gd name="T79" fmla="*/ 2147483647 h 146"/>
                    <a:gd name="T80" fmla="*/ 2147483647 w 170"/>
                    <a:gd name="T81" fmla="*/ 2147483647 h 146"/>
                    <a:gd name="T82" fmla="*/ 2147483647 w 170"/>
                    <a:gd name="T83" fmla="*/ 2147483647 h 1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0"/>
                    <a:gd name="T127" fmla="*/ 0 h 146"/>
                    <a:gd name="T128" fmla="*/ 170 w 170"/>
                    <a:gd name="T129" fmla="*/ 146 h 1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0" h="146">
                      <a:moveTo>
                        <a:pt x="33" y="146"/>
                      </a:moveTo>
                      <a:lnTo>
                        <a:pt x="45" y="138"/>
                      </a:lnTo>
                      <a:lnTo>
                        <a:pt x="57" y="132"/>
                      </a:lnTo>
                      <a:lnTo>
                        <a:pt x="70" y="124"/>
                      </a:lnTo>
                      <a:lnTo>
                        <a:pt x="85" y="117"/>
                      </a:lnTo>
                      <a:lnTo>
                        <a:pt x="96" y="122"/>
                      </a:lnTo>
                      <a:lnTo>
                        <a:pt x="110" y="127"/>
                      </a:lnTo>
                      <a:lnTo>
                        <a:pt x="122" y="133"/>
                      </a:lnTo>
                      <a:lnTo>
                        <a:pt x="136" y="138"/>
                      </a:lnTo>
                      <a:lnTo>
                        <a:pt x="133" y="125"/>
                      </a:lnTo>
                      <a:lnTo>
                        <a:pt x="131" y="112"/>
                      </a:lnTo>
                      <a:lnTo>
                        <a:pt x="128" y="100"/>
                      </a:lnTo>
                      <a:lnTo>
                        <a:pt x="128" y="88"/>
                      </a:lnTo>
                      <a:lnTo>
                        <a:pt x="136" y="77"/>
                      </a:lnTo>
                      <a:lnTo>
                        <a:pt x="147" y="67"/>
                      </a:lnTo>
                      <a:lnTo>
                        <a:pt x="158" y="56"/>
                      </a:lnTo>
                      <a:lnTo>
                        <a:pt x="170" y="47"/>
                      </a:lnTo>
                      <a:lnTo>
                        <a:pt x="154" y="45"/>
                      </a:lnTo>
                      <a:lnTo>
                        <a:pt x="141" y="45"/>
                      </a:lnTo>
                      <a:lnTo>
                        <a:pt x="123" y="45"/>
                      </a:lnTo>
                      <a:lnTo>
                        <a:pt x="110" y="45"/>
                      </a:lnTo>
                      <a:lnTo>
                        <a:pt x="104" y="34"/>
                      </a:lnTo>
                      <a:lnTo>
                        <a:pt x="97" y="23"/>
                      </a:lnTo>
                      <a:lnTo>
                        <a:pt x="89" y="11"/>
                      </a:lnTo>
                      <a:lnTo>
                        <a:pt x="85" y="0"/>
                      </a:lnTo>
                      <a:lnTo>
                        <a:pt x="77" y="11"/>
                      </a:lnTo>
                      <a:lnTo>
                        <a:pt x="70" y="24"/>
                      </a:lnTo>
                      <a:lnTo>
                        <a:pt x="64" y="35"/>
                      </a:lnTo>
                      <a:lnTo>
                        <a:pt x="59" y="48"/>
                      </a:lnTo>
                      <a:lnTo>
                        <a:pt x="41" y="50"/>
                      </a:lnTo>
                      <a:lnTo>
                        <a:pt x="29" y="53"/>
                      </a:lnTo>
                      <a:lnTo>
                        <a:pt x="12" y="55"/>
                      </a:lnTo>
                      <a:lnTo>
                        <a:pt x="0" y="58"/>
                      </a:lnTo>
                      <a:lnTo>
                        <a:pt x="9" y="66"/>
                      </a:lnTo>
                      <a:lnTo>
                        <a:pt x="19" y="75"/>
                      </a:lnTo>
                      <a:lnTo>
                        <a:pt x="30" y="84"/>
                      </a:lnTo>
                      <a:lnTo>
                        <a:pt x="41" y="93"/>
                      </a:lnTo>
                      <a:lnTo>
                        <a:pt x="38" y="106"/>
                      </a:lnTo>
                      <a:lnTo>
                        <a:pt x="37" y="120"/>
                      </a:lnTo>
                      <a:lnTo>
                        <a:pt x="33" y="133"/>
                      </a:lnTo>
                      <a:lnTo>
                        <a:pt x="33" y="146"/>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0" name="Freeform 3225"/>
                <p:cNvSpPr>
                  <a:spLocks noChangeAspect="1"/>
                </p:cNvSpPr>
                <p:nvPr/>
              </p:nvSpPr>
              <p:spPr bwMode="auto">
                <a:xfrm rot="8643414" flipV="1">
                  <a:off x="4510478" y="1760685"/>
                  <a:ext cx="24415" cy="28308"/>
                </a:xfrm>
                <a:custGeom>
                  <a:avLst/>
                  <a:gdLst>
                    <a:gd name="T0" fmla="*/ 2147483647 w 173"/>
                    <a:gd name="T1" fmla="*/ 2147483647 h 154"/>
                    <a:gd name="T2" fmla="*/ 2147483647 w 173"/>
                    <a:gd name="T3" fmla="*/ 2147483647 h 154"/>
                    <a:gd name="T4" fmla="*/ 2147483647 w 173"/>
                    <a:gd name="T5" fmla="*/ 2147483647 h 154"/>
                    <a:gd name="T6" fmla="*/ 2147483647 w 173"/>
                    <a:gd name="T7" fmla="*/ 2147483647 h 154"/>
                    <a:gd name="T8" fmla="*/ 2147483647 w 173"/>
                    <a:gd name="T9" fmla="*/ 2147483647 h 154"/>
                    <a:gd name="T10" fmla="*/ 2147483647 w 173"/>
                    <a:gd name="T11" fmla="*/ 2147483647 h 154"/>
                    <a:gd name="T12" fmla="*/ 2147483647 w 173"/>
                    <a:gd name="T13" fmla="*/ 2147483647 h 154"/>
                    <a:gd name="T14" fmla="*/ 2147483647 w 173"/>
                    <a:gd name="T15" fmla="*/ 2147483647 h 154"/>
                    <a:gd name="T16" fmla="*/ 2147483647 w 173"/>
                    <a:gd name="T17" fmla="*/ 2147483647 h 154"/>
                    <a:gd name="T18" fmla="*/ 2147483647 w 173"/>
                    <a:gd name="T19" fmla="*/ 2147483647 h 154"/>
                    <a:gd name="T20" fmla="*/ 2147483647 w 173"/>
                    <a:gd name="T21" fmla="*/ 2147483647 h 154"/>
                    <a:gd name="T22" fmla="*/ 2147483647 w 173"/>
                    <a:gd name="T23" fmla="*/ 2147483647 h 154"/>
                    <a:gd name="T24" fmla="*/ 2147483647 w 173"/>
                    <a:gd name="T25" fmla="*/ 2147483647 h 154"/>
                    <a:gd name="T26" fmla="*/ 2147483647 w 173"/>
                    <a:gd name="T27" fmla="*/ 2147483647 h 154"/>
                    <a:gd name="T28" fmla="*/ 2147483647 w 173"/>
                    <a:gd name="T29" fmla="*/ 2147483647 h 154"/>
                    <a:gd name="T30" fmla="*/ 2147483647 w 173"/>
                    <a:gd name="T31" fmla="*/ 2147483647 h 154"/>
                    <a:gd name="T32" fmla="*/ 2147483647 w 173"/>
                    <a:gd name="T33" fmla="*/ 2147483647 h 154"/>
                    <a:gd name="T34" fmla="*/ 2147483647 w 173"/>
                    <a:gd name="T35" fmla="*/ 2147483647 h 154"/>
                    <a:gd name="T36" fmla="*/ 2147483647 w 173"/>
                    <a:gd name="T37" fmla="*/ 2147483647 h 154"/>
                    <a:gd name="T38" fmla="*/ 2147483647 w 173"/>
                    <a:gd name="T39" fmla="*/ 2147483647 h 154"/>
                    <a:gd name="T40" fmla="*/ 2147483647 w 173"/>
                    <a:gd name="T41" fmla="*/ 2147483647 h 154"/>
                    <a:gd name="T42" fmla="*/ 2147483647 w 173"/>
                    <a:gd name="T43" fmla="*/ 2147483647 h 154"/>
                    <a:gd name="T44" fmla="*/ 2147483647 w 173"/>
                    <a:gd name="T45" fmla="*/ 0 h 154"/>
                    <a:gd name="T46" fmla="*/ 2147483647 w 173"/>
                    <a:gd name="T47" fmla="*/ 2147483647 h 154"/>
                    <a:gd name="T48" fmla="*/ 2147483647 w 173"/>
                    <a:gd name="T49" fmla="*/ 2147483647 h 154"/>
                    <a:gd name="T50" fmla="*/ 2147483647 w 173"/>
                    <a:gd name="T51" fmla="*/ 2147483647 h 154"/>
                    <a:gd name="T52" fmla="*/ 2147483647 w 173"/>
                    <a:gd name="T53" fmla="*/ 2147483647 h 154"/>
                    <a:gd name="T54" fmla="*/ 2147483647 w 173"/>
                    <a:gd name="T55" fmla="*/ 2147483647 h 154"/>
                    <a:gd name="T56" fmla="*/ 2147483647 w 173"/>
                    <a:gd name="T57" fmla="*/ 2147483647 h 154"/>
                    <a:gd name="T58" fmla="*/ 2147483647 w 173"/>
                    <a:gd name="T59" fmla="*/ 2147483647 h 154"/>
                    <a:gd name="T60" fmla="*/ 0 w 173"/>
                    <a:gd name="T61" fmla="*/ 2147483647 h 154"/>
                    <a:gd name="T62" fmla="*/ 2147483647 w 173"/>
                    <a:gd name="T63" fmla="*/ 2147483647 h 154"/>
                    <a:gd name="T64" fmla="*/ 2147483647 w 173"/>
                    <a:gd name="T65" fmla="*/ 2147483647 h 154"/>
                    <a:gd name="T66" fmla="*/ 2147483647 w 173"/>
                    <a:gd name="T67" fmla="*/ 2147483647 h 154"/>
                    <a:gd name="T68" fmla="*/ 2147483647 w 173"/>
                    <a:gd name="T69" fmla="*/ 2147483647 h 154"/>
                    <a:gd name="T70" fmla="*/ 2147483647 w 173"/>
                    <a:gd name="T71" fmla="*/ 2147483647 h 154"/>
                    <a:gd name="T72" fmla="*/ 2147483647 w 173"/>
                    <a:gd name="T73" fmla="*/ 2147483647 h 154"/>
                    <a:gd name="T74" fmla="*/ 2147483647 w 173"/>
                    <a:gd name="T75" fmla="*/ 2147483647 h 154"/>
                    <a:gd name="T76" fmla="*/ 2147483647 w 173"/>
                    <a:gd name="T77" fmla="*/ 2147483647 h 154"/>
                    <a:gd name="T78" fmla="*/ 2147483647 w 173"/>
                    <a:gd name="T79" fmla="*/ 2147483647 h 15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154"/>
                    <a:gd name="T122" fmla="*/ 173 w 173"/>
                    <a:gd name="T123" fmla="*/ 154 h 15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154">
                      <a:moveTo>
                        <a:pt x="34" y="154"/>
                      </a:moveTo>
                      <a:lnTo>
                        <a:pt x="47" y="143"/>
                      </a:lnTo>
                      <a:lnTo>
                        <a:pt x="59" y="135"/>
                      </a:lnTo>
                      <a:lnTo>
                        <a:pt x="72" y="124"/>
                      </a:lnTo>
                      <a:lnTo>
                        <a:pt x="87" y="117"/>
                      </a:lnTo>
                      <a:lnTo>
                        <a:pt x="101" y="117"/>
                      </a:lnTo>
                      <a:lnTo>
                        <a:pt x="114" y="120"/>
                      </a:lnTo>
                      <a:lnTo>
                        <a:pt x="127" y="122"/>
                      </a:lnTo>
                      <a:lnTo>
                        <a:pt x="141" y="125"/>
                      </a:lnTo>
                      <a:lnTo>
                        <a:pt x="138" y="112"/>
                      </a:lnTo>
                      <a:lnTo>
                        <a:pt x="136" y="100"/>
                      </a:lnTo>
                      <a:lnTo>
                        <a:pt x="132" y="88"/>
                      </a:lnTo>
                      <a:lnTo>
                        <a:pt x="130" y="77"/>
                      </a:lnTo>
                      <a:lnTo>
                        <a:pt x="140" y="64"/>
                      </a:lnTo>
                      <a:lnTo>
                        <a:pt x="151" y="53"/>
                      </a:lnTo>
                      <a:lnTo>
                        <a:pt x="162" y="40"/>
                      </a:lnTo>
                      <a:lnTo>
                        <a:pt x="173" y="29"/>
                      </a:lnTo>
                      <a:lnTo>
                        <a:pt x="156" y="31"/>
                      </a:lnTo>
                      <a:lnTo>
                        <a:pt x="143" y="32"/>
                      </a:lnTo>
                      <a:lnTo>
                        <a:pt x="127" y="34"/>
                      </a:lnTo>
                      <a:lnTo>
                        <a:pt x="114" y="39"/>
                      </a:lnTo>
                      <a:lnTo>
                        <a:pt x="98" y="19"/>
                      </a:lnTo>
                      <a:lnTo>
                        <a:pt x="85" y="0"/>
                      </a:lnTo>
                      <a:lnTo>
                        <a:pt x="79" y="11"/>
                      </a:lnTo>
                      <a:lnTo>
                        <a:pt x="72" y="26"/>
                      </a:lnTo>
                      <a:lnTo>
                        <a:pt x="66" y="39"/>
                      </a:lnTo>
                      <a:lnTo>
                        <a:pt x="59" y="53"/>
                      </a:lnTo>
                      <a:lnTo>
                        <a:pt x="43" y="56"/>
                      </a:lnTo>
                      <a:lnTo>
                        <a:pt x="30" y="63"/>
                      </a:lnTo>
                      <a:lnTo>
                        <a:pt x="13" y="68"/>
                      </a:lnTo>
                      <a:lnTo>
                        <a:pt x="0" y="74"/>
                      </a:lnTo>
                      <a:lnTo>
                        <a:pt x="10" y="79"/>
                      </a:lnTo>
                      <a:lnTo>
                        <a:pt x="21" y="87"/>
                      </a:lnTo>
                      <a:lnTo>
                        <a:pt x="32" y="92"/>
                      </a:lnTo>
                      <a:lnTo>
                        <a:pt x="43" y="100"/>
                      </a:lnTo>
                      <a:lnTo>
                        <a:pt x="38" y="112"/>
                      </a:lnTo>
                      <a:lnTo>
                        <a:pt x="37" y="125"/>
                      </a:lnTo>
                      <a:lnTo>
                        <a:pt x="35" y="140"/>
                      </a:lnTo>
                      <a:lnTo>
                        <a:pt x="34" y="154"/>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1" name="Freeform 3226"/>
                <p:cNvSpPr>
                  <a:spLocks noChangeAspect="1"/>
                </p:cNvSpPr>
                <p:nvPr/>
              </p:nvSpPr>
              <p:spPr bwMode="auto">
                <a:xfrm rot="8643414" flipV="1">
                  <a:off x="4460122" y="1770121"/>
                  <a:ext cx="24415" cy="29880"/>
                </a:xfrm>
                <a:custGeom>
                  <a:avLst/>
                  <a:gdLst>
                    <a:gd name="T0" fmla="*/ 2147483647 w 176"/>
                    <a:gd name="T1" fmla="*/ 2147483647 h 159"/>
                    <a:gd name="T2" fmla="*/ 2147483647 w 176"/>
                    <a:gd name="T3" fmla="*/ 2147483647 h 159"/>
                    <a:gd name="T4" fmla="*/ 2147483647 w 176"/>
                    <a:gd name="T5" fmla="*/ 2147483647 h 159"/>
                    <a:gd name="T6" fmla="*/ 2147483647 w 176"/>
                    <a:gd name="T7" fmla="*/ 2147483647 h 159"/>
                    <a:gd name="T8" fmla="*/ 2147483647 w 176"/>
                    <a:gd name="T9" fmla="*/ 2147483647 h 159"/>
                    <a:gd name="T10" fmla="*/ 2147483647 w 176"/>
                    <a:gd name="T11" fmla="*/ 2147483647 h 159"/>
                    <a:gd name="T12" fmla="*/ 2147483647 w 176"/>
                    <a:gd name="T13" fmla="*/ 2147483647 h 159"/>
                    <a:gd name="T14" fmla="*/ 2147483647 w 176"/>
                    <a:gd name="T15" fmla="*/ 2147483647 h 159"/>
                    <a:gd name="T16" fmla="*/ 2147483647 w 176"/>
                    <a:gd name="T17" fmla="*/ 2147483647 h 159"/>
                    <a:gd name="T18" fmla="*/ 2147483647 w 176"/>
                    <a:gd name="T19" fmla="*/ 2147483647 h 159"/>
                    <a:gd name="T20" fmla="*/ 2147483647 w 176"/>
                    <a:gd name="T21" fmla="*/ 2147483647 h 159"/>
                    <a:gd name="T22" fmla="*/ 2147483647 w 176"/>
                    <a:gd name="T23" fmla="*/ 2147483647 h 159"/>
                    <a:gd name="T24" fmla="*/ 2147483647 w 176"/>
                    <a:gd name="T25" fmla="*/ 2147483647 h 159"/>
                    <a:gd name="T26" fmla="*/ 2147483647 w 176"/>
                    <a:gd name="T27" fmla="*/ 2147483647 h 159"/>
                    <a:gd name="T28" fmla="*/ 2147483647 w 176"/>
                    <a:gd name="T29" fmla="*/ 2147483647 h 159"/>
                    <a:gd name="T30" fmla="*/ 2147483647 w 176"/>
                    <a:gd name="T31" fmla="*/ 2147483647 h 159"/>
                    <a:gd name="T32" fmla="*/ 2147483647 w 176"/>
                    <a:gd name="T33" fmla="*/ 2147483647 h 159"/>
                    <a:gd name="T34" fmla="*/ 2147483647 w 176"/>
                    <a:gd name="T35" fmla="*/ 2147483647 h 159"/>
                    <a:gd name="T36" fmla="*/ 2147483647 w 176"/>
                    <a:gd name="T37" fmla="*/ 2147483647 h 159"/>
                    <a:gd name="T38" fmla="*/ 2147483647 w 176"/>
                    <a:gd name="T39" fmla="*/ 2147483647 h 159"/>
                    <a:gd name="T40" fmla="*/ 2147483647 w 176"/>
                    <a:gd name="T41" fmla="*/ 2147483647 h 159"/>
                    <a:gd name="T42" fmla="*/ 2147483647 w 176"/>
                    <a:gd name="T43" fmla="*/ 2147483647 h 159"/>
                    <a:gd name="T44" fmla="*/ 2147483647 w 176"/>
                    <a:gd name="T45" fmla="*/ 0 h 159"/>
                    <a:gd name="T46" fmla="*/ 2147483647 w 176"/>
                    <a:gd name="T47" fmla="*/ 2147483647 h 159"/>
                    <a:gd name="T48" fmla="*/ 2147483647 w 176"/>
                    <a:gd name="T49" fmla="*/ 2147483647 h 159"/>
                    <a:gd name="T50" fmla="*/ 2147483647 w 176"/>
                    <a:gd name="T51" fmla="*/ 2147483647 h 159"/>
                    <a:gd name="T52" fmla="*/ 2147483647 w 176"/>
                    <a:gd name="T53" fmla="*/ 2147483647 h 159"/>
                    <a:gd name="T54" fmla="*/ 2147483647 w 176"/>
                    <a:gd name="T55" fmla="*/ 2147483647 h 159"/>
                    <a:gd name="T56" fmla="*/ 2147483647 w 176"/>
                    <a:gd name="T57" fmla="*/ 2147483647 h 159"/>
                    <a:gd name="T58" fmla="*/ 2147483647 w 176"/>
                    <a:gd name="T59" fmla="*/ 2147483647 h 159"/>
                    <a:gd name="T60" fmla="*/ 0 w 176"/>
                    <a:gd name="T61" fmla="*/ 2147483647 h 159"/>
                    <a:gd name="T62" fmla="*/ 2147483647 w 176"/>
                    <a:gd name="T63" fmla="*/ 2147483647 h 159"/>
                    <a:gd name="T64" fmla="*/ 2147483647 w 176"/>
                    <a:gd name="T65" fmla="*/ 2147483647 h 159"/>
                    <a:gd name="T66" fmla="*/ 2147483647 w 176"/>
                    <a:gd name="T67" fmla="*/ 2147483647 h 159"/>
                    <a:gd name="T68" fmla="*/ 2147483647 w 176"/>
                    <a:gd name="T69" fmla="*/ 2147483647 h 159"/>
                    <a:gd name="T70" fmla="*/ 2147483647 w 176"/>
                    <a:gd name="T71" fmla="*/ 2147483647 h 159"/>
                    <a:gd name="T72" fmla="*/ 2147483647 w 176"/>
                    <a:gd name="T73" fmla="*/ 2147483647 h 159"/>
                    <a:gd name="T74" fmla="*/ 2147483647 w 176"/>
                    <a:gd name="T75" fmla="*/ 2147483647 h 159"/>
                    <a:gd name="T76" fmla="*/ 2147483647 w 176"/>
                    <a:gd name="T77" fmla="*/ 2147483647 h 159"/>
                    <a:gd name="T78" fmla="*/ 2147483647 w 176"/>
                    <a:gd name="T79" fmla="*/ 2147483647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6"/>
                    <a:gd name="T121" fmla="*/ 0 h 159"/>
                    <a:gd name="T122" fmla="*/ 176 w 176"/>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6" h="159">
                      <a:moveTo>
                        <a:pt x="35" y="159"/>
                      </a:moveTo>
                      <a:lnTo>
                        <a:pt x="47" y="145"/>
                      </a:lnTo>
                      <a:lnTo>
                        <a:pt x="61" y="137"/>
                      </a:lnTo>
                      <a:lnTo>
                        <a:pt x="72" y="126"/>
                      </a:lnTo>
                      <a:lnTo>
                        <a:pt x="87" y="114"/>
                      </a:lnTo>
                      <a:lnTo>
                        <a:pt x="99" y="114"/>
                      </a:lnTo>
                      <a:lnTo>
                        <a:pt x="115" y="116"/>
                      </a:lnTo>
                      <a:lnTo>
                        <a:pt x="128" y="116"/>
                      </a:lnTo>
                      <a:lnTo>
                        <a:pt x="143" y="118"/>
                      </a:lnTo>
                      <a:lnTo>
                        <a:pt x="140" y="105"/>
                      </a:lnTo>
                      <a:lnTo>
                        <a:pt x="136" y="93"/>
                      </a:lnTo>
                      <a:lnTo>
                        <a:pt x="133" y="82"/>
                      </a:lnTo>
                      <a:lnTo>
                        <a:pt x="132" y="71"/>
                      </a:lnTo>
                      <a:lnTo>
                        <a:pt x="143" y="55"/>
                      </a:lnTo>
                      <a:lnTo>
                        <a:pt x="154" y="45"/>
                      </a:lnTo>
                      <a:lnTo>
                        <a:pt x="165" y="31"/>
                      </a:lnTo>
                      <a:lnTo>
                        <a:pt x="176" y="18"/>
                      </a:lnTo>
                      <a:lnTo>
                        <a:pt x="159" y="23"/>
                      </a:lnTo>
                      <a:lnTo>
                        <a:pt x="144" y="26"/>
                      </a:lnTo>
                      <a:lnTo>
                        <a:pt x="130" y="29"/>
                      </a:lnTo>
                      <a:lnTo>
                        <a:pt x="115" y="36"/>
                      </a:lnTo>
                      <a:lnTo>
                        <a:pt x="99" y="16"/>
                      </a:lnTo>
                      <a:lnTo>
                        <a:pt x="87" y="0"/>
                      </a:lnTo>
                      <a:lnTo>
                        <a:pt x="80" y="13"/>
                      </a:lnTo>
                      <a:lnTo>
                        <a:pt x="74" y="28"/>
                      </a:lnTo>
                      <a:lnTo>
                        <a:pt x="66" y="40"/>
                      </a:lnTo>
                      <a:lnTo>
                        <a:pt x="61" y="55"/>
                      </a:lnTo>
                      <a:lnTo>
                        <a:pt x="45" y="61"/>
                      </a:lnTo>
                      <a:lnTo>
                        <a:pt x="29" y="69"/>
                      </a:lnTo>
                      <a:lnTo>
                        <a:pt x="14" y="76"/>
                      </a:lnTo>
                      <a:lnTo>
                        <a:pt x="0" y="85"/>
                      </a:lnTo>
                      <a:lnTo>
                        <a:pt x="11" y="89"/>
                      </a:lnTo>
                      <a:lnTo>
                        <a:pt x="22" y="95"/>
                      </a:lnTo>
                      <a:lnTo>
                        <a:pt x="34" y="98"/>
                      </a:lnTo>
                      <a:lnTo>
                        <a:pt x="45" y="105"/>
                      </a:lnTo>
                      <a:lnTo>
                        <a:pt x="40" y="118"/>
                      </a:lnTo>
                      <a:lnTo>
                        <a:pt x="38" y="130"/>
                      </a:lnTo>
                      <a:lnTo>
                        <a:pt x="35" y="143"/>
                      </a:lnTo>
                      <a:lnTo>
                        <a:pt x="35" y="159"/>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2" name="Freeform 3227"/>
                <p:cNvSpPr>
                  <a:spLocks noChangeAspect="1"/>
                </p:cNvSpPr>
                <p:nvPr/>
              </p:nvSpPr>
              <p:spPr bwMode="auto">
                <a:xfrm rot="8643414" flipV="1">
                  <a:off x="4641707" y="1674189"/>
                  <a:ext cx="22889" cy="29880"/>
                </a:xfrm>
                <a:custGeom>
                  <a:avLst/>
                  <a:gdLst>
                    <a:gd name="T0" fmla="*/ 2147483647 w 161"/>
                    <a:gd name="T1" fmla="*/ 2147483647 h 170"/>
                    <a:gd name="T2" fmla="*/ 2147483647 w 161"/>
                    <a:gd name="T3" fmla="*/ 2147483647 h 170"/>
                    <a:gd name="T4" fmla="*/ 2147483647 w 161"/>
                    <a:gd name="T5" fmla="*/ 2147483647 h 170"/>
                    <a:gd name="T6" fmla="*/ 2147483647 w 161"/>
                    <a:gd name="T7" fmla="*/ 2147483647 h 170"/>
                    <a:gd name="T8" fmla="*/ 2147483647 w 161"/>
                    <a:gd name="T9" fmla="*/ 2147483647 h 170"/>
                    <a:gd name="T10" fmla="*/ 2147483647 w 161"/>
                    <a:gd name="T11" fmla="*/ 2147483647 h 170"/>
                    <a:gd name="T12" fmla="*/ 2147483647 w 161"/>
                    <a:gd name="T13" fmla="*/ 2147483647 h 170"/>
                    <a:gd name="T14" fmla="*/ 2147483647 w 161"/>
                    <a:gd name="T15" fmla="*/ 2147483647 h 170"/>
                    <a:gd name="T16" fmla="*/ 2147483647 w 161"/>
                    <a:gd name="T17" fmla="*/ 2147483647 h 170"/>
                    <a:gd name="T18" fmla="*/ 2147483647 w 161"/>
                    <a:gd name="T19" fmla="*/ 2147483647 h 170"/>
                    <a:gd name="T20" fmla="*/ 2147483647 w 161"/>
                    <a:gd name="T21" fmla="*/ 2147483647 h 170"/>
                    <a:gd name="T22" fmla="*/ 2147483647 w 161"/>
                    <a:gd name="T23" fmla="*/ 2147483647 h 170"/>
                    <a:gd name="T24" fmla="*/ 2147483647 w 161"/>
                    <a:gd name="T25" fmla="*/ 2147483647 h 170"/>
                    <a:gd name="T26" fmla="*/ 2147483647 w 161"/>
                    <a:gd name="T27" fmla="*/ 2147483647 h 170"/>
                    <a:gd name="T28" fmla="*/ 2147483647 w 161"/>
                    <a:gd name="T29" fmla="*/ 2147483647 h 170"/>
                    <a:gd name="T30" fmla="*/ 2147483647 w 161"/>
                    <a:gd name="T31" fmla="*/ 2147483647 h 170"/>
                    <a:gd name="T32" fmla="*/ 2147483647 w 161"/>
                    <a:gd name="T33" fmla="*/ 2147483647 h 170"/>
                    <a:gd name="T34" fmla="*/ 2147483647 w 161"/>
                    <a:gd name="T35" fmla="*/ 2147483647 h 170"/>
                    <a:gd name="T36" fmla="*/ 2147483647 w 161"/>
                    <a:gd name="T37" fmla="*/ 2147483647 h 170"/>
                    <a:gd name="T38" fmla="*/ 2147483647 w 161"/>
                    <a:gd name="T39" fmla="*/ 2147483647 h 170"/>
                    <a:gd name="T40" fmla="*/ 2147483647 w 161"/>
                    <a:gd name="T41" fmla="*/ 2147483647 h 170"/>
                    <a:gd name="T42" fmla="*/ 2147483647 w 161"/>
                    <a:gd name="T43" fmla="*/ 2147483647 h 170"/>
                    <a:gd name="T44" fmla="*/ 2147483647 w 161"/>
                    <a:gd name="T45" fmla="*/ 2147483647 h 170"/>
                    <a:gd name="T46" fmla="*/ 2147483647 w 161"/>
                    <a:gd name="T47" fmla="*/ 2147483647 h 170"/>
                    <a:gd name="T48" fmla="*/ 2147483647 w 161"/>
                    <a:gd name="T49" fmla="*/ 0 h 170"/>
                    <a:gd name="T50" fmla="*/ 2147483647 w 161"/>
                    <a:gd name="T51" fmla="*/ 2147483647 h 170"/>
                    <a:gd name="T52" fmla="*/ 2147483647 w 161"/>
                    <a:gd name="T53" fmla="*/ 2147483647 h 170"/>
                    <a:gd name="T54" fmla="*/ 2147483647 w 161"/>
                    <a:gd name="T55" fmla="*/ 2147483647 h 170"/>
                    <a:gd name="T56" fmla="*/ 2147483647 w 161"/>
                    <a:gd name="T57" fmla="*/ 2147483647 h 170"/>
                    <a:gd name="T58" fmla="*/ 2147483647 w 161"/>
                    <a:gd name="T59" fmla="*/ 2147483647 h 170"/>
                    <a:gd name="T60" fmla="*/ 0 w 161"/>
                    <a:gd name="T61" fmla="*/ 2147483647 h 170"/>
                    <a:gd name="T62" fmla="*/ 2147483647 w 161"/>
                    <a:gd name="T63" fmla="*/ 2147483647 h 170"/>
                    <a:gd name="T64" fmla="*/ 2147483647 w 161"/>
                    <a:gd name="T65" fmla="*/ 2147483647 h 170"/>
                    <a:gd name="T66" fmla="*/ 2147483647 w 161"/>
                    <a:gd name="T67" fmla="*/ 2147483647 h 170"/>
                    <a:gd name="T68" fmla="*/ 2147483647 w 161"/>
                    <a:gd name="T69" fmla="*/ 2147483647 h 170"/>
                    <a:gd name="T70" fmla="*/ 2147483647 w 161"/>
                    <a:gd name="T71" fmla="*/ 2147483647 h 170"/>
                    <a:gd name="T72" fmla="*/ 2147483647 w 161"/>
                    <a:gd name="T73" fmla="*/ 2147483647 h 170"/>
                    <a:gd name="T74" fmla="*/ 2147483647 w 161"/>
                    <a:gd name="T75" fmla="*/ 2147483647 h 170"/>
                    <a:gd name="T76" fmla="*/ 2147483647 w 161"/>
                    <a:gd name="T77" fmla="*/ 2147483647 h 170"/>
                    <a:gd name="T78" fmla="*/ 2147483647 w 161"/>
                    <a:gd name="T79" fmla="*/ 2147483647 h 1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1"/>
                    <a:gd name="T121" fmla="*/ 0 h 170"/>
                    <a:gd name="T122" fmla="*/ 161 w 161"/>
                    <a:gd name="T123" fmla="*/ 170 h 17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1" h="170">
                      <a:moveTo>
                        <a:pt x="31" y="132"/>
                      </a:moveTo>
                      <a:lnTo>
                        <a:pt x="42" y="130"/>
                      </a:lnTo>
                      <a:lnTo>
                        <a:pt x="55" y="129"/>
                      </a:lnTo>
                      <a:lnTo>
                        <a:pt x="66" y="125"/>
                      </a:lnTo>
                      <a:lnTo>
                        <a:pt x="79" y="125"/>
                      </a:lnTo>
                      <a:lnTo>
                        <a:pt x="90" y="137"/>
                      </a:lnTo>
                      <a:lnTo>
                        <a:pt x="104" y="148"/>
                      </a:lnTo>
                      <a:lnTo>
                        <a:pt x="117" y="159"/>
                      </a:lnTo>
                      <a:lnTo>
                        <a:pt x="130" y="170"/>
                      </a:lnTo>
                      <a:lnTo>
                        <a:pt x="125" y="156"/>
                      </a:lnTo>
                      <a:lnTo>
                        <a:pt x="124" y="142"/>
                      </a:lnTo>
                      <a:lnTo>
                        <a:pt x="122" y="125"/>
                      </a:lnTo>
                      <a:lnTo>
                        <a:pt x="120" y="113"/>
                      </a:lnTo>
                      <a:lnTo>
                        <a:pt x="130" y="108"/>
                      </a:lnTo>
                      <a:lnTo>
                        <a:pt x="141" y="101"/>
                      </a:lnTo>
                      <a:lnTo>
                        <a:pt x="149" y="97"/>
                      </a:lnTo>
                      <a:lnTo>
                        <a:pt x="161" y="90"/>
                      </a:lnTo>
                      <a:lnTo>
                        <a:pt x="146" y="81"/>
                      </a:lnTo>
                      <a:lnTo>
                        <a:pt x="133" y="76"/>
                      </a:lnTo>
                      <a:lnTo>
                        <a:pt x="119" y="66"/>
                      </a:lnTo>
                      <a:lnTo>
                        <a:pt x="106" y="61"/>
                      </a:lnTo>
                      <a:lnTo>
                        <a:pt x="98" y="44"/>
                      </a:lnTo>
                      <a:lnTo>
                        <a:pt x="93" y="31"/>
                      </a:lnTo>
                      <a:lnTo>
                        <a:pt x="87" y="15"/>
                      </a:lnTo>
                      <a:lnTo>
                        <a:pt x="82" y="0"/>
                      </a:lnTo>
                      <a:lnTo>
                        <a:pt x="69" y="20"/>
                      </a:lnTo>
                      <a:lnTo>
                        <a:pt x="55" y="40"/>
                      </a:lnTo>
                      <a:lnTo>
                        <a:pt x="40" y="36"/>
                      </a:lnTo>
                      <a:lnTo>
                        <a:pt x="27" y="32"/>
                      </a:lnTo>
                      <a:lnTo>
                        <a:pt x="13" y="29"/>
                      </a:lnTo>
                      <a:lnTo>
                        <a:pt x="0" y="26"/>
                      </a:lnTo>
                      <a:lnTo>
                        <a:pt x="10" y="39"/>
                      </a:lnTo>
                      <a:lnTo>
                        <a:pt x="19" y="53"/>
                      </a:lnTo>
                      <a:lnTo>
                        <a:pt x="29" y="66"/>
                      </a:lnTo>
                      <a:lnTo>
                        <a:pt x="40" y="81"/>
                      </a:lnTo>
                      <a:lnTo>
                        <a:pt x="37" y="92"/>
                      </a:lnTo>
                      <a:lnTo>
                        <a:pt x="35" y="106"/>
                      </a:lnTo>
                      <a:lnTo>
                        <a:pt x="34" y="117"/>
                      </a:lnTo>
                      <a:lnTo>
                        <a:pt x="31"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3" name="Freeform 3228"/>
                <p:cNvSpPr>
                  <a:spLocks noChangeAspect="1"/>
                </p:cNvSpPr>
                <p:nvPr/>
              </p:nvSpPr>
              <p:spPr bwMode="auto">
                <a:xfrm rot="8643414" flipV="1">
                  <a:off x="4618818" y="1716651"/>
                  <a:ext cx="21363" cy="28308"/>
                </a:xfrm>
                <a:custGeom>
                  <a:avLst/>
                  <a:gdLst>
                    <a:gd name="T0" fmla="*/ 2147483647 w 164"/>
                    <a:gd name="T1" fmla="*/ 0 h 159"/>
                    <a:gd name="T2" fmla="*/ 2147483647 w 164"/>
                    <a:gd name="T3" fmla="*/ 2147483647 h 159"/>
                    <a:gd name="T4" fmla="*/ 2147483647 w 164"/>
                    <a:gd name="T5" fmla="*/ 2147483647 h 159"/>
                    <a:gd name="T6" fmla="*/ 2147483647 w 164"/>
                    <a:gd name="T7" fmla="*/ 2147483647 h 159"/>
                    <a:gd name="T8" fmla="*/ 2147483647 w 164"/>
                    <a:gd name="T9" fmla="*/ 2147483647 h 159"/>
                    <a:gd name="T10" fmla="*/ 2147483647 w 164"/>
                    <a:gd name="T11" fmla="*/ 2147483647 h 159"/>
                    <a:gd name="T12" fmla="*/ 2147483647 w 164"/>
                    <a:gd name="T13" fmla="*/ 2147483647 h 159"/>
                    <a:gd name="T14" fmla="*/ 2147483647 w 164"/>
                    <a:gd name="T15" fmla="*/ 2147483647 h 159"/>
                    <a:gd name="T16" fmla="*/ 0 w 164"/>
                    <a:gd name="T17" fmla="*/ 2147483647 h 159"/>
                    <a:gd name="T18" fmla="*/ 2147483647 w 164"/>
                    <a:gd name="T19" fmla="*/ 2147483647 h 159"/>
                    <a:gd name="T20" fmla="*/ 2147483647 w 164"/>
                    <a:gd name="T21" fmla="*/ 2147483647 h 159"/>
                    <a:gd name="T22" fmla="*/ 2147483647 w 164"/>
                    <a:gd name="T23" fmla="*/ 2147483647 h 159"/>
                    <a:gd name="T24" fmla="*/ 2147483647 w 164"/>
                    <a:gd name="T25" fmla="*/ 2147483647 h 159"/>
                    <a:gd name="T26" fmla="*/ 2147483647 w 164"/>
                    <a:gd name="T27" fmla="*/ 2147483647 h 159"/>
                    <a:gd name="T28" fmla="*/ 2147483647 w 164"/>
                    <a:gd name="T29" fmla="*/ 2147483647 h 159"/>
                    <a:gd name="T30" fmla="*/ 2147483647 w 164"/>
                    <a:gd name="T31" fmla="*/ 2147483647 h 159"/>
                    <a:gd name="T32" fmla="*/ 2147483647 w 164"/>
                    <a:gd name="T33" fmla="*/ 2147483647 h 159"/>
                    <a:gd name="T34" fmla="*/ 2147483647 w 164"/>
                    <a:gd name="T35" fmla="*/ 2147483647 h 159"/>
                    <a:gd name="T36" fmla="*/ 2147483647 w 164"/>
                    <a:gd name="T37" fmla="*/ 2147483647 h 159"/>
                    <a:gd name="T38" fmla="*/ 2147483647 w 164"/>
                    <a:gd name="T39" fmla="*/ 2147483647 h 159"/>
                    <a:gd name="T40" fmla="*/ 2147483647 w 164"/>
                    <a:gd name="T41" fmla="*/ 2147483647 h 159"/>
                    <a:gd name="T42" fmla="*/ 2147483647 w 164"/>
                    <a:gd name="T43" fmla="*/ 2147483647 h 159"/>
                    <a:gd name="T44" fmla="*/ 2147483647 w 164"/>
                    <a:gd name="T45" fmla="*/ 2147483647 h 159"/>
                    <a:gd name="T46" fmla="*/ 2147483647 w 164"/>
                    <a:gd name="T47" fmla="*/ 2147483647 h 159"/>
                    <a:gd name="T48" fmla="*/ 2147483647 w 164"/>
                    <a:gd name="T49" fmla="*/ 2147483647 h 159"/>
                    <a:gd name="T50" fmla="*/ 2147483647 w 164"/>
                    <a:gd name="T51" fmla="*/ 2147483647 h 159"/>
                    <a:gd name="T52" fmla="*/ 2147483647 w 164"/>
                    <a:gd name="T53" fmla="*/ 2147483647 h 159"/>
                    <a:gd name="T54" fmla="*/ 2147483647 w 164"/>
                    <a:gd name="T55" fmla="*/ 2147483647 h 159"/>
                    <a:gd name="T56" fmla="*/ 2147483647 w 164"/>
                    <a:gd name="T57" fmla="*/ 2147483647 h 159"/>
                    <a:gd name="T58" fmla="*/ 2147483647 w 164"/>
                    <a:gd name="T59" fmla="*/ 2147483647 h 159"/>
                    <a:gd name="T60" fmla="*/ 2147483647 w 164"/>
                    <a:gd name="T61" fmla="*/ 2147483647 h 159"/>
                    <a:gd name="T62" fmla="*/ 2147483647 w 164"/>
                    <a:gd name="T63" fmla="*/ 2147483647 h 159"/>
                    <a:gd name="T64" fmla="*/ 2147483647 w 164"/>
                    <a:gd name="T65" fmla="*/ 2147483647 h 159"/>
                    <a:gd name="T66" fmla="*/ 2147483647 w 164"/>
                    <a:gd name="T67" fmla="*/ 2147483647 h 159"/>
                    <a:gd name="T68" fmla="*/ 2147483647 w 164"/>
                    <a:gd name="T69" fmla="*/ 2147483647 h 159"/>
                    <a:gd name="T70" fmla="*/ 2147483647 w 164"/>
                    <a:gd name="T71" fmla="*/ 2147483647 h 159"/>
                    <a:gd name="T72" fmla="*/ 2147483647 w 164"/>
                    <a:gd name="T73" fmla="*/ 2147483647 h 159"/>
                    <a:gd name="T74" fmla="*/ 2147483647 w 164"/>
                    <a:gd name="T75" fmla="*/ 2147483647 h 159"/>
                    <a:gd name="T76" fmla="*/ 2147483647 w 164"/>
                    <a:gd name="T77" fmla="*/ 2147483647 h 159"/>
                    <a:gd name="T78" fmla="*/ 2147483647 w 164"/>
                    <a:gd name="T79" fmla="*/ 2147483647 h 159"/>
                    <a:gd name="T80" fmla="*/ 2147483647 w 164"/>
                    <a:gd name="T81" fmla="*/ 0 h 159"/>
                    <a:gd name="T82" fmla="*/ 2147483647 w 164"/>
                    <a:gd name="T83" fmla="*/ 0 h 1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4"/>
                    <a:gd name="T127" fmla="*/ 0 h 159"/>
                    <a:gd name="T128" fmla="*/ 164 w 164"/>
                    <a:gd name="T129" fmla="*/ 159 h 1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4" h="159">
                      <a:moveTo>
                        <a:pt x="82" y="0"/>
                      </a:moveTo>
                      <a:lnTo>
                        <a:pt x="74" y="8"/>
                      </a:lnTo>
                      <a:lnTo>
                        <a:pt x="69" y="19"/>
                      </a:lnTo>
                      <a:lnTo>
                        <a:pt x="61" y="29"/>
                      </a:lnTo>
                      <a:lnTo>
                        <a:pt x="56" y="40"/>
                      </a:lnTo>
                      <a:lnTo>
                        <a:pt x="40" y="39"/>
                      </a:lnTo>
                      <a:lnTo>
                        <a:pt x="27" y="37"/>
                      </a:lnTo>
                      <a:lnTo>
                        <a:pt x="13" y="36"/>
                      </a:lnTo>
                      <a:lnTo>
                        <a:pt x="0" y="34"/>
                      </a:lnTo>
                      <a:lnTo>
                        <a:pt x="10" y="45"/>
                      </a:lnTo>
                      <a:lnTo>
                        <a:pt x="18" y="58"/>
                      </a:lnTo>
                      <a:lnTo>
                        <a:pt x="29" y="69"/>
                      </a:lnTo>
                      <a:lnTo>
                        <a:pt x="40" y="82"/>
                      </a:lnTo>
                      <a:lnTo>
                        <a:pt x="37" y="95"/>
                      </a:lnTo>
                      <a:lnTo>
                        <a:pt x="35" y="108"/>
                      </a:lnTo>
                      <a:lnTo>
                        <a:pt x="31" y="121"/>
                      </a:lnTo>
                      <a:lnTo>
                        <a:pt x="29" y="133"/>
                      </a:lnTo>
                      <a:lnTo>
                        <a:pt x="42" y="130"/>
                      </a:lnTo>
                      <a:lnTo>
                        <a:pt x="56" y="127"/>
                      </a:lnTo>
                      <a:lnTo>
                        <a:pt x="66" y="122"/>
                      </a:lnTo>
                      <a:lnTo>
                        <a:pt x="82" y="121"/>
                      </a:lnTo>
                      <a:lnTo>
                        <a:pt x="93" y="130"/>
                      </a:lnTo>
                      <a:lnTo>
                        <a:pt x="106" y="140"/>
                      </a:lnTo>
                      <a:lnTo>
                        <a:pt x="117" y="149"/>
                      </a:lnTo>
                      <a:lnTo>
                        <a:pt x="132" y="159"/>
                      </a:lnTo>
                      <a:lnTo>
                        <a:pt x="128" y="143"/>
                      </a:lnTo>
                      <a:lnTo>
                        <a:pt x="127" y="130"/>
                      </a:lnTo>
                      <a:lnTo>
                        <a:pt x="122" y="116"/>
                      </a:lnTo>
                      <a:lnTo>
                        <a:pt x="122" y="103"/>
                      </a:lnTo>
                      <a:lnTo>
                        <a:pt x="132" y="95"/>
                      </a:lnTo>
                      <a:lnTo>
                        <a:pt x="143" y="87"/>
                      </a:lnTo>
                      <a:lnTo>
                        <a:pt x="152" y="80"/>
                      </a:lnTo>
                      <a:lnTo>
                        <a:pt x="164" y="74"/>
                      </a:lnTo>
                      <a:lnTo>
                        <a:pt x="146" y="69"/>
                      </a:lnTo>
                      <a:lnTo>
                        <a:pt x="133" y="63"/>
                      </a:lnTo>
                      <a:lnTo>
                        <a:pt x="119" y="58"/>
                      </a:lnTo>
                      <a:lnTo>
                        <a:pt x="106" y="53"/>
                      </a:lnTo>
                      <a:lnTo>
                        <a:pt x="98" y="39"/>
                      </a:lnTo>
                      <a:lnTo>
                        <a:pt x="93" y="26"/>
                      </a:lnTo>
                      <a:lnTo>
                        <a:pt x="87" y="13"/>
                      </a:lnTo>
                      <a:lnTo>
                        <a:pt x="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4" name="Freeform 3229"/>
                <p:cNvSpPr>
                  <a:spLocks noChangeAspect="1"/>
                </p:cNvSpPr>
                <p:nvPr/>
              </p:nvSpPr>
              <p:spPr bwMode="auto">
                <a:xfrm rot="8643414" flipV="1">
                  <a:off x="4585248" y="1754394"/>
                  <a:ext cx="13733" cy="23590"/>
                </a:xfrm>
                <a:custGeom>
                  <a:avLst/>
                  <a:gdLst>
                    <a:gd name="T0" fmla="*/ 2147483647 w 89"/>
                    <a:gd name="T1" fmla="*/ 2147483647 h 129"/>
                    <a:gd name="T2" fmla="*/ 2147483647 w 89"/>
                    <a:gd name="T3" fmla="*/ 2147483647 h 129"/>
                    <a:gd name="T4" fmla="*/ 2147483647 w 89"/>
                    <a:gd name="T5" fmla="*/ 2147483647 h 129"/>
                    <a:gd name="T6" fmla="*/ 2147483647 w 89"/>
                    <a:gd name="T7" fmla="*/ 2147483647 h 129"/>
                    <a:gd name="T8" fmla="*/ 2147483647 w 89"/>
                    <a:gd name="T9" fmla="*/ 2147483647 h 129"/>
                    <a:gd name="T10" fmla="*/ 2147483647 w 89"/>
                    <a:gd name="T11" fmla="*/ 2147483647 h 129"/>
                    <a:gd name="T12" fmla="*/ 2147483647 w 89"/>
                    <a:gd name="T13" fmla="*/ 2147483647 h 129"/>
                    <a:gd name="T14" fmla="*/ 2147483647 w 89"/>
                    <a:gd name="T15" fmla="*/ 2147483647 h 129"/>
                    <a:gd name="T16" fmla="*/ 2147483647 w 89"/>
                    <a:gd name="T17" fmla="*/ 2147483647 h 129"/>
                    <a:gd name="T18" fmla="*/ 2147483647 w 89"/>
                    <a:gd name="T19" fmla="*/ 2147483647 h 129"/>
                    <a:gd name="T20" fmla="*/ 2147483647 w 89"/>
                    <a:gd name="T21" fmla="*/ 2147483647 h 129"/>
                    <a:gd name="T22" fmla="*/ 2147483647 w 89"/>
                    <a:gd name="T23" fmla="*/ 2147483647 h 129"/>
                    <a:gd name="T24" fmla="*/ 2147483647 w 89"/>
                    <a:gd name="T25" fmla="*/ 2147483647 h 129"/>
                    <a:gd name="T26" fmla="*/ 2147483647 w 89"/>
                    <a:gd name="T27" fmla="*/ 2147483647 h 129"/>
                    <a:gd name="T28" fmla="*/ 2147483647 w 89"/>
                    <a:gd name="T29" fmla="*/ 2147483647 h 129"/>
                    <a:gd name="T30" fmla="*/ 2147483647 w 89"/>
                    <a:gd name="T31" fmla="*/ 2147483647 h 129"/>
                    <a:gd name="T32" fmla="*/ 2147483647 w 89"/>
                    <a:gd name="T33" fmla="*/ 2147483647 h 129"/>
                    <a:gd name="T34" fmla="*/ 2147483647 w 89"/>
                    <a:gd name="T35" fmla="*/ 2147483647 h 129"/>
                    <a:gd name="T36" fmla="*/ 2147483647 w 89"/>
                    <a:gd name="T37" fmla="*/ 0 h 129"/>
                    <a:gd name="T38" fmla="*/ 0 w 89"/>
                    <a:gd name="T39" fmla="*/ 2147483647 h 129"/>
                    <a:gd name="T40" fmla="*/ 2147483647 w 89"/>
                    <a:gd name="T41" fmla="*/ 2147483647 h 129"/>
                    <a:gd name="T42" fmla="*/ 2147483647 w 89"/>
                    <a:gd name="T43" fmla="*/ 2147483647 h 129"/>
                    <a:gd name="T44" fmla="*/ 2147483647 w 89"/>
                    <a:gd name="T45" fmla="*/ 2147483647 h 1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9"/>
                    <a:gd name="T70" fmla="*/ 0 h 129"/>
                    <a:gd name="T71" fmla="*/ 89 w 89"/>
                    <a:gd name="T72" fmla="*/ 129 h 1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9" h="129">
                      <a:moveTo>
                        <a:pt x="4" y="104"/>
                      </a:moveTo>
                      <a:lnTo>
                        <a:pt x="17" y="111"/>
                      </a:lnTo>
                      <a:lnTo>
                        <a:pt x="30" y="116"/>
                      </a:lnTo>
                      <a:lnTo>
                        <a:pt x="43" y="122"/>
                      </a:lnTo>
                      <a:lnTo>
                        <a:pt x="56" y="129"/>
                      </a:lnTo>
                      <a:lnTo>
                        <a:pt x="53" y="116"/>
                      </a:lnTo>
                      <a:lnTo>
                        <a:pt x="51" y="103"/>
                      </a:lnTo>
                      <a:lnTo>
                        <a:pt x="48" y="90"/>
                      </a:lnTo>
                      <a:lnTo>
                        <a:pt x="46" y="77"/>
                      </a:lnTo>
                      <a:lnTo>
                        <a:pt x="56" y="68"/>
                      </a:lnTo>
                      <a:lnTo>
                        <a:pt x="67" y="58"/>
                      </a:lnTo>
                      <a:lnTo>
                        <a:pt x="78" y="48"/>
                      </a:lnTo>
                      <a:lnTo>
                        <a:pt x="89" y="42"/>
                      </a:lnTo>
                      <a:lnTo>
                        <a:pt x="72" y="37"/>
                      </a:lnTo>
                      <a:lnTo>
                        <a:pt x="59" y="35"/>
                      </a:lnTo>
                      <a:lnTo>
                        <a:pt x="43" y="34"/>
                      </a:lnTo>
                      <a:lnTo>
                        <a:pt x="30" y="34"/>
                      </a:lnTo>
                      <a:lnTo>
                        <a:pt x="20" y="16"/>
                      </a:lnTo>
                      <a:lnTo>
                        <a:pt x="12" y="0"/>
                      </a:lnTo>
                      <a:lnTo>
                        <a:pt x="0" y="106"/>
                      </a:lnTo>
                      <a:lnTo>
                        <a:pt x="1" y="104"/>
                      </a:lnTo>
                      <a:lnTo>
                        <a:pt x="4" y="104"/>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5" name="Freeform 3230"/>
                <p:cNvSpPr>
                  <a:spLocks noChangeAspect="1"/>
                </p:cNvSpPr>
                <p:nvPr/>
              </p:nvSpPr>
              <p:spPr bwMode="auto">
                <a:xfrm rot="8643414" flipV="1">
                  <a:off x="4592877" y="1748104"/>
                  <a:ext cx="13733" cy="25162"/>
                </a:xfrm>
                <a:custGeom>
                  <a:avLst/>
                  <a:gdLst>
                    <a:gd name="T0" fmla="*/ 2147483647 w 91"/>
                    <a:gd name="T1" fmla="*/ 2147483647 h 141"/>
                    <a:gd name="T2" fmla="*/ 2147483647 w 91"/>
                    <a:gd name="T3" fmla="*/ 2147483647 h 141"/>
                    <a:gd name="T4" fmla="*/ 2147483647 w 91"/>
                    <a:gd name="T5" fmla="*/ 2147483647 h 141"/>
                    <a:gd name="T6" fmla="*/ 2147483647 w 91"/>
                    <a:gd name="T7" fmla="*/ 2147483647 h 141"/>
                    <a:gd name="T8" fmla="*/ 0 w 91"/>
                    <a:gd name="T9" fmla="*/ 2147483647 h 141"/>
                    <a:gd name="T10" fmla="*/ 2147483647 w 91"/>
                    <a:gd name="T11" fmla="*/ 2147483647 h 141"/>
                    <a:gd name="T12" fmla="*/ 2147483647 w 91"/>
                    <a:gd name="T13" fmla="*/ 2147483647 h 141"/>
                    <a:gd name="T14" fmla="*/ 2147483647 w 91"/>
                    <a:gd name="T15" fmla="*/ 2147483647 h 141"/>
                    <a:gd name="T16" fmla="*/ 2147483647 w 91"/>
                    <a:gd name="T17" fmla="*/ 2147483647 h 141"/>
                    <a:gd name="T18" fmla="*/ 2147483647 w 91"/>
                    <a:gd name="T19" fmla="*/ 2147483647 h 141"/>
                    <a:gd name="T20" fmla="*/ 2147483647 w 91"/>
                    <a:gd name="T21" fmla="*/ 2147483647 h 141"/>
                    <a:gd name="T22" fmla="*/ 2147483647 w 91"/>
                    <a:gd name="T23" fmla="*/ 2147483647 h 141"/>
                    <a:gd name="T24" fmla="*/ 2147483647 w 91"/>
                    <a:gd name="T25" fmla="*/ 2147483647 h 141"/>
                    <a:gd name="T26" fmla="*/ 2147483647 w 91"/>
                    <a:gd name="T27" fmla="*/ 2147483647 h 141"/>
                    <a:gd name="T28" fmla="*/ 2147483647 w 91"/>
                    <a:gd name="T29" fmla="*/ 2147483647 h 141"/>
                    <a:gd name="T30" fmla="*/ 2147483647 w 91"/>
                    <a:gd name="T31" fmla="*/ 2147483647 h 141"/>
                    <a:gd name="T32" fmla="*/ 2147483647 w 91"/>
                    <a:gd name="T33" fmla="*/ 2147483647 h 141"/>
                    <a:gd name="T34" fmla="*/ 2147483647 w 91"/>
                    <a:gd name="T35" fmla="*/ 2147483647 h 141"/>
                    <a:gd name="T36" fmla="*/ 2147483647 w 91"/>
                    <a:gd name="T37" fmla="*/ 2147483647 h 141"/>
                    <a:gd name="T38" fmla="*/ 2147483647 w 91"/>
                    <a:gd name="T39" fmla="*/ 0 h 141"/>
                    <a:gd name="T40" fmla="*/ 2147483647 w 91"/>
                    <a:gd name="T41" fmla="*/ 2147483647 h 141"/>
                    <a:gd name="T42" fmla="*/ 2147483647 w 91"/>
                    <a:gd name="T43" fmla="*/ 2147483647 h 141"/>
                    <a:gd name="T44" fmla="*/ 2147483647 w 91"/>
                    <a:gd name="T45" fmla="*/ 2147483647 h 141"/>
                    <a:gd name="T46" fmla="*/ 2147483647 w 91"/>
                    <a:gd name="T47" fmla="*/ 2147483647 h 141"/>
                    <a:gd name="T48" fmla="*/ 2147483647 w 91"/>
                    <a:gd name="T49" fmla="*/ 2147483647 h 14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141"/>
                    <a:gd name="T77" fmla="*/ 91 w 91"/>
                    <a:gd name="T78" fmla="*/ 141 h 14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141">
                      <a:moveTo>
                        <a:pt x="56" y="46"/>
                      </a:moveTo>
                      <a:lnTo>
                        <a:pt x="42" y="46"/>
                      </a:lnTo>
                      <a:lnTo>
                        <a:pt x="27" y="46"/>
                      </a:lnTo>
                      <a:lnTo>
                        <a:pt x="13" y="46"/>
                      </a:lnTo>
                      <a:lnTo>
                        <a:pt x="0" y="48"/>
                      </a:lnTo>
                      <a:lnTo>
                        <a:pt x="8" y="58"/>
                      </a:lnTo>
                      <a:lnTo>
                        <a:pt x="19" y="69"/>
                      </a:lnTo>
                      <a:lnTo>
                        <a:pt x="31" y="78"/>
                      </a:lnTo>
                      <a:lnTo>
                        <a:pt x="42" y="90"/>
                      </a:lnTo>
                      <a:lnTo>
                        <a:pt x="39" y="102"/>
                      </a:lnTo>
                      <a:lnTo>
                        <a:pt x="37" y="115"/>
                      </a:lnTo>
                      <a:lnTo>
                        <a:pt x="32" y="128"/>
                      </a:lnTo>
                      <a:lnTo>
                        <a:pt x="31" y="141"/>
                      </a:lnTo>
                      <a:lnTo>
                        <a:pt x="42" y="136"/>
                      </a:lnTo>
                      <a:lnTo>
                        <a:pt x="55" y="130"/>
                      </a:lnTo>
                      <a:lnTo>
                        <a:pt x="66" y="125"/>
                      </a:lnTo>
                      <a:lnTo>
                        <a:pt x="79" y="120"/>
                      </a:lnTo>
                      <a:lnTo>
                        <a:pt x="91" y="14"/>
                      </a:lnTo>
                      <a:lnTo>
                        <a:pt x="87" y="5"/>
                      </a:lnTo>
                      <a:lnTo>
                        <a:pt x="83" y="0"/>
                      </a:lnTo>
                      <a:lnTo>
                        <a:pt x="75" y="11"/>
                      </a:lnTo>
                      <a:lnTo>
                        <a:pt x="71" y="22"/>
                      </a:lnTo>
                      <a:lnTo>
                        <a:pt x="63" y="33"/>
                      </a:lnTo>
                      <a:lnTo>
                        <a:pt x="56"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6" name="Freeform 3231"/>
                <p:cNvSpPr>
                  <a:spLocks noChangeAspect="1"/>
                </p:cNvSpPr>
                <p:nvPr/>
              </p:nvSpPr>
              <p:spPr bwMode="auto">
                <a:xfrm rot="8643414" flipV="1">
                  <a:off x="4547100" y="1771694"/>
                  <a:ext cx="24415" cy="26735"/>
                </a:xfrm>
                <a:custGeom>
                  <a:avLst/>
                  <a:gdLst>
                    <a:gd name="T0" fmla="*/ 2147483647 w 172"/>
                    <a:gd name="T1" fmla="*/ 0 h 151"/>
                    <a:gd name="T2" fmla="*/ 2147483647 w 172"/>
                    <a:gd name="T3" fmla="*/ 2147483647 h 151"/>
                    <a:gd name="T4" fmla="*/ 2147483647 w 172"/>
                    <a:gd name="T5" fmla="*/ 2147483647 h 151"/>
                    <a:gd name="T6" fmla="*/ 2147483647 w 172"/>
                    <a:gd name="T7" fmla="*/ 2147483647 h 151"/>
                    <a:gd name="T8" fmla="*/ 2147483647 w 172"/>
                    <a:gd name="T9" fmla="*/ 2147483647 h 151"/>
                    <a:gd name="T10" fmla="*/ 2147483647 w 172"/>
                    <a:gd name="T11" fmla="*/ 2147483647 h 151"/>
                    <a:gd name="T12" fmla="*/ 2147483647 w 172"/>
                    <a:gd name="T13" fmla="*/ 2147483647 h 151"/>
                    <a:gd name="T14" fmla="*/ 2147483647 w 172"/>
                    <a:gd name="T15" fmla="*/ 2147483647 h 151"/>
                    <a:gd name="T16" fmla="*/ 0 w 172"/>
                    <a:gd name="T17" fmla="*/ 2147483647 h 151"/>
                    <a:gd name="T18" fmla="*/ 2147483647 w 172"/>
                    <a:gd name="T19" fmla="*/ 2147483647 h 151"/>
                    <a:gd name="T20" fmla="*/ 2147483647 w 172"/>
                    <a:gd name="T21" fmla="*/ 2147483647 h 151"/>
                    <a:gd name="T22" fmla="*/ 2147483647 w 172"/>
                    <a:gd name="T23" fmla="*/ 2147483647 h 151"/>
                    <a:gd name="T24" fmla="*/ 2147483647 w 172"/>
                    <a:gd name="T25" fmla="*/ 2147483647 h 151"/>
                    <a:gd name="T26" fmla="*/ 2147483647 w 172"/>
                    <a:gd name="T27" fmla="*/ 2147483647 h 151"/>
                    <a:gd name="T28" fmla="*/ 2147483647 w 172"/>
                    <a:gd name="T29" fmla="*/ 2147483647 h 151"/>
                    <a:gd name="T30" fmla="*/ 2147483647 w 172"/>
                    <a:gd name="T31" fmla="*/ 2147483647 h 151"/>
                    <a:gd name="T32" fmla="*/ 2147483647 w 172"/>
                    <a:gd name="T33" fmla="*/ 2147483647 h 151"/>
                    <a:gd name="T34" fmla="*/ 2147483647 w 172"/>
                    <a:gd name="T35" fmla="*/ 2147483647 h 151"/>
                    <a:gd name="T36" fmla="*/ 2147483647 w 172"/>
                    <a:gd name="T37" fmla="*/ 2147483647 h 151"/>
                    <a:gd name="T38" fmla="*/ 2147483647 w 172"/>
                    <a:gd name="T39" fmla="*/ 2147483647 h 151"/>
                    <a:gd name="T40" fmla="*/ 2147483647 w 172"/>
                    <a:gd name="T41" fmla="*/ 2147483647 h 151"/>
                    <a:gd name="T42" fmla="*/ 2147483647 w 172"/>
                    <a:gd name="T43" fmla="*/ 2147483647 h 151"/>
                    <a:gd name="T44" fmla="*/ 2147483647 w 172"/>
                    <a:gd name="T45" fmla="*/ 2147483647 h 151"/>
                    <a:gd name="T46" fmla="*/ 2147483647 w 172"/>
                    <a:gd name="T47" fmla="*/ 2147483647 h 151"/>
                    <a:gd name="T48" fmla="*/ 2147483647 w 172"/>
                    <a:gd name="T49" fmla="*/ 2147483647 h 151"/>
                    <a:gd name="T50" fmla="*/ 2147483647 w 172"/>
                    <a:gd name="T51" fmla="*/ 2147483647 h 151"/>
                    <a:gd name="T52" fmla="*/ 2147483647 w 172"/>
                    <a:gd name="T53" fmla="*/ 2147483647 h 151"/>
                    <a:gd name="T54" fmla="*/ 2147483647 w 172"/>
                    <a:gd name="T55" fmla="*/ 2147483647 h 151"/>
                    <a:gd name="T56" fmla="*/ 2147483647 w 172"/>
                    <a:gd name="T57" fmla="*/ 2147483647 h 151"/>
                    <a:gd name="T58" fmla="*/ 2147483647 w 172"/>
                    <a:gd name="T59" fmla="*/ 2147483647 h 151"/>
                    <a:gd name="T60" fmla="*/ 2147483647 w 172"/>
                    <a:gd name="T61" fmla="*/ 2147483647 h 151"/>
                    <a:gd name="T62" fmla="*/ 2147483647 w 172"/>
                    <a:gd name="T63" fmla="*/ 2147483647 h 151"/>
                    <a:gd name="T64" fmla="*/ 2147483647 w 172"/>
                    <a:gd name="T65" fmla="*/ 2147483647 h 151"/>
                    <a:gd name="T66" fmla="*/ 2147483647 w 172"/>
                    <a:gd name="T67" fmla="*/ 2147483647 h 151"/>
                    <a:gd name="T68" fmla="*/ 2147483647 w 172"/>
                    <a:gd name="T69" fmla="*/ 2147483647 h 151"/>
                    <a:gd name="T70" fmla="*/ 2147483647 w 172"/>
                    <a:gd name="T71" fmla="*/ 2147483647 h 151"/>
                    <a:gd name="T72" fmla="*/ 2147483647 w 172"/>
                    <a:gd name="T73" fmla="*/ 2147483647 h 151"/>
                    <a:gd name="T74" fmla="*/ 2147483647 w 172"/>
                    <a:gd name="T75" fmla="*/ 2147483647 h 151"/>
                    <a:gd name="T76" fmla="*/ 2147483647 w 172"/>
                    <a:gd name="T77" fmla="*/ 2147483647 h 151"/>
                    <a:gd name="T78" fmla="*/ 2147483647 w 172"/>
                    <a:gd name="T79" fmla="*/ 2147483647 h 151"/>
                    <a:gd name="T80" fmla="*/ 2147483647 w 172"/>
                    <a:gd name="T81" fmla="*/ 0 h 151"/>
                    <a:gd name="T82" fmla="*/ 2147483647 w 172"/>
                    <a:gd name="T83" fmla="*/ 0 h 1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
                    <a:gd name="T127" fmla="*/ 0 h 151"/>
                    <a:gd name="T128" fmla="*/ 172 w 172"/>
                    <a:gd name="T129" fmla="*/ 151 h 1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 h="151">
                      <a:moveTo>
                        <a:pt x="85" y="0"/>
                      </a:moveTo>
                      <a:lnTo>
                        <a:pt x="77" y="13"/>
                      </a:lnTo>
                      <a:lnTo>
                        <a:pt x="72" y="25"/>
                      </a:lnTo>
                      <a:lnTo>
                        <a:pt x="64" y="37"/>
                      </a:lnTo>
                      <a:lnTo>
                        <a:pt x="60" y="49"/>
                      </a:lnTo>
                      <a:lnTo>
                        <a:pt x="42" y="53"/>
                      </a:lnTo>
                      <a:lnTo>
                        <a:pt x="29" y="59"/>
                      </a:lnTo>
                      <a:lnTo>
                        <a:pt x="13" y="62"/>
                      </a:lnTo>
                      <a:lnTo>
                        <a:pt x="0" y="65"/>
                      </a:lnTo>
                      <a:lnTo>
                        <a:pt x="8" y="73"/>
                      </a:lnTo>
                      <a:lnTo>
                        <a:pt x="19" y="82"/>
                      </a:lnTo>
                      <a:lnTo>
                        <a:pt x="31" y="88"/>
                      </a:lnTo>
                      <a:lnTo>
                        <a:pt x="42" y="96"/>
                      </a:lnTo>
                      <a:lnTo>
                        <a:pt x="39" y="109"/>
                      </a:lnTo>
                      <a:lnTo>
                        <a:pt x="37" y="122"/>
                      </a:lnTo>
                      <a:lnTo>
                        <a:pt x="36" y="136"/>
                      </a:lnTo>
                      <a:lnTo>
                        <a:pt x="32" y="151"/>
                      </a:lnTo>
                      <a:lnTo>
                        <a:pt x="44" y="141"/>
                      </a:lnTo>
                      <a:lnTo>
                        <a:pt x="60" y="133"/>
                      </a:lnTo>
                      <a:lnTo>
                        <a:pt x="71" y="125"/>
                      </a:lnTo>
                      <a:lnTo>
                        <a:pt x="85" y="117"/>
                      </a:lnTo>
                      <a:lnTo>
                        <a:pt x="98" y="118"/>
                      </a:lnTo>
                      <a:lnTo>
                        <a:pt x="111" y="122"/>
                      </a:lnTo>
                      <a:lnTo>
                        <a:pt x="124" y="126"/>
                      </a:lnTo>
                      <a:lnTo>
                        <a:pt x="138" y="130"/>
                      </a:lnTo>
                      <a:lnTo>
                        <a:pt x="135" y="117"/>
                      </a:lnTo>
                      <a:lnTo>
                        <a:pt x="133" y="106"/>
                      </a:lnTo>
                      <a:lnTo>
                        <a:pt x="130" y="93"/>
                      </a:lnTo>
                      <a:lnTo>
                        <a:pt x="127" y="82"/>
                      </a:lnTo>
                      <a:lnTo>
                        <a:pt x="138" y="70"/>
                      </a:lnTo>
                      <a:lnTo>
                        <a:pt x="149" y="59"/>
                      </a:lnTo>
                      <a:lnTo>
                        <a:pt x="161" y="48"/>
                      </a:lnTo>
                      <a:lnTo>
                        <a:pt x="172" y="37"/>
                      </a:lnTo>
                      <a:lnTo>
                        <a:pt x="156" y="37"/>
                      </a:lnTo>
                      <a:lnTo>
                        <a:pt x="143" y="38"/>
                      </a:lnTo>
                      <a:lnTo>
                        <a:pt x="125" y="38"/>
                      </a:lnTo>
                      <a:lnTo>
                        <a:pt x="112" y="41"/>
                      </a:lnTo>
                      <a:lnTo>
                        <a:pt x="106" y="30"/>
                      </a:lnTo>
                      <a:lnTo>
                        <a:pt x="98" y="19"/>
                      </a:lnTo>
                      <a:lnTo>
                        <a:pt x="90" y="8"/>
                      </a:lnTo>
                      <a:lnTo>
                        <a:pt x="85"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7" name="Freeform 3232"/>
                <p:cNvSpPr>
                  <a:spLocks noChangeAspect="1"/>
                </p:cNvSpPr>
                <p:nvPr/>
              </p:nvSpPr>
              <p:spPr bwMode="auto">
                <a:xfrm rot="8643414" flipV="1">
                  <a:off x="4499796" y="1788993"/>
                  <a:ext cx="24415" cy="28308"/>
                </a:xfrm>
                <a:custGeom>
                  <a:avLst/>
                  <a:gdLst>
                    <a:gd name="T0" fmla="*/ 2147483647 w 175"/>
                    <a:gd name="T1" fmla="*/ 0 h 155"/>
                    <a:gd name="T2" fmla="*/ 2147483647 w 175"/>
                    <a:gd name="T3" fmla="*/ 2147483647 h 155"/>
                    <a:gd name="T4" fmla="*/ 2147483647 w 175"/>
                    <a:gd name="T5" fmla="*/ 2147483647 h 155"/>
                    <a:gd name="T6" fmla="*/ 2147483647 w 175"/>
                    <a:gd name="T7" fmla="*/ 2147483647 h 155"/>
                    <a:gd name="T8" fmla="*/ 2147483647 w 175"/>
                    <a:gd name="T9" fmla="*/ 2147483647 h 155"/>
                    <a:gd name="T10" fmla="*/ 2147483647 w 175"/>
                    <a:gd name="T11" fmla="*/ 2147483647 h 155"/>
                    <a:gd name="T12" fmla="*/ 2147483647 w 175"/>
                    <a:gd name="T13" fmla="*/ 2147483647 h 155"/>
                    <a:gd name="T14" fmla="*/ 2147483647 w 175"/>
                    <a:gd name="T15" fmla="*/ 2147483647 h 155"/>
                    <a:gd name="T16" fmla="*/ 0 w 175"/>
                    <a:gd name="T17" fmla="*/ 2147483647 h 155"/>
                    <a:gd name="T18" fmla="*/ 2147483647 w 175"/>
                    <a:gd name="T19" fmla="*/ 2147483647 h 155"/>
                    <a:gd name="T20" fmla="*/ 2147483647 w 175"/>
                    <a:gd name="T21" fmla="*/ 2147483647 h 155"/>
                    <a:gd name="T22" fmla="*/ 2147483647 w 175"/>
                    <a:gd name="T23" fmla="*/ 2147483647 h 155"/>
                    <a:gd name="T24" fmla="*/ 2147483647 w 175"/>
                    <a:gd name="T25" fmla="*/ 2147483647 h 155"/>
                    <a:gd name="T26" fmla="*/ 2147483647 w 175"/>
                    <a:gd name="T27" fmla="*/ 2147483647 h 155"/>
                    <a:gd name="T28" fmla="*/ 2147483647 w 175"/>
                    <a:gd name="T29" fmla="*/ 2147483647 h 155"/>
                    <a:gd name="T30" fmla="*/ 2147483647 w 175"/>
                    <a:gd name="T31" fmla="*/ 2147483647 h 155"/>
                    <a:gd name="T32" fmla="*/ 2147483647 w 175"/>
                    <a:gd name="T33" fmla="*/ 2147483647 h 155"/>
                    <a:gd name="T34" fmla="*/ 2147483647 w 175"/>
                    <a:gd name="T35" fmla="*/ 2147483647 h 155"/>
                    <a:gd name="T36" fmla="*/ 2147483647 w 175"/>
                    <a:gd name="T37" fmla="*/ 2147483647 h 155"/>
                    <a:gd name="T38" fmla="*/ 2147483647 w 175"/>
                    <a:gd name="T39" fmla="*/ 2147483647 h 155"/>
                    <a:gd name="T40" fmla="*/ 2147483647 w 175"/>
                    <a:gd name="T41" fmla="*/ 2147483647 h 155"/>
                    <a:gd name="T42" fmla="*/ 2147483647 w 175"/>
                    <a:gd name="T43" fmla="*/ 2147483647 h 155"/>
                    <a:gd name="T44" fmla="*/ 2147483647 w 175"/>
                    <a:gd name="T45" fmla="*/ 2147483647 h 155"/>
                    <a:gd name="T46" fmla="*/ 2147483647 w 175"/>
                    <a:gd name="T47" fmla="*/ 2147483647 h 155"/>
                    <a:gd name="T48" fmla="*/ 2147483647 w 175"/>
                    <a:gd name="T49" fmla="*/ 2147483647 h 155"/>
                    <a:gd name="T50" fmla="*/ 2147483647 w 175"/>
                    <a:gd name="T51" fmla="*/ 2147483647 h 155"/>
                    <a:gd name="T52" fmla="*/ 2147483647 w 175"/>
                    <a:gd name="T53" fmla="*/ 2147483647 h 155"/>
                    <a:gd name="T54" fmla="*/ 2147483647 w 175"/>
                    <a:gd name="T55" fmla="*/ 2147483647 h 155"/>
                    <a:gd name="T56" fmla="*/ 2147483647 w 175"/>
                    <a:gd name="T57" fmla="*/ 2147483647 h 155"/>
                    <a:gd name="T58" fmla="*/ 2147483647 w 175"/>
                    <a:gd name="T59" fmla="*/ 2147483647 h 155"/>
                    <a:gd name="T60" fmla="*/ 2147483647 w 175"/>
                    <a:gd name="T61" fmla="*/ 2147483647 h 155"/>
                    <a:gd name="T62" fmla="*/ 2147483647 w 175"/>
                    <a:gd name="T63" fmla="*/ 2147483647 h 155"/>
                    <a:gd name="T64" fmla="*/ 2147483647 w 175"/>
                    <a:gd name="T65" fmla="*/ 2147483647 h 155"/>
                    <a:gd name="T66" fmla="*/ 2147483647 w 175"/>
                    <a:gd name="T67" fmla="*/ 2147483647 h 155"/>
                    <a:gd name="T68" fmla="*/ 2147483647 w 175"/>
                    <a:gd name="T69" fmla="*/ 2147483647 h 155"/>
                    <a:gd name="T70" fmla="*/ 2147483647 w 175"/>
                    <a:gd name="T71" fmla="*/ 2147483647 h 155"/>
                    <a:gd name="T72" fmla="*/ 2147483647 w 175"/>
                    <a:gd name="T73" fmla="*/ 2147483647 h 155"/>
                    <a:gd name="T74" fmla="*/ 2147483647 w 175"/>
                    <a:gd name="T75" fmla="*/ 2147483647 h 155"/>
                    <a:gd name="T76" fmla="*/ 2147483647 w 175"/>
                    <a:gd name="T77" fmla="*/ 0 h 155"/>
                    <a:gd name="T78" fmla="*/ 2147483647 w 175"/>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5"/>
                    <a:gd name="T121" fmla="*/ 0 h 155"/>
                    <a:gd name="T122" fmla="*/ 175 w 175"/>
                    <a:gd name="T123" fmla="*/ 155 h 15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5" h="155">
                      <a:moveTo>
                        <a:pt x="88" y="0"/>
                      </a:moveTo>
                      <a:lnTo>
                        <a:pt x="80" y="11"/>
                      </a:lnTo>
                      <a:lnTo>
                        <a:pt x="72" y="25"/>
                      </a:lnTo>
                      <a:lnTo>
                        <a:pt x="66" y="38"/>
                      </a:lnTo>
                      <a:lnTo>
                        <a:pt x="59" y="53"/>
                      </a:lnTo>
                      <a:lnTo>
                        <a:pt x="43" y="59"/>
                      </a:lnTo>
                      <a:lnTo>
                        <a:pt x="30" y="67"/>
                      </a:lnTo>
                      <a:lnTo>
                        <a:pt x="13" y="74"/>
                      </a:lnTo>
                      <a:lnTo>
                        <a:pt x="0" y="82"/>
                      </a:lnTo>
                      <a:lnTo>
                        <a:pt x="11" y="85"/>
                      </a:lnTo>
                      <a:lnTo>
                        <a:pt x="22" y="91"/>
                      </a:lnTo>
                      <a:lnTo>
                        <a:pt x="34" y="96"/>
                      </a:lnTo>
                      <a:lnTo>
                        <a:pt x="45" y="103"/>
                      </a:lnTo>
                      <a:lnTo>
                        <a:pt x="42" y="115"/>
                      </a:lnTo>
                      <a:lnTo>
                        <a:pt x="39" y="130"/>
                      </a:lnTo>
                      <a:lnTo>
                        <a:pt x="35" y="143"/>
                      </a:lnTo>
                      <a:lnTo>
                        <a:pt x="34" y="155"/>
                      </a:lnTo>
                      <a:lnTo>
                        <a:pt x="47" y="144"/>
                      </a:lnTo>
                      <a:lnTo>
                        <a:pt x="59" y="136"/>
                      </a:lnTo>
                      <a:lnTo>
                        <a:pt x="72" y="125"/>
                      </a:lnTo>
                      <a:lnTo>
                        <a:pt x="88" y="115"/>
                      </a:lnTo>
                      <a:lnTo>
                        <a:pt x="101" y="115"/>
                      </a:lnTo>
                      <a:lnTo>
                        <a:pt x="114" y="117"/>
                      </a:lnTo>
                      <a:lnTo>
                        <a:pt x="127" y="117"/>
                      </a:lnTo>
                      <a:lnTo>
                        <a:pt x="141" y="119"/>
                      </a:lnTo>
                      <a:lnTo>
                        <a:pt x="138" y="106"/>
                      </a:lnTo>
                      <a:lnTo>
                        <a:pt x="136" y="94"/>
                      </a:lnTo>
                      <a:lnTo>
                        <a:pt x="132" y="83"/>
                      </a:lnTo>
                      <a:lnTo>
                        <a:pt x="132" y="72"/>
                      </a:lnTo>
                      <a:lnTo>
                        <a:pt x="141" y="59"/>
                      </a:lnTo>
                      <a:lnTo>
                        <a:pt x="152" y="46"/>
                      </a:lnTo>
                      <a:lnTo>
                        <a:pt x="164" y="33"/>
                      </a:lnTo>
                      <a:lnTo>
                        <a:pt x="175" y="22"/>
                      </a:lnTo>
                      <a:lnTo>
                        <a:pt x="159" y="24"/>
                      </a:lnTo>
                      <a:lnTo>
                        <a:pt x="144" y="27"/>
                      </a:lnTo>
                      <a:lnTo>
                        <a:pt x="128" y="30"/>
                      </a:lnTo>
                      <a:lnTo>
                        <a:pt x="115" y="37"/>
                      </a:lnTo>
                      <a:lnTo>
                        <a:pt x="101" y="17"/>
                      </a:lnTo>
                      <a:lnTo>
                        <a:pt x="88"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8" name="Freeform 3233"/>
                <p:cNvSpPr>
                  <a:spLocks noChangeAspect="1"/>
                </p:cNvSpPr>
                <p:nvPr/>
              </p:nvSpPr>
              <p:spPr bwMode="auto">
                <a:xfrm rot="8643414" flipV="1">
                  <a:off x="4450967" y="1798429"/>
                  <a:ext cx="24415" cy="28308"/>
                </a:xfrm>
                <a:custGeom>
                  <a:avLst/>
                  <a:gdLst>
                    <a:gd name="T0" fmla="*/ 2147483647 w 177"/>
                    <a:gd name="T1" fmla="*/ 0 h 158"/>
                    <a:gd name="T2" fmla="*/ 2147483647 w 177"/>
                    <a:gd name="T3" fmla="*/ 2147483647 h 158"/>
                    <a:gd name="T4" fmla="*/ 2147483647 w 177"/>
                    <a:gd name="T5" fmla="*/ 2147483647 h 158"/>
                    <a:gd name="T6" fmla="*/ 2147483647 w 177"/>
                    <a:gd name="T7" fmla="*/ 2147483647 h 158"/>
                    <a:gd name="T8" fmla="*/ 2147483647 w 177"/>
                    <a:gd name="T9" fmla="*/ 2147483647 h 158"/>
                    <a:gd name="T10" fmla="*/ 2147483647 w 177"/>
                    <a:gd name="T11" fmla="*/ 2147483647 h 158"/>
                    <a:gd name="T12" fmla="*/ 2147483647 w 177"/>
                    <a:gd name="T13" fmla="*/ 2147483647 h 158"/>
                    <a:gd name="T14" fmla="*/ 2147483647 w 177"/>
                    <a:gd name="T15" fmla="*/ 2147483647 h 158"/>
                    <a:gd name="T16" fmla="*/ 0 w 177"/>
                    <a:gd name="T17" fmla="*/ 2147483647 h 158"/>
                    <a:gd name="T18" fmla="*/ 2147483647 w 177"/>
                    <a:gd name="T19" fmla="*/ 2147483647 h 158"/>
                    <a:gd name="T20" fmla="*/ 2147483647 w 177"/>
                    <a:gd name="T21" fmla="*/ 2147483647 h 158"/>
                    <a:gd name="T22" fmla="*/ 2147483647 w 177"/>
                    <a:gd name="T23" fmla="*/ 2147483647 h 158"/>
                    <a:gd name="T24" fmla="*/ 2147483647 w 177"/>
                    <a:gd name="T25" fmla="*/ 2147483647 h 158"/>
                    <a:gd name="T26" fmla="*/ 2147483647 w 177"/>
                    <a:gd name="T27" fmla="*/ 2147483647 h 158"/>
                    <a:gd name="T28" fmla="*/ 2147483647 w 177"/>
                    <a:gd name="T29" fmla="*/ 2147483647 h 158"/>
                    <a:gd name="T30" fmla="*/ 2147483647 w 177"/>
                    <a:gd name="T31" fmla="*/ 2147483647 h 158"/>
                    <a:gd name="T32" fmla="*/ 2147483647 w 177"/>
                    <a:gd name="T33" fmla="*/ 2147483647 h 158"/>
                    <a:gd name="T34" fmla="*/ 2147483647 w 177"/>
                    <a:gd name="T35" fmla="*/ 2147483647 h 158"/>
                    <a:gd name="T36" fmla="*/ 2147483647 w 177"/>
                    <a:gd name="T37" fmla="*/ 2147483647 h 158"/>
                    <a:gd name="T38" fmla="*/ 2147483647 w 177"/>
                    <a:gd name="T39" fmla="*/ 2147483647 h 158"/>
                    <a:gd name="T40" fmla="*/ 2147483647 w 177"/>
                    <a:gd name="T41" fmla="*/ 2147483647 h 158"/>
                    <a:gd name="T42" fmla="*/ 2147483647 w 177"/>
                    <a:gd name="T43" fmla="*/ 2147483647 h 158"/>
                    <a:gd name="T44" fmla="*/ 2147483647 w 177"/>
                    <a:gd name="T45" fmla="*/ 2147483647 h 158"/>
                    <a:gd name="T46" fmla="*/ 2147483647 w 177"/>
                    <a:gd name="T47" fmla="*/ 2147483647 h 158"/>
                    <a:gd name="T48" fmla="*/ 2147483647 w 177"/>
                    <a:gd name="T49" fmla="*/ 2147483647 h 158"/>
                    <a:gd name="T50" fmla="*/ 2147483647 w 177"/>
                    <a:gd name="T51" fmla="*/ 2147483647 h 158"/>
                    <a:gd name="T52" fmla="*/ 2147483647 w 177"/>
                    <a:gd name="T53" fmla="*/ 2147483647 h 158"/>
                    <a:gd name="T54" fmla="*/ 2147483647 w 177"/>
                    <a:gd name="T55" fmla="*/ 2147483647 h 158"/>
                    <a:gd name="T56" fmla="*/ 2147483647 w 177"/>
                    <a:gd name="T57" fmla="*/ 2147483647 h 158"/>
                    <a:gd name="T58" fmla="*/ 2147483647 w 177"/>
                    <a:gd name="T59" fmla="*/ 2147483647 h 158"/>
                    <a:gd name="T60" fmla="*/ 2147483647 w 177"/>
                    <a:gd name="T61" fmla="*/ 2147483647 h 158"/>
                    <a:gd name="T62" fmla="*/ 2147483647 w 177"/>
                    <a:gd name="T63" fmla="*/ 2147483647 h 158"/>
                    <a:gd name="T64" fmla="*/ 2147483647 w 177"/>
                    <a:gd name="T65" fmla="*/ 2147483647 h 158"/>
                    <a:gd name="T66" fmla="*/ 2147483647 w 177"/>
                    <a:gd name="T67" fmla="*/ 2147483647 h 158"/>
                    <a:gd name="T68" fmla="*/ 2147483647 w 177"/>
                    <a:gd name="T69" fmla="*/ 2147483647 h 158"/>
                    <a:gd name="T70" fmla="*/ 2147483647 w 177"/>
                    <a:gd name="T71" fmla="*/ 2147483647 h 158"/>
                    <a:gd name="T72" fmla="*/ 2147483647 w 177"/>
                    <a:gd name="T73" fmla="*/ 2147483647 h 158"/>
                    <a:gd name="T74" fmla="*/ 2147483647 w 177"/>
                    <a:gd name="T75" fmla="*/ 2147483647 h 158"/>
                    <a:gd name="T76" fmla="*/ 2147483647 w 177"/>
                    <a:gd name="T77" fmla="*/ 0 h 158"/>
                    <a:gd name="T78" fmla="*/ 2147483647 w 177"/>
                    <a:gd name="T79" fmla="*/ 0 h 15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7"/>
                    <a:gd name="T121" fmla="*/ 0 h 158"/>
                    <a:gd name="T122" fmla="*/ 177 w 177"/>
                    <a:gd name="T123" fmla="*/ 158 h 15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7" h="158">
                      <a:moveTo>
                        <a:pt x="90" y="0"/>
                      </a:moveTo>
                      <a:lnTo>
                        <a:pt x="82" y="12"/>
                      </a:lnTo>
                      <a:lnTo>
                        <a:pt x="74" y="27"/>
                      </a:lnTo>
                      <a:lnTo>
                        <a:pt x="68" y="40"/>
                      </a:lnTo>
                      <a:lnTo>
                        <a:pt x="61" y="56"/>
                      </a:lnTo>
                      <a:lnTo>
                        <a:pt x="45" y="62"/>
                      </a:lnTo>
                      <a:lnTo>
                        <a:pt x="31" y="70"/>
                      </a:lnTo>
                      <a:lnTo>
                        <a:pt x="15" y="78"/>
                      </a:lnTo>
                      <a:lnTo>
                        <a:pt x="0" y="86"/>
                      </a:lnTo>
                      <a:lnTo>
                        <a:pt x="12" y="91"/>
                      </a:lnTo>
                      <a:lnTo>
                        <a:pt x="23" y="94"/>
                      </a:lnTo>
                      <a:lnTo>
                        <a:pt x="34" y="98"/>
                      </a:lnTo>
                      <a:lnTo>
                        <a:pt x="45" y="104"/>
                      </a:lnTo>
                      <a:lnTo>
                        <a:pt x="42" y="117"/>
                      </a:lnTo>
                      <a:lnTo>
                        <a:pt x="39" y="130"/>
                      </a:lnTo>
                      <a:lnTo>
                        <a:pt x="37" y="142"/>
                      </a:lnTo>
                      <a:lnTo>
                        <a:pt x="36" y="158"/>
                      </a:lnTo>
                      <a:lnTo>
                        <a:pt x="49" y="147"/>
                      </a:lnTo>
                      <a:lnTo>
                        <a:pt x="61" y="136"/>
                      </a:lnTo>
                      <a:lnTo>
                        <a:pt x="74" y="125"/>
                      </a:lnTo>
                      <a:lnTo>
                        <a:pt x="90" y="114"/>
                      </a:lnTo>
                      <a:lnTo>
                        <a:pt x="103" y="114"/>
                      </a:lnTo>
                      <a:lnTo>
                        <a:pt x="116" y="114"/>
                      </a:lnTo>
                      <a:lnTo>
                        <a:pt x="129" y="114"/>
                      </a:lnTo>
                      <a:lnTo>
                        <a:pt x="145" y="115"/>
                      </a:lnTo>
                      <a:lnTo>
                        <a:pt x="142" y="102"/>
                      </a:lnTo>
                      <a:lnTo>
                        <a:pt x="140" y="91"/>
                      </a:lnTo>
                      <a:lnTo>
                        <a:pt x="137" y="80"/>
                      </a:lnTo>
                      <a:lnTo>
                        <a:pt x="134" y="70"/>
                      </a:lnTo>
                      <a:lnTo>
                        <a:pt x="143" y="56"/>
                      </a:lnTo>
                      <a:lnTo>
                        <a:pt x="154" y="41"/>
                      </a:lnTo>
                      <a:lnTo>
                        <a:pt x="166" y="28"/>
                      </a:lnTo>
                      <a:lnTo>
                        <a:pt x="177" y="16"/>
                      </a:lnTo>
                      <a:lnTo>
                        <a:pt x="161" y="19"/>
                      </a:lnTo>
                      <a:lnTo>
                        <a:pt x="145" y="24"/>
                      </a:lnTo>
                      <a:lnTo>
                        <a:pt x="130" y="27"/>
                      </a:lnTo>
                      <a:lnTo>
                        <a:pt x="116" y="33"/>
                      </a:lnTo>
                      <a:lnTo>
                        <a:pt x="103" y="16"/>
                      </a:lnTo>
                      <a:lnTo>
                        <a:pt x="90"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9" name="Freeform 3234"/>
                <p:cNvSpPr>
                  <a:spLocks noChangeAspect="1"/>
                </p:cNvSpPr>
                <p:nvPr/>
              </p:nvSpPr>
              <p:spPr bwMode="auto">
                <a:xfrm rot="8643414" flipV="1">
                  <a:off x="4646285" y="1721369"/>
                  <a:ext cx="22889" cy="28308"/>
                </a:xfrm>
                <a:custGeom>
                  <a:avLst/>
                  <a:gdLst>
                    <a:gd name="T0" fmla="*/ 2147483647 w 162"/>
                    <a:gd name="T1" fmla="*/ 2147483647 h 164"/>
                    <a:gd name="T2" fmla="*/ 2147483647 w 162"/>
                    <a:gd name="T3" fmla="*/ 2147483647 h 164"/>
                    <a:gd name="T4" fmla="*/ 2147483647 w 162"/>
                    <a:gd name="T5" fmla="*/ 2147483647 h 164"/>
                    <a:gd name="T6" fmla="*/ 2147483647 w 162"/>
                    <a:gd name="T7" fmla="*/ 2147483647 h 164"/>
                    <a:gd name="T8" fmla="*/ 2147483647 w 162"/>
                    <a:gd name="T9" fmla="*/ 2147483647 h 164"/>
                    <a:gd name="T10" fmla="*/ 2147483647 w 162"/>
                    <a:gd name="T11" fmla="*/ 2147483647 h 164"/>
                    <a:gd name="T12" fmla="*/ 2147483647 w 162"/>
                    <a:gd name="T13" fmla="*/ 2147483647 h 164"/>
                    <a:gd name="T14" fmla="*/ 2147483647 w 162"/>
                    <a:gd name="T15" fmla="*/ 2147483647 h 164"/>
                    <a:gd name="T16" fmla="*/ 2147483647 w 162"/>
                    <a:gd name="T17" fmla="*/ 2147483647 h 164"/>
                    <a:gd name="T18" fmla="*/ 2147483647 w 162"/>
                    <a:gd name="T19" fmla="*/ 2147483647 h 164"/>
                    <a:gd name="T20" fmla="*/ 2147483647 w 162"/>
                    <a:gd name="T21" fmla="*/ 2147483647 h 164"/>
                    <a:gd name="T22" fmla="*/ 2147483647 w 162"/>
                    <a:gd name="T23" fmla="*/ 2147483647 h 164"/>
                    <a:gd name="T24" fmla="*/ 2147483647 w 162"/>
                    <a:gd name="T25" fmla="*/ 2147483647 h 164"/>
                    <a:gd name="T26" fmla="*/ 2147483647 w 162"/>
                    <a:gd name="T27" fmla="*/ 2147483647 h 164"/>
                    <a:gd name="T28" fmla="*/ 2147483647 w 162"/>
                    <a:gd name="T29" fmla="*/ 2147483647 h 164"/>
                    <a:gd name="T30" fmla="*/ 2147483647 w 162"/>
                    <a:gd name="T31" fmla="*/ 2147483647 h 164"/>
                    <a:gd name="T32" fmla="*/ 2147483647 w 162"/>
                    <a:gd name="T33" fmla="*/ 2147483647 h 164"/>
                    <a:gd name="T34" fmla="*/ 2147483647 w 162"/>
                    <a:gd name="T35" fmla="*/ 2147483647 h 164"/>
                    <a:gd name="T36" fmla="*/ 2147483647 w 162"/>
                    <a:gd name="T37" fmla="*/ 2147483647 h 164"/>
                    <a:gd name="T38" fmla="*/ 2147483647 w 162"/>
                    <a:gd name="T39" fmla="*/ 2147483647 h 164"/>
                    <a:gd name="T40" fmla="*/ 2147483647 w 162"/>
                    <a:gd name="T41" fmla="*/ 2147483647 h 164"/>
                    <a:gd name="T42" fmla="*/ 2147483647 w 162"/>
                    <a:gd name="T43" fmla="*/ 2147483647 h 164"/>
                    <a:gd name="T44" fmla="*/ 2147483647 w 162"/>
                    <a:gd name="T45" fmla="*/ 2147483647 h 164"/>
                    <a:gd name="T46" fmla="*/ 2147483647 w 162"/>
                    <a:gd name="T47" fmla="*/ 2147483647 h 164"/>
                    <a:gd name="T48" fmla="*/ 2147483647 w 162"/>
                    <a:gd name="T49" fmla="*/ 0 h 164"/>
                    <a:gd name="T50" fmla="*/ 2147483647 w 162"/>
                    <a:gd name="T51" fmla="*/ 2147483647 h 164"/>
                    <a:gd name="T52" fmla="*/ 2147483647 w 162"/>
                    <a:gd name="T53" fmla="*/ 2147483647 h 164"/>
                    <a:gd name="T54" fmla="*/ 2147483647 w 162"/>
                    <a:gd name="T55" fmla="*/ 2147483647 h 164"/>
                    <a:gd name="T56" fmla="*/ 2147483647 w 162"/>
                    <a:gd name="T57" fmla="*/ 2147483647 h 164"/>
                    <a:gd name="T58" fmla="*/ 2147483647 w 162"/>
                    <a:gd name="T59" fmla="*/ 2147483647 h 164"/>
                    <a:gd name="T60" fmla="*/ 2147483647 w 162"/>
                    <a:gd name="T61" fmla="*/ 2147483647 h 164"/>
                    <a:gd name="T62" fmla="*/ 2147483647 w 162"/>
                    <a:gd name="T63" fmla="*/ 2147483647 h 164"/>
                    <a:gd name="T64" fmla="*/ 0 w 162"/>
                    <a:gd name="T65" fmla="*/ 2147483647 h 164"/>
                    <a:gd name="T66" fmla="*/ 2147483647 w 162"/>
                    <a:gd name="T67" fmla="*/ 2147483647 h 164"/>
                    <a:gd name="T68" fmla="*/ 2147483647 w 162"/>
                    <a:gd name="T69" fmla="*/ 2147483647 h 164"/>
                    <a:gd name="T70" fmla="*/ 2147483647 w 162"/>
                    <a:gd name="T71" fmla="*/ 2147483647 h 164"/>
                    <a:gd name="T72" fmla="*/ 2147483647 w 162"/>
                    <a:gd name="T73" fmla="*/ 2147483647 h 164"/>
                    <a:gd name="T74" fmla="*/ 2147483647 w 162"/>
                    <a:gd name="T75" fmla="*/ 2147483647 h 164"/>
                    <a:gd name="T76" fmla="*/ 2147483647 w 162"/>
                    <a:gd name="T77" fmla="*/ 2147483647 h 164"/>
                    <a:gd name="T78" fmla="*/ 2147483647 w 162"/>
                    <a:gd name="T79" fmla="*/ 2147483647 h 164"/>
                    <a:gd name="T80" fmla="*/ 2147483647 w 162"/>
                    <a:gd name="T81" fmla="*/ 2147483647 h 164"/>
                    <a:gd name="T82" fmla="*/ 2147483647 w 162"/>
                    <a:gd name="T83" fmla="*/ 2147483647 h 1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2"/>
                    <a:gd name="T127" fmla="*/ 0 h 164"/>
                    <a:gd name="T128" fmla="*/ 162 w 162"/>
                    <a:gd name="T129" fmla="*/ 164 h 1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2" h="164">
                      <a:moveTo>
                        <a:pt x="31" y="132"/>
                      </a:moveTo>
                      <a:lnTo>
                        <a:pt x="42" y="129"/>
                      </a:lnTo>
                      <a:lnTo>
                        <a:pt x="55" y="127"/>
                      </a:lnTo>
                      <a:lnTo>
                        <a:pt x="68" y="125"/>
                      </a:lnTo>
                      <a:lnTo>
                        <a:pt x="81" y="122"/>
                      </a:lnTo>
                      <a:lnTo>
                        <a:pt x="92" y="132"/>
                      </a:lnTo>
                      <a:lnTo>
                        <a:pt x="105" y="143"/>
                      </a:lnTo>
                      <a:lnTo>
                        <a:pt x="117" y="153"/>
                      </a:lnTo>
                      <a:lnTo>
                        <a:pt x="130" y="164"/>
                      </a:lnTo>
                      <a:lnTo>
                        <a:pt x="127" y="148"/>
                      </a:lnTo>
                      <a:lnTo>
                        <a:pt x="125" y="133"/>
                      </a:lnTo>
                      <a:lnTo>
                        <a:pt x="124" y="121"/>
                      </a:lnTo>
                      <a:lnTo>
                        <a:pt x="122" y="108"/>
                      </a:lnTo>
                      <a:lnTo>
                        <a:pt x="130" y="101"/>
                      </a:lnTo>
                      <a:lnTo>
                        <a:pt x="141" y="95"/>
                      </a:lnTo>
                      <a:lnTo>
                        <a:pt x="151" y="87"/>
                      </a:lnTo>
                      <a:lnTo>
                        <a:pt x="162" y="82"/>
                      </a:lnTo>
                      <a:lnTo>
                        <a:pt x="148" y="74"/>
                      </a:lnTo>
                      <a:lnTo>
                        <a:pt x="135" y="69"/>
                      </a:lnTo>
                      <a:lnTo>
                        <a:pt x="121" y="61"/>
                      </a:lnTo>
                      <a:lnTo>
                        <a:pt x="106" y="56"/>
                      </a:lnTo>
                      <a:lnTo>
                        <a:pt x="100" y="40"/>
                      </a:lnTo>
                      <a:lnTo>
                        <a:pt x="93" y="27"/>
                      </a:lnTo>
                      <a:lnTo>
                        <a:pt x="89" y="13"/>
                      </a:lnTo>
                      <a:lnTo>
                        <a:pt x="82" y="0"/>
                      </a:lnTo>
                      <a:lnTo>
                        <a:pt x="76" y="8"/>
                      </a:lnTo>
                      <a:lnTo>
                        <a:pt x="69" y="18"/>
                      </a:lnTo>
                      <a:lnTo>
                        <a:pt x="63" y="27"/>
                      </a:lnTo>
                      <a:lnTo>
                        <a:pt x="56" y="39"/>
                      </a:lnTo>
                      <a:lnTo>
                        <a:pt x="42" y="35"/>
                      </a:lnTo>
                      <a:lnTo>
                        <a:pt x="29" y="34"/>
                      </a:lnTo>
                      <a:lnTo>
                        <a:pt x="15" y="29"/>
                      </a:lnTo>
                      <a:lnTo>
                        <a:pt x="0" y="27"/>
                      </a:lnTo>
                      <a:lnTo>
                        <a:pt x="10" y="40"/>
                      </a:lnTo>
                      <a:lnTo>
                        <a:pt x="20" y="53"/>
                      </a:lnTo>
                      <a:lnTo>
                        <a:pt x="29" y="68"/>
                      </a:lnTo>
                      <a:lnTo>
                        <a:pt x="40" y="80"/>
                      </a:lnTo>
                      <a:lnTo>
                        <a:pt x="36" y="92"/>
                      </a:lnTo>
                      <a:lnTo>
                        <a:pt x="34" y="104"/>
                      </a:lnTo>
                      <a:lnTo>
                        <a:pt x="32" y="117"/>
                      </a:lnTo>
                      <a:lnTo>
                        <a:pt x="31"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0" name="Freeform 3235"/>
                <p:cNvSpPr>
                  <a:spLocks noChangeAspect="1"/>
                </p:cNvSpPr>
                <p:nvPr/>
              </p:nvSpPr>
              <p:spPr bwMode="auto">
                <a:xfrm rot="8643414" flipV="1">
                  <a:off x="4617292" y="1755967"/>
                  <a:ext cx="22889" cy="26735"/>
                </a:xfrm>
                <a:custGeom>
                  <a:avLst/>
                  <a:gdLst>
                    <a:gd name="T0" fmla="*/ 2147483647 w 167"/>
                    <a:gd name="T1" fmla="*/ 0 h 152"/>
                    <a:gd name="T2" fmla="*/ 2147483647 w 167"/>
                    <a:gd name="T3" fmla="*/ 2147483647 h 152"/>
                    <a:gd name="T4" fmla="*/ 2147483647 w 167"/>
                    <a:gd name="T5" fmla="*/ 2147483647 h 152"/>
                    <a:gd name="T6" fmla="*/ 2147483647 w 167"/>
                    <a:gd name="T7" fmla="*/ 2147483647 h 152"/>
                    <a:gd name="T8" fmla="*/ 2147483647 w 167"/>
                    <a:gd name="T9" fmla="*/ 2147483647 h 152"/>
                    <a:gd name="T10" fmla="*/ 2147483647 w 167"/>
                    <a:gd name="T11" fmla="*/ 2147483647 h 152"/>
                    <a:gd name="T12" fmla="*/ 2147483647 w 167"/>
                    <a:gd name="T13" fmla="*/ 2147483647 h 152"/>
                    <a:gd name="T14" fmla="*/ 2147483647 w 167"/>
                    <a:gd name="T15" fmla="*/ 2147483647 h 152"/>
                    <a:gd name="T16" fmla="*/ 0 w 167"/>
                    <a:gd name="T17" fmla="*/ 2147483647 h 152"/>
                    <a:gd name="T18" fmla="*/ 2147483647 w 167"/>
                    <a:gd name="T19" fmla="*/ 2147483647 h 152"/>
                    <a:gd name="T20" fmla="*/ 2147483647 w 167"/>
                    <a:gd name="T21" fmla="*/ 2147483647 h 152"/>
                    <a:gd name="T22" fmla="*/ 2147483647 w 167"/>
                    <a:gd name="T23" fmla="*/ 2147483647 h 152"/>
                    <a:gd name="T24" fmla="*/ 2147483647 w 167"/>
                    <a:gd name="T25" fmla="*/ 2147483647 h 152"/>
                    <a:gd name="T26" fmla="*/ 2147483647 w 167"/>
                    <a:gd name="T27" fmla="*/ 2147483647 h 152"/>
                    <a:gd name="T28" fmla="*/ 2147483647 w 167"/>
                    <a:gd name="T29" fmla="*/ 2147483647 h 152"/>
                    <a:gd name="T30" fmla="*/ 2147483647 w 167"/>
                    <a:gd name="T31" fmla="*/ 2147483647 h 152"/>
                    <a:gd name="T32" fmla="*/ 2147483647 w 167"/>
                    <a:gd name="T33" fmla="*/ 2147483647 h 152"/>
                    <a:gd name="T34" fmla="*/ 2147483647 w 167"/>
                    <a:gd name="T35" fmla="*/ 2147483647 h 152"/>
                    <a:gd name="T36" fmla="*/ 2147483647 w 167"/>
                    <a:gd name="T37" fmla="*/ 2147483647 h 152"/>
                    <a:gd name="T38" fmla="*/ 2147483647 w 167"/>
                    <a:gd name="T39" fmla="*/ 2147483647 h 152"/>
                    <a:gd name="T40" fmla="*/ 2147483647 w 167"/>
                    <a:gd name="T41" fmla="*/ 2147483647 h 152"/>
                    <a:gd name="T42" fmla="*/ 2147483647 w 167"/>
                    <a:gd name="T43" fmla="*/ 2147483647 h 152"/>
                    <a:gd name="T44" fmla="*/ 2147483647 w 167"/>
                    <a:gd name="T45" fmla="*/ 2147483647 h 152"/>
                    <a:gd name="T46" fmla="*/ 2147483647 w 167"/>
                    <a:gd name="T47" fmla="*/ 2147483647 h 152"/>
                    <a:gd name="T48" fmla="*/ 2147483647 w 167"/>
                    <a:gd name="T49" fmla="*/ 2147483647 h 152"/>
                    <a:gd name="T50" fmla="*/ 2147483647 w 167"/>
                    <a:gd name="T51" fmla="*/ 2147483647 h 152"/>
                    <a:gd name="T52" fmla="*/ 2147483647 w 167"/>
                    <a:gd name="T53" fmla="*/ 2147483647 h 152"/>
                    <a:gd name="T54" fmla="*/ 2147483647 w 167"/>
                    <a:gd name="T55" fmla="*/ 2147483647 h 152"/>
                    <a:gd name="T56" fmla="*/ 2147483647 w 167"/>
                    <a:gd name="T57" fmla="*/ 2147483647 h 152"/>
                    <a:gd name="T58" fmla="*/ 2147483647 w 167"/>
                    <a:gd name="T59" fmla="*/ 2147483647 h 152"/>
                    <a:gd name="T60" fmla="*/ 2147483647 w 167"/>
                    <a:gd name="T61" fmla="*/ 2147483647 h 152"/>
                    <a:gd name="T62" fmla="*/ 2147483647 w 167"/>
                    <a:gd name="T63" fmla="*/ 2147483647 h 152"/>
                    <a:gd name="T64" fmla="*/ 2147483647 w 167"/>
                    <a:gd name="T65" fmla="*/ 2147483647 h 152"/>
                    <a:gd name="T66" fmla="*/ 2147483647 w 167"/>
                    <a:gd name="T67" fmla="*/ 2147483647 h 152"/>
                    <a:gd name="T68" fmla="*/ 2147483647 w 167"/>
                    <a:gd name="T69" fmla="*/ 2147483647 h 152"/>
                    <a:gd name="T70" fmla="*/ 2147483647 w 167"/>
                    <a:gd name="T71" fmla="*/ 2147483647 h 152"/>
                    <a:gd name="T72" fmla="*/ 2147483647 w 167"/>
                    <a:gd name="T73" fmla="*/ 2147483647 h 152"/>
                    <a:gd name="T74" fmla="*/ 2147483647 w 167"/>
                    <a:gd name="T75" fmla="*/ 2147483647 h 152"/>
                    <a:gd name="T76" fmla="*/ 2147483647 w 167"/>
                    <a:gd name="T77" fmla="*/ 2147483647 h 152"/>
                    <a:gd name="T78" fmla="*/ 2147483647 w 167"/>
                    <a:gd name="T79" fmla="*/ 2147483647 h 152"/>
                    <a:gd name="T80" fmla="*/ 2147483647 w 167"/>
                    <a:gd name="T81" fmla="*/ 0 h 152"/>
                    <a:gd name="T82" fmla="*/ 2147483647 w 167"/>
                    <a:gd name="T83" fmla="*/ 0 h 15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152"/>
                    <a:gd name="T128" fmla="*/ 167 w 167"/>
                    <a:gd name="T129" fmla="*/ 152 h 15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152">
                      <a:moveTo>
                        <a:pt x="83" y="0"/>
                      </a:moveTo>
                      <a:lnTo>
                        <a:pt x="75" y="11"/>
                      </a:lnTo>
                      <a:lnTo>
                        <a:pt x="70" y="22"/>
                      </a:lnTo>
                      <a:lnTo>
                        <a:pt x="62" y="34"/>
                      </a:lnTo>
                      <a:lnTo>
                        <a:pt x="56" y="45"/>
                      </a:lnTo>
                      <a:lnTo>
                        <a:pt x="42" y="43"/>
                      </a:lnTo>
                      <a:lnTo>
                        <a:pt x="27" y="43"/>
                      </a:lnTo>
                      <a:lnTo>
                        <a:pt x="13" y="43"/>
                      </a:lnTo>
                      <a:lnTo>
                        <a:pt x="0" y="43"/>
                      </a:lnTo>
                      <a:lnTo>
                        <a:pt x="8" y="55"/>
                      </a:lnTo>
                      <a:lnTo>
                        <a:pt x="19" y="66"/>
                      </a:lnTo>
                      <a:lnTo>
                        <a:pt x="30" y="77"/>
                      </a:lnTo>
                      <a:lnTo>
                        <a:pt x="42" y="88"/>
                      </a:lnTo>
                      <a:lnTo>
                        <a:pt x="38" y="99"/>
                      </a:lnTo>
                      <a:lnTo>
                        <a:pt x="37" y="112"/>
                      </a:lnTo>
                      <a:lnTo>
                        <a:pt x="32" y="125"/>
                      </a:lnTo>
                      <a:lnTo>
                        <a:pt x="30" y="138"/>
                      </a:lnTo>
                      <a:lnTo>
                        <a:pt x="43" y="133"/>
                      </a:lnTo>
                      <a:lnTo>
                        <a:pt x="56" y="130"/>
                      </a:lnTo>
                      <a:lnTo>
                        <a:pt x="67" y="125"/>
                      </a:lnTo>
                      <a:lnTo>
                        <a:pt x="83" y="122"/>
                      </a:lnTo>
                      <a:lnTo>
                        <a:pt x="94" y="130"/>
                      </a:lnTo>
                      <a:lnTo>
                        <a:pt x="107" y="136"/>
                      </a:lnTo>
                      <a:lnTo>
                        <a:pt x="120" y="144"/>
                      </a:lnTo>
                      <a:lnTo>
                        <a:pt x="135" y="152"/>
                      </a:lnTo>
                      <a:lnTo>
                        <a:pt x="131" y="136"/>
                      </a:lnTo>
                      <a:lnTo>
                        <a:pt x="130" y="124"/>
                      </a:lnTo>
                      <a:lnTo>
                        <a:pt x="125" y="111"/>
                      </a:lnTo>
                      <a:lnTo>
                        <a:pt x="123" y="99"/>
                      </a:lnTo>
                      <a:lnTo>
                        <a:pt x="133" y="90"/>
                      </a:lnTo>
                      <a:lnTo>
                        <a:pt x="144" y="82"/>
                      </a:lnTo>
                      <a:lnTo>
                        <a:pt x="155" y="74"/>
                      </a:lnTo>
                      <a:lnTo>
                        <a:pt x="167" y="66"/>
                      </a:lnTo>
                      <a:lnTo>
                        <a:pt x="149" y="59"/>
                      </a:lnTo>
                      <a:lnTo>
                        <a:pt x="136" y="58"/>
                      </a:lnTo>
                      <a:lnTo>
                        <a:pt x="122" y="55"/>
                      </a:lnTo>
                      <a:lnTo>
                        <a:pt x="109" y="53"/>
                      </a:lnTo>
                      <a:lnTo>
                        <a:pt x="101" y="37"/>
                      </a:lnTo>
                      <a:lnTo>
                        <a:pt x="96" y="24"/>
                      </a:lnTo>
                      <a:lnTo>
                        <a:pt x="88" y="11"/>
                      </a:ln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1" name="Freeform 3236"/>
                <p:cNvSpPr>
                  <a:spLocks noChangeAspect="1"/>
                </p:cNvSpPr>
                <p:nvPr/>
              </p:nvSpPr>
              <p:spPr bwMode="auto">
                <a:xfrm rot="8643414" flipV="1">
                  <a:off x="4582196" y="1784275"/>
                  <a:ext cx="24415" cy="26735"/>
                </a:xfrm>
                <a:custGeom>
                  <a:avLst/>
                  <a:gdLst>
                    <a:gd name="T0" fmla="*/ 2147483647 w 170"/>
                    <a:gd name="T1" fmla="*/ 2147483647 h 146"/>
                    <a:gd name="T2" fmla="*/ 2147483647 w 170"/>
                    <a:gd name="T3" fmla="*/ 2147483647 h 146"/>
                    <a:gd name="T4" fmla="*/ 2147483647 w 170"/>
                    <a:gd name="T5" fmla="*/ 2147483647 h 146"/>
                    <a:gd name="T6" fmla="*/ 2147483647 w 170"/>
                    <a:gd name="T7" fmla="*/ 2147483647 h 146"/>
                    <a:gd name="T8" fmla="*/ 2147483647 w 170"/>
                    <a:gd name="T9" fmla="*/ 2147483647 h 146"/>
                    <a:gd name="T10" fmla="*/ 2147483647 w 170"/>
                    <a:gd name="T11" fmla="*/ 2147483647 h 146"/>
                    <a:gd name="T12" fmla="*/ 2147483647 w 170"/>
                    <a:gd name="T13" fmla="*/ 2147483647 h 146"/>
                    <a:gd name="T14" fmla="*/ 2147483647 w 170"/>
                    <a:gd name="T15" fmla="*/ 2147483647 h 146"/>
                    <a:gd name="T16" fmla="*/ 2147483647 w 170"/>
                    <a:gd name="T17" fmla="*/ 2147483647 h 146"/>
                    <a:gd name="T18" fmla="*/ 2147483647 w 170"/>
                    <a:gd name="T19" fmla="*/ 2147483647 h 146"/>
                    <a:gd name="T20" fmla="*/ 2147483647 w 170"/>
                    <a:gd name="T21" fmla="*/ 2147483647 h 146"/>
                    <a:gd name="T22" fmla="*/ 2147483647 w 170"/>
                    <a:gd name="T23" fmla="*/ 2147483647 h 146"/>
                    <a:gd name="T24" fmla="*/ 2147483647 w 170"/>
                    <a:gd name="T25" fmla="*/ 0 h 146"/>
                    <a:gd name="T26" fmla="*/ 2147483647 w 170"/>
                    <a:gd name="T27" fmla="*/ 2147483647 h 146"/>
                    <a:gd name="T28" fmla="*/ 2147483647 w 170"/>
                    <a:gd name="T29" fmla="*/ 2147483647 h 146"/>
                    <a:gd name="T30" fmla="*/ 2147483647 w 170"/>
                    <a:gd name="T31" fmla="*/ 2147483647 h 146"/>
                    <a:gd name="T32" fmla="*/ 2147483647 w 170"/>
                    <a:gd name="T33" fmla="*/ 2147483647 h 146"/>
                    <a:gd name="T34" fmla="*/ 2147483647 w 170"/>
                    <a:gd name="T35" fmla="*/ 2147483647 h 146"/>
                    <a:gd name="T36" fmla="*/ 2147483647 w 170"/>
                    <a:gd name="T37" fmla="*/ 2147483647 h 146"/>
                    <a:gd name="T38" fmla="*/ 2147483647 w 170"/>
                    <a:gd name="T39" fmla="*/ 2147483647 h 146"/>
                    <a:gd name="T40" fmla="*/ 0 w 170"/>
                    <a:gd name="T41" fmla="*/ 2147483647 h 146"/>
                    <a:gd name="T42" fmla="*/ 2147483647 w 170"/>
                    <a:gd name="T43" fmla="*/ 2147483647 h 146"/>
                    <a:gd name="T44" fmla="*/ 2147483647 w 170"/>
                    <a:gd name="T45" fmla="*/ 2147483647 h 146"/>
                    <a:gd name="T46" fmla="*/ 2147483647 w 170"/>
                    <a:gd name="T47" fmla="*/ 2147483647 h 146"/>
                    <a:gd name="T48" fmla="*/ 2147483647 w 170"/>
                    <a:gd name="T49" fmla="*/ 2147483647 h 146"/>
                    <a:gd name="T50" fmla="*/ 2147483647 w 170"/>
                    <a:gd name="T51" fmla="*/ 2147483647 h 146"/>
                    <a:gd name="T52" fmla="*/ 2147483647 w 170"/>
                    <a:gd name="T53" fmla="*/ 2147483647 h 146"/>
                    <a:gd name="T54" fmla="*/ 2147483647 w 170"/>
                    <a:gd name="T55" fmla="*/ 2147483647 h 146"/>
                    <a:gd name="T56" fmla="*/ 2147483647 w 170"/>
                    <a:gd name="T57" fmla="*/ 2147483647 h 146"/>
                    <a:gd name="T58" fmla="*/ 2147483647 w 170"/>
                    <a:gd name="T59" fmla="*/ 2147483647 h 146"/>
                    <a:gd name="T60" fmla="*/ 2147483647 w 170"/>
                    <a:gd name="T61" fmla="*/ 2147483647 h 146"/>
                    <a:gd name="T62" fmla="*/ 2147483647 w 170"/>
                    <a:gd name="T63" fmla="*/ 2147483647 h 146"/>
                    <a:gd name="T64" fmla="*/ 2147483647 w 170"/>
                    <a:gd name="T65" fmla="*/ 2147483647 h 146"/>
                    <a:gd name="T66" fmla="*/ 2147483647 w 170"/>
                    <a:gd name="T67" fmla="*/ 2147483647 h 146"/>
                    <a:gd name="T68" fmla="*/ 2147483647 w 170"/>
                    <a:gd name="T69" fmla="*/ 2147483647 h 146"/>
                    <a:gd name="T70" fmla="*/ 2147483647 w 170"/>
                    <a:gd name="T71" fmla="*/ 2147483647 h 146"/>
                    <a:gd name="T72" fmla="*/ 2147483647 w 170"/>
                    <a:gd name="T73" fmla="*/ 2147483647 h 146"/>
                    <a:gd name="T74" fmla="*/ 2147483647 w 170"/>
                    <a:gd name="T75" fmla="*/ 2147483647 h 146"/>
                    <a:gd name="T76" fmla="*/ 2147483647 w 170"/>
                    <a:gd name="T77" fmla="*/ 2147483647 h 146"/>
                    <a:gd name="T78" fmla="*/ 2147483647 w 170"/>
                    <a:gd name="T79" fmla="*/ 2147483647 h 146"/>
                    <a:gd name="T80" fmla="*/ 2147483647 w 170"/>
                    <a:gd name="T81" fmla="*/ 2147483647 h 146"/>
                    <a:gd name="T82" fmla="*/ 2147483647 w 170"/>
                    <a:gd name="T83" fmla="*/ 2147483647 h 1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0"/>
                    <a:gd name="T127" fmla="*/ 0 h 146"/>
                    <a:gd name="T128" fmla="*/ 170 w 170"/>
                    <a:gd name="T129" fmla="*/ 146 h 1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0" h="146">
                      <a:moveTo>
                        <a:pt x="128" y="86"/>
                      </a:moveTo>
                      <a:lnTo>
                        <a:pt x="136" y="75"/>
                      </a:lnTo>
                      <a:lnTo>
                        <a:pt x="147" y="65"/>
                      </a:lnTo>
                      <a:lnTo>
                        <a:pt x="158" y="54"/>
                      </a:lnTo>
                      <a:lnTo>
                        <a:pt x="170" y="45"/>
                      </a:lnTo>
                      <a:lnTo>
                        <a:pt x="154" y="45"/>
                      </a:lnTo>
                      <a:lnTo>
                        <a:pt x="141" y="45"/>
                      </a:lnTo>
                      <a:lnTo>
                        <a:pt x="123" y="45"/>
                      </a:lnTo>
                      <a:lnTo>
                        <a:pt x="110" y="45"/>
                      </a:lnTo>
                      <a:lnTo>
                        <a:pt x="104" y="32"/>
                      </a:lnTo>
                      <a:lnTo>
                        <a:pt x="97" y="20"/>
                      </a:lnTo>
                      <a:lnTo>
                        <a:pt x="89" y="9"/>
                      </a:lnTo>
                      <a:lnTo>
                        <a:pt x="85" y="0"/>
                      </a:lnTo>
                      <a:lnTo>
                        <a:pt x="77" y="11"/>
                      </a:lnTo>
                      <a:lnTo>
                        <a:pt x="72" y="24"/>
                      </a:lnTo>
                      <a:lnTo>
                        <a:pt x="64" y="35"/>
                      </a:lnTo>
                      <a:lnTo>
                        <a:pt x="59" y="48"/>
                      </a:lnTo>
                      <a:lnTo>
                        <a:pt x="41" y="49"/>
                      </a:lnTo>
                      <a:lnTo>
                        <a:pt x="29" y="54"/>
                      </a:lnTo>
                      <a:lnTo>
                        <a:pt x="12" y="56"/>
                      </a:lnTo>
                      <a:lnTo>
                        <a:pt x="0" y="59"/>
                      </a:lnTo>
                      <a:lnTo>
                        <a:pt x="9" y="67"/>
                      </a:lnTo>
                      <a:lnTo>
                        <a:pt x="19" y="77"/>
                      </a:lnTo>
                      <a:lnTo>
                        <a:pt x="30" y="83"/>
                      </a:lnTo>
                      <a:lnTo>
                        <a:pt x="41" y="94"/>
                      </a:lnTo>
                      <a:lnTo>
                        <a:pt x="38" y="106"/>
                      </a:lnTo>
                      <a:lnTo>
                        <a:pt x="37" y="120"/>
                      </a:lnTo>
                      <a:lnTo>
                        <a:pt x="33" y="133"/>
                      </a:lnTo>
                      <a:lnTo>
                        <a:pt x="33" y="146"/>
                      </a:lnTo>
                      <a:lnTo>
                        <a:pt x="45" y="138"/>
                      </a:lnTo>
                      <a:lnTo>
                        <a:pt x="57" y="133"/>
                      </a:lnTo>
                      <a:lnTo>
                        <a:pt x="70" y="125"/>
                      </a:lnTo>
                      <a:lnTo>
                        <a:pt x="85" y="117"/>
                      </a:lnTo>
                      <a:lnTo>
                        <a:pt x="96" y="122"/>
                      </a:lnTo>
                      <a:lnTo>
                        <a:pt x="110" y="126"/>
                      </a:lnTo>
                      <a:lnTo>
                        <a:pt x="122" y="131"/>
                      </a:lnTo>
                      <a:lnTo>
                        <a:pt x="136" y="136"/>
                      </a:lnTo>
                      <a:lnTo>
                        <a:pt x="133" y="123"/>
                      </a:lnTo>
                      <a:lnTo>
                        <a:pt x="131" y="110"/>
                      </a:lnTo>
                      <a:lnTo>
                        <a:pt x="130" y="97"/>
                      </a:lnTo>
                      <a:lnTo>
                        <a:pt x="128" y="86"/>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2" name="Freeform 3237"/>
                <p:cNvSpPr>
                  <a:spLocks noChangeAspect="1"/>
                </p:cNvSpPr>
                <p:nvPr/>
              </p:nvSpPr>
              <p:spPr bwMode="auto">
                <a:xfrm rot="8643414" flipV="1">
                  <a:off x="4540996" y="1803147"/>
                  <a:ext cx="24415" cy="28308"/>
                </a:xfrm>
                <a:custGeom>
                  <a:avLst/>
                  <a:gdLst>
                    <a:gd name="T0" fmla="*/ 2147483647 w 175"/>
                    <a:gd name="T1" fmla="*/ 0 h 154"/>
                    <a:gd name="T2" fmla="*/ 2147483647 w 175"/>
                    <a:gd name="T3" fmla="*/ 2147483647 h 154"/>
                    <a:gd name="T4" fmla="*/ 2147483647 w 175"/>
                    <a:gd name="T5" fmla="*/ 2147483647 h 154"/>
                    <a:gd name="T6" fmla="*/ 2147483647 w 175"/>
                    <a:gd name="T7" fmla="*/ 2147483647 h 154"/>
                    <a:gd name="T8" fmla="*/ 2147483647 w 175"/>
                    <a:gd name="T9" fmla="*/ 2147483647 h 154"/>
                    <a:gd name="T10" fmla="*/ 2147483647 w 175"/>
                    <a:gd name="T11" fmla="*/ 2147483647 h 154"/>
                    <a:gd name="T12" fmla="*/ 2147483647 w 175"/>
                    <a:gd name="T13" fmla="*/ 2147483647 h 154"/>
                    <a:gd name="T14" fmla="*/ 2147483647 w 175"/>
                    <a:gd name="T15" fmla="*/ 2147483647 h 154"/>
                    <a:gd name="T16" fmla="*/ 0 w 175"/>
                    <a:gd name="T17" fmla="*/ 2147483647 h 154"/>
                    <a:gd name="T18" fmla="*/ 2147483647 w 175"/>
                    <a:gd name="T19" fmla="*/ 2147483647 h 154"/>
                    <a:gd name="T20" fmla="*/ 2147483647 w 175"/>
                    <a:gd name="T21" fmla="*/ 2147483647 h 154"/>
                    <a:gd name="T22" fmla="*/ 2147483647 w 175"/>
                    <a:gd name="T23" fmla="*/ 2147483647 h 154"/>
                    <a:gd name="T24" fmla="*/ 2147483647 w 175"/>
                    <a:gd name="T25" fmla="*/ 2147483647 h 154"/>
                    <a:gd name="T26" fmla="*/ 2147483647 w 175"/>
                    <a:gd name="T27" fmla="*/ 2147483647 h 154"/>
                    <a:gd name="T28" fmla="*/ 2147483647 w 175"/>
                    <a:gd name="T29" fmla="*/ 2147483647 h 154"/>
                    <a:gd name="T30" fmla="*/ 2147483647 w 175"/>
                    <a:gd name="T31" fmla="*/ 2147483647 h 154"/>
                    <a:gd name="T32" fmla="*/ 2147483647 w 175"/>
                    <a:gd name="T33" fmla="*/ 2147483647 h 154"/>
                    <a:gd name="T34" fmla="*/ 2147483647 w 175"/>
                    <a:gd name="T35" fmla="*/ 2147483647 h 154"/>
                    <a:gd name="T36" fmla="*/ 2147483647 w 175"/>
                    <a:gd name="T37" fmla="*/ 2147483647 h 154"/>
                    <a:gd name="T38" fmla="*/ 2147483647 w 175"/>
                    <a:gd name="T39" fmla="*/ 2147483647 h 154"/>
                    <a:gd name="T40" fmla="*/ 2147483647 w 175"/>
                    <a:gd name="T41" fmla="*/ 2147483647 h 154"/>
                    <a:gd name="T42" fmla="*/ 2147483647 w 175"/>
                    <a:gd name="T43" fmla="*/ 2147483647 h 154"/>
                    <a:gd name="T44" fmla="*/ 2147483647 w 175"/>
                    <a:gd name="T45" fmla="*/ 2147483647 h 154"/>
                    <a:gd name="T46" fmla="*/ 2147483647 w 175"/>
                    <a:gd name="T47" fmla="*/ 2147483647 h 154"/>
                    <a:gd name="T48" fmla="*/ 2147483647 w 175"/>
                    <a:gd name="T49" fmla="*/ 2147483647 h 154"/>
                    <a:gd name="T50" fmla="*/ 2147483647 w 175"/>
                    <a:gd name="T51" fmla="*/ 2147483647 h 154"/>
                    <a:gd name="T52" fmla="*/ 2147483647 w 175"/>
                    <a:gd name="T53" fmla="*/ 2147483647 h 154"/>
                    <a:gd name="T54" fmla="*/ 2147483647 w 175"/>
                    <a:gd name="T55" fmla="*/ 2147483647 h 154"/>
                    <a:gd name="T56" fmla="*/ 2147483647 w 175"/>
                    <a:gd name="T57" fmla="*/ 2147483647 h 154"/>
                    <a:gd name="T58" fmla="*/ 2147483647 w 175"/>
                    <a:gd name="T59" fmla="*/ 2147483647 h 154"/>
                    <a:gd name="T60" fmla="*/ 2147483647 w 175"/>
                    <a:gd name="T61" fmla="*/ 2147483647 h 154"/>
                    <a:gd name="T62" fmla="*/ 2147483647 w 175"/>
                    <a:gd name="T63" fmla="*/ 2147483647 h 154"/>
                    <a:gd name="T64" fmla="*/ 2147483647 w 175"/>
                    <a:gd name="T65" fmla="*/ 2147483647 h 154"/>
                    <a:gd name="T66" fmla="*/ 2147483647 w 175"/>
                    <a:gd name="T67" fmla="*/ 2147483647 h 154"/>
                    <a:gd name="T68" fmla="*/ 2147483647 w 175"/>
                    <a:gd name="T69" fmla="*/ 2147483647 h 154"/>
                    <a:gd name="T70" fmla="*/ 2147483647 w 175"/>
                    <a:gd name="T71" fmla="*/ 2147483647 h 154"/>
                    <a:gd name="T72" fmla="*/ 2147483647 w 175"/>
                    <a:gd name="T73" fmla="*/ 2147483647 h 154"/>
                    <a:gd name="T74" fmla="*/ 2147483647 w 175"/>
                    <a:gd name="T75" fmla="*/ 2147483647 h 154"/>
                    <a:gd name="T76" fmla="*/ 2147483647 w 175"/>
                    <a:gd name="T77" fmla="*/ 0 h 154"/>
                    <a:gd name="T78" fmla="*/ 2147483647 w 175"/>
                    <a:gd name="T79" fmla="*/ 0 h 15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5"/>
                    <a:gd name="T121" fmla="*/ 0 h 154"/>
                    <a:gd name="T122" fmla="*/ 175 w 175"/>
                    <a:gd name="T123" fmla="*/ 154 h 15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5" h="154">
                      <a:moveTo>
                        <a:pt x="87" y="0"/>
                      </a:moveTo>
                      <a:lnTo>
                        <a:pt x="80" y="13"/>
                      </a:lnTo>
                      <a:lnTo>
                        <a:pt x="74" y="26"/>
                      </a:lnTo>
                      <a:lnTo>
                        <a:pt x="67" y="39"/>
                      </a:lnTo>
                      <a:lnTo>
                        <a:pt x="61" y="52"/>
                      </a:lnTo>
                      <a:lnTo>
                        <a:pt x="45" y="58"/>
                      </a:lnTo>
                      <a:lnTo>
                        <a:pt x="30" y="63"/>
                      </a:lnTo>
                      <a:lnTo>
                        <a:pt x="14" y="69"/>
                      </a:lnTo>
                      <a:lnTo>
                        <a:pt x="0" y="74"/>
                      </a:lnTo>
                      <a:lnTo>
                        <a:pt x="11" y="80"/>
                      </a:lnTo>
                      <a:lnTo>
                        <a:pt x="22" y="87"/>
                      </a:lnTo>
                      <a:lnTo>
                        <a:pt x="34" y="93"/>
                      </a:lnTo>
                      <a:lnTo>
                        <a:pt x="45" y="101"/>
                      </a:lnTo>
                      <a:lnTo>
                        <a:pt x="42" y="113"/>
                      </a:lnTo>
                      <a:lnTo>
                        <a:pt x="38" y="125"/>
                      </a:lnTo>
                      <a:lnTo>
                        <a:pt x="35" y="138"/>
                      </a:lnTo>
                      <a:lnTo>
                        <a:pt x="34" y="154"/>
                      </a:lnTo>
                      <a:lnTo>
                        <a:pt x="47" y="143"/>
                      </a:lnTo>
                      <a:lnTo>
                        <a:pt x="59" y="135"/>
                      </a:lnTo>
                      <a:lnTo>
                        <a:pt x="72" y="124"/>
                      </a:lnTo>
                      <a:lnTo>
                        <a:pt x="87" y="116"/>
                      </a:lnTo>
                      <a:lnTo>
                        <a:pt x="101" y="117"/>
                      </a:lnTo>
                      <a:lnTo>
                        <a:pt x="114" y="119"/>
                      </a:lnTo>
                      <a:lnTo>
                        <a:pt x="127" y="121"/>
                      </a:lnTo>
                      <a:lnTo>
                        <a:pt x="141" y="124"/>
                      </a:lnTo>
                      <a:lnTo>
                        <a:pt x="138" y="109"/>
                      </a:lnTo>
                      <a:lnTo>
                        <a:pt x="136" y="98"/>
                      </a:lnTo>
                      <a:lnTo>
                        <a:pt x="132" y="87"/>
                      </a:lnTo>
                      <a:lnTo>
                        <a:pt x="130" y="77"/>
                      </a:lnTo>
                      <a:lnTo>
                        <a:pt x="141" y="63"/>
                      </a:lnTo>
                      <a:lnTo>
                        <a:pt x="152" y="52"/>
                      </a:lnTo>
                      <a:lnTo>
                        <a:pt x="164" y="39"/>
                      </a:lnTo>
                      <a:lnTo>
                        <a:pt x="175" y="27"/>
                      </a:lnTo>
                      <a:lnTo>
                        <a:pt x="157" y="29"/>
                      </a:lnTo>
                      <a:lnTo>
                        <a:pt x="143" y="32"/>
                      </a:lnTo>
                      <a:lnTo>
                        <a:pt x="128" y="34"/>
                      </a:lnTo>
                      <a:lnTo>
                        <a:pt x="114" y="37"/>
                      </a:lnTo>
                      <a:lnTo>
                        <a:pt x="101" y="18"/>
                      </a:lnTo>
                      <a:lnTo>
                        <a:pt x="87"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3" name="Freeform 3238"/>
                <p:cNvSpPr>
                  <a:spLocks noChangeAspect="1"/>
                </p:cNvSpPr>
                <p:nvPr/>
              </p:nvSpPr>
              <p:spPr bwMode="auto">
                <a:xfrm rot="8643414" flipV="1">
                  <a:off x="4490641" y="1815728"/>
                  <a:ext cx="24415" cy="28308"/>
                </a:xfrm>
                <a:custGeom>
                  <a:avLst/>
                  <a:gdLst>
                    <a:gd name="T0" fmla="*/ 2147483647 w 176"/>
                    <a:gd name="T1" fmla="*/ 0 h 159"/>
                    <a:gd name="T2" fmla="*/ 2147483647 w 176"/>
                    <a:gd name="T3" fmla="*/ 2147483647 h 159"/>
                    <a:gd name="T4" fmla="*/ 2147483647 w 176"/>
                    <a:gd name="T5" fmla="*/ 2147483647 h 159"/>
                    <a:gd name="T6" fmla="*/ 2147483647 w 176"/>
                    <a:gd name="T7" fmla="*/ 2147483647 h 159"/>
                    <a:gd name="T8" fmla="*/ 2147483647 w 176"/>
                    <a:gd name="T9" fmla="*/ 2147483647 h 159"/>
                    <a:gd name="T10" fmla="*/ 2147483647 w 176"/>
                    <a:gd name="T11" fmla="*/ 2147483647 h 159"/>
                    <a:gd name="T12" fmla="*/ 2147483647 w 176"/>
                    <a:gd name="T13" fmla="*/ 2147483647 h 159"/>
                    <a:gd name="T14" fmla="*/ 2147483647 w 176"/>
                    <a:gd name="T15" fmla="*/ 2147483647 h 159"/>
                    <a:gd name="T16" fmla="*/ 0 w 176"/>
                    <a:gd name="T17" fmla="*/ 2147483647 h 159"/>
                    <a:gd name="T18" fmla="*/ 2147483647 w 176"/>
                    <a:gd name="T19" fmla="*/ 2147483647 h 159"/>
                    <a:gd name="T20" fmla="*/ 2147483647 w 176"/>
                    <a:gd name="T21" fmla="*/ 2147483647 h 159"/>
                    <a:gd name="T22" fmla="*/ 2147483647 w 176"/>
                    <a:gd name="T23" fmla="*/ 2147483647 h 159"/>
                    <a:gd name="T24" fmla="*/ 2147483647 w 176"/>
                    <a:gd name="T25" fmla="*/ 2147483647 h 159"/>
                    <a:gd name="T26" fmla="*/ 2147483647 w 176"/>
                    <a:gd name="T27" fmla="*/ 2147483647 h 159"/>
                    <a:gd name="T28" fmla="*/ 2147483647 w 176"/>
                    <a:gd name="T29" fmla="*/ 2147483647 h 159"/>
                    <a:gd name="T30" fmla="*/ 2147483647 w 176"/>
                    <a:gd name="T31" fmla="*/ 2147483647 h 159"/>
                    <a:gd name="T32" fmla="*/ 2147483647 w 176"/>
                    <a:gd name="T33" fmla="*/ 2147483647 h 159"/>
                    <a:gd name="T34" fmla="*/ 2147483647 w 176"/>
                    <a:gd name="T35" fmla="*/ 2147483647 h 159"/>
                    <a:gd name="T36" fmla="*/ 2147483647 w 176"/>
                    <a:gd name="T37" fmla="*/ 2147483647 h 159"/>
                    <a:gd name="T38" fmla="*/ 2147483647 w 176"/>
                    <a:gd name="T39" fmla="*/ 2147483647 h 159"/>
                    <a:gd name="T40" fmla="*/ 2147483647 w 176"/>
                    <a:gd name="T41" fmla="*/ 2147483647 h 159"/>
                    <a:gd name="T42" fmla="*/ 2147483647 w 176"/>
                    <a:gd name="T43" fmla="*/ 2147483647 h 159"/>
                    <a:gd name="T44" fmla="*/ 2147483647 w 176"/>
                    <a:gd name="T45" fmla="*/ 2147483647 h 159"/>
                    <a:gd name="T46" fmla="*/ 2147483647 w 176"/>
                    <a:gd name="T47" fmla="*/ 2147483647 h 159"/>
                    <a:gd name="T48" fmla="*/ 2147483647 w 176"/>
                    <a:gd name="T49" fmla="*/ 2147483647 h 159"/>
                    <a:gd name="T50" fmla="*/ 2147483647 w 176"/>
                    <a:gd name="T51" fmla="*/ 2147483647 h 159"/>
                    <a:gd name="T52" fmla="*/ 2147483647 w 176"/>
                    <a:gd name="T53" fmla="*/ 2147483647 h 159"/>
                    <a:gd name="T54" fmla="*/ 2147483647 w 176"/>
                    <a:gd name="T55" fmla="*/ 2147483647 h 159"/>
                    <a:gd name="T56" fmla="*/ 2147483647 w 176"/>
                    <a:gd name="T57" fmla="*/ 2147483647 h 159"/>
                    <a:gd name="T58" fmla="*/ 2147483647 w 176"/>
                    <a:gd name="T59" fmla="*/ 2147483647 h 159"/>
                    <a:gd name="T60" fmla="*/ 2147483647 w 176"/>
                    <a:gd name="T61" fmla="*/ 2147483647 h 159"/>
                    <a:gd name="T62" fmla="*/ 2147483647 w 176"/>
                    <a:gd name="T63" fmla="*/ 2147483647 h 159"/>
                    <a:gd name="T64" fmla="*/ 2147483647 w 176"/>
                    <a:gd name="T65" fmla="*/ 2147483647 h 159"/>
                    <a:gd name="T66" fmla="*/ 2147483647 w 176"/>
                    <a:gd name="T67" fmla="*/ 2147483647 h 159"/>
                    <a:gd name="T68" fmla="*/ 2147483647 w 176"/>
                    <a:gd name="T69" fmla="*/ 2147483647 h 159"/>
                    <a:gd name="T70" fmla="*/ 2147483647 w 176"/>
                    <a:gd name="T71" fmla="*/ 2147483647 h 159"/>
                    <a:gd name="T72" fmla="*/ 2147483647 w 176"/>
                    <a:gd name="T73" fmla="*/ 2147483647 h 159"/>
                    <a:gd name="T74" fmla="*/ 2147483647 w 176"/>
                    <a:gd name="T75" fmla="*/ 2147483647 h 159"/>
                    <a:gd name="T76" fmla="*/ 2147483647 w 176"/>
                    <a:gd name="T77" fmla="*/ 0 h 159"/>
                    <a:gd name="T78" fmla="*/ 2147483647 w 176"/>
                    <a:gd name="T79" fmla="*/ 0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6"/>
                    <a:gd name="T121" fmla="*/ 0 h 159"/>
                    <a:gd name="T122" fmla="*/ 176 w 176"/>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6" h="159">
                      <a:moveTo>
                        <a:pt x="86" y="0"/>
                      </a:moveTo>
                      <a:lnTo>
                        <a:pt x="80" y="13"/>
                      </a:lnTo>
                      <a:lnTo>
                        <a:pt x="73" y="27"/>
                      </a:lnTo>
                      <a:lnTo>
                        <a:pt x="67" y="40"/>
                      </a:lnTo>
                      <a:lnTo>
                        <a:pt x="61" y="54"/>
                      </a:lnTo>
                      <a:lnTo>
                        <a:pt x="45" y="62"/>
                      </a:lnTo>
                      <a:lnTo>
                        <a:pt x="30" y="70"/>
                      </a:lnTo>
                      <a:lnTo>
                        <a:pt x="14" y="77"/>
                      </a:lnTo>
                      <a:lnTo>
                        <a:pt x="0" y="85"/>
                      </a:lnTo>
                      <a:lnTo>
                        <a:pt x="9" y="88"/>
                      </a:lnTo>
                      <a:lnTo>
                        <a:pt x="20" y="94"/>
                      </a:lnTo>
                      <a:lnTo>
                        <a:pt x="32" y="98"/>
                      </a:lnTo>
                      <a:lnTo>
                        <a:pt x="45" y="104"/>
                      </a:lnTo>
                      <a:lnTo>
                        <a:pt x="40" y="117"/>
                      </a:lnTo>
                      <a:lnTo>
                        <a:pt x="38" y="130"/>
                      </a:lnTo>
                      <a:lnTo>
                        <a:pt x="35" y="142"/>
                      </a:lnTo>
                      <a:lnTo>
                        <a:pt x="33" y="159"/>
                      </a:lnTo>
                      <a:lnTo>
                        <a:pt x="46" y="147"/>
                      </a:lnTo>
                      <a:lnTo>
                        <a:pt x="59" y="136"/>
                      </a:lnTo>
                      <a:lnTo>
                        <a:pt x="72" y="125"/>
                      </a:lnTo>
                      <a:lnTo>
                        <a:pt x="86" y="115"/>
                      </a:lnTo>
                      <a:lnTo>
                        <a:pt x="99" y="115"/>
                      </a:lnTo>
                      <a:lnTo>
                        <a:pt x="115" y="115"/>
                      </a:lnTo>
                      <a:lnTo>
                        <a:pt x="128" y="115"/>
                      </a:lnTo>
                      <a:lnTo>
                        <a:pt x="142" y="117"/>
                      </a:lnTo>
                      <a:lnTo>
                        <a:pt x="139" y="104"/>
                      </a:lnTo>
                      <a:lnTo>
                        <a:pt x="138" y="93"/>
                      </a:lnTo>
                      <a:lnTo>
                        <a:pt x="133" y="82"/>
                      </a:lnTo>
                      <a:lnTo>
                        <a:pt x="131" y="70"/>
                      </a:lnTo>
                      <a:lnTo>
                        <a:pt x="141" y="57"/>
                      </a:lnTo>
                      <a:lnTo>
                        <a:pt x="152" y="45"/>
                      </a:lnTo>
                      <a:lnTo>
                        <a:pt x="163" y="30"/>
                      </a:lnTo>
                      <a:lnTo>
                        <a:pt x="176" y="17"/>
                      </a:lnTo>
                      <a:lnTo>
                        <a:pt x="160" y="22"/>
                      </a:lnTo>
                      <a:lnTo>
                        <a:pt x="144" y="25"/>
                      </a:lnTo>
                      <a:lnTo>
                        <a:pt x="128" y="29"/>
                      </a:lnTo>
                      <a:lnTo>
                        <a:pt x="115" y="35"/>
                      </a:lnTo>
                      <a:lnTo>
                        <a:pt x="99" y="16"/>
                      </a:lnTo>
                      <a:lnTo>
                        <a:pt x="86"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4" name="Freeform 3239"/>
                <p:cNvSpPr>
                  <a:spLocks noChangeAspect="1"/>
                </p:cNvSpPr>
                <p:nvPr/>
              </p:nvSpPr>
              <p:spPr bwMode="auto">
                <a:xfrm rot="8643414" flipV="1">
                  <a:off x="4673751" y="1719796"/>
                  <a:ext cx="22889" cy="29880"/>
                </a:xfrm>
                <a:custGeom>
                  <a:avLst/>
                  <a:gdLst>
                    <a:gd name="T0" fmla="*/ 2147483647 w 160"/>
                    <a:gd name="T1" fmla="*/ 2147483647 h 169"/>
                    <a:gd name="T2" fmla="*/ 2147483647 w 160"/>
                    <a:gd name="T3" fmla="*/ 2147483647 h 169"/>
                    <a:gd name="T4" fmla="*/ 2147483647 w 160"/>
                    <a:gd name="T5" fmla="*/ 2147483647 h 169"/>
                    <a:gd name="T6" fmla="*/ 2147483647 w 160"/>
                    <a:gd name="T7" fmla="*/ 2147483647 h 169"/>
                    <a:gd name="T8" fmla="*/ 2147483647 w 160"/>
                    <a:gd name="T9" fmla="*/ 2147483647 h 169"/>
                    <a:gd name="T10" fmla="*/ 2147483647 w 160"/>
                    <a:gd name="T11" fmla="*/ 2147483647 h 169"/>
                    <a:gd name="T12" fmla="*/ 2147483647 w 160"/>
                    <a:gd name="T13" fmla="*/ 2147483647 h 169"/>
                    <a:gd name="T14" fmla="*/ 2147483647 w 160"/>
                    <a:gd name="T15" fmla="*/ 2147483647 h 169"/>
                    <a:gd name="T16" fmla="*/ 2147483647 w 160"/>
                    <a:gd name="T17" fmla="*/ 2147483647 h 169"/>
                    <a:gd name="T18" fmla="*/ 2147483647 w 160"/>
                    <a:gd name="T19" fmla="*/ 2147483647 h 169"/>
                    <a:gd name="T20" fmla="*/ 2147483647 w 160"/>
                    <a:gd name="T21" fmla="*/ 2147483647 h 169"/>
                    <a:gd name="T22" fmla="*/ 2147483647 w 160"/>
                    <a:gd name="T23" fmla="*/ 2147483647 h 169"/>
                    <a:gd name="T24" fmla="*/ 2147483647 w 160"/>
                    <a:gd name="T25" fmla="*/ 2147483647 h 169"/>
                    <a:gd name="T26" fmla="*/ 2147483647 w 160"/>
                    <a:gd name="T27" fmla="*/ 2147483647 h 169"/>
                    <a:gd name="T28" fmla="*/ 2147483647 w 160"/>
                    <a:gd name="T29" fmla="*/ 2147483647 h 169"/>
                    <a:gd name="T30" fmla="*/ 2147483647 w 160"/>
                    <a:gd name="T31" fmla="*/ 2147483647 h 169"/>
                    <a:gd name="T32" fmla="*/ 2147483647 w 160"/>
                    <a:gd name="T33" fmla="*/ 2147483647 h 169"/>
                    <a:gd name="T34" fmla="*/ 2147483647 w 160"/>
                    <a:gd name="T35" fmla="*/ 2147483647 h 169"/>
                    <a:gd name="T36" fmla="*/ 2147483647 w 160"/>
                    <a:gd name="T37" fmla="*/ 2147483647 h 169"/>
                    <a:gd name="T38" fmla="*/ 2147483647 w 160"/>
                    <a:gd name="T39" fmla="*/ 2147483647 h 169"/>
                    <a:gd name="T40" fmla="*/ 2147483647 w 160"/>
                    <a:gd name="T41" fmla="*/ 2147483647 h 169"/>
                    <a:gd name="T42" fmla="*/ 2147483647 w 160"/>
                    <a:gd name="T43" fmla="*/ 2147483647 h 169"/>
                    <a:gd name="T44" fmla="*/ 2147483647 w 160"/>
                    <a:gd name="T45" fmla="*/ 0 h 169"/>
                    <a:gd name="T46" fmla="*/ 2147483647 w 160"/>
                    <a:gd name="T47" fmla="*/ 2147483647 h 169"/>
                    <a:gd name="T48" fmla="*/ 2147483647 w 160"/>
                    <a:gd name="T49" fmla="*/ 2147483647 h 169"/>
                    <a:gd name="T50" fmla="*/ 2147483647 w 160"/>
                    <a:gd name="T51" fmla="*/ 2147483647 h 169"/>
                    <a:gd name="T52" fmla="*/ 2147483647 w 160"/>
                    <a:gd name="T53" fmla="*/ 2147483647 h 169"/>
                    <a:gd name="T54" fmla="*/ 2147483647 w 160"/>
                    <a:gd name="T55" fmla="*/ 2147483647 h 169"/>
                    <a:gd name="T56" fmla="*/ 0 w 160"/>
                    <a:gd name="T57" fmla="*/ 2147483647 h 169"/>
                    <a:gd name="T58" fmla="*/ 2147483647 w 160"/>
                    <a:gd name="T59" fmla="*/ 2147483647 h 169"/>
                    <a:gd name="T60" fmla="*/ 2147483647 w 160"/>
                    <a:gd name="T61" fmla="*/ 2147483647 h 169"/>
                    <a:gd name="T62" fmla="*/ 2147483647 w 160"/>
                    <a:gd name="T63" fmla="*/ 2147483647 h 169"/>
                    <a:gd name="T64" fmla="*/ 2147483647 w 160"/>
                    <a:gd name="T65" fmla="*/ 2147483647 h 169"/>
                    <a:gd name="T66" fmla="*/ 2147483647 w 160"/>
                    <a:gd name="T67" fmla="*/ 2147483647 h 169"/>
                    <a:gd name="T68" fmla="*/ 2147483647 w 160"/>
                    <a:gd name="T69" fmla="*/ 2147483647 h 169"/>
                    <a:gd name="T70" fmla="*/ 2147483647 w 160"/>
                    <a:gd name="T71" fmla="*/ 2147483647 h 169"/>
                    <a:gd name="T72" fmla="*/ 2147483647 w 160"/>
                    <a:gd name="T73" fmla="*/ 2147483647 h 169"/>
                    <a:gd name="T74" fmla="*/ 2147483647 w 160"/>
                    <a:gd name="T75" fmla="*/ 2147483647 h 1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69"/>
                    <a:gd name="T116" fmla="*/ 160 w 160"/>
                    <a:gd name="T117" fmla="*/ 169 h 16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69">
                      <a:moveTo>
                        <a:pt x="30" y="130"/>
                      </a:moveTo>
                      <a:lnTo>
                        <a:pt x="41" y="127"/>
                      </a:lnTo>
                      <a:lnTo>
                        <a:pt x="54" y="126"/>
                      </a:lnTo>
                      <a:lnTo>
                        <a:pt x="67" y="124"/>
                      </a:lnTo>
                      <a:lnTo>
                        <a:pt x="80" y="124"/>
                      </a:lnTo>
                      <a:lnTo>
                        <a:pt x="91" y="135"/>
                      </a:lnTo>
                      <a:lnTo>
                        <a:pt x="105" y="146"/>
                      </a:lnTo>
                      <a:lnTo>
                        <a:pt x="115" y="158"/>
                      </a:lnTo>
                      <a:lnTo>
                        <a:pt x="131" y="169"/>
                      </a:lnTo>
                      <a:lnTo>
                        <a:pt x="126" y="155"/>
                      </a:lnTo>
                      <a:lnTo>
                        <a:pt x="125" y="138"/>
                      </a:lnTo>
                      <a:lnTo>
                        <a:pt x="121" y="124"/>
                      </a:lnTo>
                      <a:lnTo>
                        <a:pt x="121" y="111"/>
                      </a:lnTo>
                      <a:lnTo>
                        <a:pt x="141" y="98"/>
                      </a:lnTo>
                      <a:lnTo>
                        <a:pt x="160" y="87"/>
                      </a:lnTo>
                      <a:lnTo>
                        <a:pt x="146" y="79"/>
                      </a:lnTo>
                      <a:lnTo>
                        <a:pt x="133" y="71"/>
                      </a:lnTo>
                      <a:lnTo>
                        <a:pt x="118" y="65"/>
                      </a:lnTo>
                      <a:lnTo>
                        <a:pt x="105" y="58"/>
                      </a:lnTo>
                      <a:lnTo>
                        <a:pt x="97" y="42"/>
                      </a:lnTo>
                      <a:lnTo>
                        <a:pt x="91" y="29"/>
                      </a:lnTo>
                      <a:lnTo>
                        <a:pt x="86" y="13"/>
                      </a:lnTo>
                      <a:lnTo>
                        <a:pt x="80" y="0"/>
                      </a:lnTo>
                      <a:lnTo>
                        <a:pt x="67" y="20"/>
                      </a:lnTo>
                      <a:lnTo>
                        <a:pt x="56" y="41"/>
                      </a:lnTo>
                      <a:lnTo>
                        <a:pt x="40" y="34"/>
                      </a:lnTo>
                      <a:lnTo>
                        <a:pt x="27" y="33"/>
                      </a:lnTo>
                      <a:lnTo>
                        <a:pt x="12" y="26"/>
                      </a:lnTo>
                      <a:lnTo>
                        <a:pt x="0" y="25"/>
                      </a:lnTo>
                      <a:lnTo>
                        <a:pt x="8" y="37"/>
                      </a:lnTo>
                      <a:lnTo>
                        <a:pt x="19" y="52"/>
                      </a:lnTo>
                      <a:lnTo>
                        <a:pt x="28" y="65"/>
                      </a:lnTo>
                      <a:lnTo>
                        <a:pt x="40" y="79"/>
                      </a:lnTo>
                      <a:lnTo>
                        <a:pt x="36" y="90"/>
                      </a:lnTo>
                      <a:lnTo>
                        <a:pt x="35" y="103"/>
                      </a:lnTo>
                      <a:lnTo>
                        <a:pt x="32" y="116"/>
                      </a:lnTo>
                      <a:lnTo>
                        <a:pt x="3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5" name="Freeform 3240"/>
                <p:cNvSpPr>
                  <a:spLocks noChangeAspect="1"/>
                </p:cNvSpPr>
                <p:nvPr/>
              </p:nvSpPr>
              <p:spPr bwMode="auto">
                <a:xfrm rot="8643414" flipV="1">
                  <a:off x="4647811" y="1762258"/>
                  <a:ext cx="22889" cy="28308"/>
                </a:xfrm>
                <a:custGeom>
                  <a:avLst/>
                  <a:gdLst>
                    <a:gd name="T0" fmla="*/ 2147483647 w 165"/>
                    <a:gd name="T1" fmla="*/ 0 h 159"/>
                    <a:gd name="T2" fmla="*/ 2147483647 w 165"/>
                    <a:gd name="T3" fmla="*/ 2147483647 h 159"/>
                    <a:gd name="T4" fmla="*/ 2147483647 w 165"/>
                    <a:gd name="T5" fmla="*/ 2147483647 h 159"/>
                    <a:gd name="T6" fmla="*/ 2147483647 w 165"/>
                    <a:gd name="T7" fmla="*/ 2147483647 h 159"/>
                    <a:gd name="T8" fmla="*/ 2147483647 w 165"/>
                    <a:gd name="T9" fmla="*/ 2147483647 h 159"/>
                    <a:gd name="T10" fmla="*/ 2147483647 w 165"/>
                    <a:gd name="T11" fmla="*/ 2147483647 h 159"/>
                    <a:gd name="T12" fmla="*/ 2147483647 w 165"/>
                    <a:gd name="T13" fmla="*/ 2147483647 h 159"/>
                    <a:gd name="T14" fmla="*/ 2147483647 w 165"/>
                    <a:gd name="T15" fmla="*/ 2147483647 h 159"/>
                    <a:gd name="T16" fmla="*/ 0 w 165"/>
                    <a:gd name="T17" fmla="*/ 2147483647 h 159"/>
                    <a:gd name="T18" fmla="*/ 2147483647 w 165"/>
                    <a:gd name="T19" fmla="*/ 2147483647 h 159"/>
                    <a:gd name="T20" fmla="*/ 2147483647 w 165"/>
                    <a:gd name="T21" fmla="*/ 2147483647 h 159"/>
                    <a:gd name="T22" fmla="*/ 2147483647 w 165"/>
                    <a:gd name="T23" fmla="*/ 2147483647 h 159"/>
                    <a:gd name="T24" fmla="*/ 2147483647 w 165"/>
                    <a:gd name="T25" fmla="*/ 2147483647 h 159"/>
                    <a:gd name="T26" fmla="*/ 2147483647 w 165"/>
                    <a:gd name="T27" fmla="*/ 2147483647 h 159"/>
                    <a:gd name="T28" fmla="*/ 2147483647 w 165"/>
                    <a:gd name="T29" fmla="*/ 2147483647 h 159"/>
                    <a:gd name="T30" fmla="*/ 2147483647 w 165"/>
                    <a:gd name="T31" fmla="*/ 2147483647 h 159"/>
                    <a:gd name="T32" fmla="*/ 2147483647 w 165"/>
                    <a:gd name="T33" fmla="*/ 2147483647 h 159"/>
                    <a:gd name="T34" fmla="*/ 2147483647 w 165"/>
                    <a:gd name="T35" fmla="*/ 2147483647 h 159"/>
                    <a:gd name="T36" fmla="*/ 2147483647 w 165"/>
                    <a:gd name="T37" fmla="*/ 2147483647 h 159"/>
                    <a:gd name="T38" fmla="*/ 2147483647 w 165"/>
                    <a:gd name="T39" fmla="*/ 2147483647 h 159"/>
                    <a:gd name="T40" fmla="*/ 2147483647 w 165"/>
                    <a:gd name="T41" fmla="*/ 2147483647 h 159"/>
                    <a:gd name="T42" fmla="*/ 2147483647 w 165"/>
                    <a:gd name="T43" fmla="*/ 2147483647 h 159"/>
                    <a:gd name="T44" fmla="*/ 2147483647 w 165"/>
                    <a:gd name="T45" fmla="*/ 2147483647 h 159"/>
                    <a:gd name="T46" fmla="*/ 2147483647 w 165"/>
                    <a:gd name="T47" fmla="*/ 2147483647 h 159"/>
                    <a:gd name="T48" fmla="*/ 2147483647 w 165"/>
                    <a:gd name="T49" fmla="*/ 2147483647 h 159"/>
                    <a:gd name="T50" fmla="*/ 2147483647 w 165"/>
                    <a:gd name="T51" fmla="*/ 2147483647 h 159"/>
                    <a:gd name="T52" fmla="*/ 2147483647 w 165"/>
                    <a:gd name="T53" fmla="*/ 2147483647 h 159"/>
                    <a:gd name="T54" fmla="*/ 2147483647 w 165"/>
                    <a:gd name="T55" fmla="*/ 2147483647 h 159"/>
                    <a:gd name="T56" fmla="*/ 2147483647 w 165"/>
                    <a:gd name="T57" fmla="*/ 2147483647 h 159"/>
                    <a:gd name="T58" fmla="*/ 2147483647 w 165"/>
                    <a:gd name="T59" fmla="*/ 2147483647 h 159"/>
                    <a:gd name="T60" fmla="*/ 2147483647 w 165"/>
                    <a:gd name="T61" fmla="*/ 2147483647 h 159"/>
                    <a:gd name="T62" fmla="*/ 2147483647 w 165"/>
                    <a:gd name="T63" fmla="*/ 2147483647 h 159"/>
                    <a:gd name="T64" fmla="*/ 2147483647 w 165"/>
                    <a:gd name="T65" fmla="*/ 2147483647 h 159"/>
                    <a:gd name="T66" fmla="*/ 2147483647 w 165"/>
                    <a:gd name="T67" fmla="*/ 2147483647 h 159"/>
                    <a:gd name="T68" fmla="*/ 2147483647 w 165"/>
                    <a:gd name="T69" fmla="*/ 2147483647 h 159"/>
                    <a:gd name="T70" fmla="*/ 2147483647 w 165"/>
                    <a:gd name="T71" fmla="*/ 2147483647 h 159"/>
                    <a:gd name="T72" fmla="*/ 2147483647 w 165"/>
                    <a:gd name="T73" fmla="*/ 2147483647 h 159"/>
                    <a:gd name="T74" fmla="*/ 2147483647 w 165"/>
                    <a:gd name="T75" fmla="*/ 2147483647 h 159"/>
                    <a:gd name="T76" fmla="*/ 2147483647 w 165"/>
                    <a:gd name="T77" fmla="*/ 2147483647 h 159"/>
                    <a:gd name="T78" fmla="*/ 2147483647 w 165"/>
                    <a:gd name="T79" fmla="*/ 2147483647 h 159"/>
                    <a:gd name="T80" fmla="*/ 2147483647 w 165"/>
                    <a:gd name="T81" fmla="*/ 0 h 159"/>
                    <a:gd name="T82" fmla="*/ 2147483647 w 165"/>
                    <a:gd name="T83" fmla="*/ 0 h 1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5"/>
                    <a:gd name="T127" fmla="*/ 0 h 159"/>
                    <a:gd name="T128" fmla="*/ 165 w 165"/>
                    <a:gd name="T129" fmla="*/ 159 h 1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5" h="159">
                      <a:moveTo>
                        <a:pt x="81" y="0"/>
                      </a:moveTo>
                      <a:lnTo>
                        <a:pt x="73" y="10"/>
                      </a:lnTo>
                      <a:lnTo>
                        <a:pt x="67" y="21"/>
                      </a:lnTo>
                      <a:lnTo>
                        <a:pt x="62" y="32"/>
                      </a:lnTo>
                      <a:lnTo>
                        <a:pt x="57" y="44"/>
                      </a:lnTo>
                      <a:lnTo>
                        <a:pt x="40" y="40"/>
                      </a:lnTo>
                      <a:lnTo>
                        <a:pt x="27" y="39"/>
                      </a:lnTo>
                      <a:lnTo>
                        <a:pt x="12" y="37"/>
                      </a:lnTo>
                      <a:lnTo>
                        <a:pt x="0" y="36"/>
                      </a:lnTo>
                      <a:lnTo>
                        <a:pt x="8" y="47"/>
                      </a:lnTo>
                      <a:lnTo>
                        <a:pt x="19" y="60"/>
                      </a:lnTo>
                      <a:lnTo>
                        <a:pt x="28" y="73"/>
                      </a:lnTo>
                      <a:lnTo>
                        <a:pt x="40" y="85"/>
                      </a:lnTo>
                      <a:lnTo>
                        <a:pt x="36" y="97"/>
                      </a:lnTo>
                      <a:lnTo>
                        <a:pt x="35" y="108"/>
                      </a:lnTo>
                      <a:lnTo>
                        <a:pt x="32" y="121"/>
                      </a:lnTo>
                      <a:lnTo>
                        <a:pt x="30" y="137"/>
                      </a:lnTo>
                      <a:lnTo>
                        <a:pt x="41" y="130"/>
                      </a:lnTo>
                      <a:lnTo>
                        <a:pt x="54" y="129"/>
                      </a:lnTo>
                      <a:lnTo>
                        <a:pt x="67" y="126"/>
                      </a:lnTo>
                      <a:lnTo>
                        <a:pt x="81" y="124"/>
                      </a:lnTo>
                      <a:lnTo>
                        <a:pt x="93" y="130"/>
                      </a:lnTo>
                      <a:lnTo>
                        <a:pt x="105" y="140"/>
                      </a:lnTo>
                      <a:lnTo>
                        <a:pt x="118" y="150"/>
                      </a:lnTo>
                      <a:lnTo>
                        <a:pt x="131" y="159"/>
                      </a:lnTo>
                      <a:lnTo>
                        <a:pt x="128" y="143"/>
                      </a:lnTo>
                      <a:lnTo>
                        <a:pt x="125" y="130"/>
                      </a:lnTo>
                      <a:lnTo>
                        <a:pt x="123" y="116"/>
                      </a:lnTo>
                      <a:lnTo>
                        <a:pt x="121" y="103"/>
                      </a:lnTo>
                      <a:lnTo>
                        <a:pt x="131" y="95"/>
                      </a:lnTo>
                      <a:lnTo>
                        <a:pt x="142" y="87"/>
                      </a:lnTo>
                      <a:lnTo>
                        <a:pt x="153" y="81"/>
                      </a:lnTo>
                      <a:lnTo>
                        <a:pt x="165" y="73"/>
                      </a:lnTo>
                      <a:lnTo>
                        <a:pt x="147" y="68"/>
                      </a:lnTo>
                      <a:lnTo>
                        <a:pt x="134" y="63"/>
                      </a:lnTo>
                      <a:lnTo>
                        <a:pt x="120" y="58"/>
                      </a:lnTo>
                      <a:lnTo>
                        <a:pt x="107" y="55"/>
                      </a:lnTo>
                      <a:lnTo>
                        <a:pt x="99" y="39"/>
                      </a:lnTo>
                      <a:lnTo>
                        <a:pt x="94" y="26"/>
                      </a:lnTo>
                      <a:lnTo>
                        <a:pt x="86" y="13"/>
                      </a:lnTo>
                      <a:lnTo>
                        <a:pt x="8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6" name="Freeform 3241"/>
                <p:cNvSpPr>
                  <a:spLocks noChangeAspect="1"/>
                </p:cNvSpPr>
                <p:nvPr/>
              </p:nvSpPr>
              <p:spPr bwMode="auto">
                <a:xfrm rot="8643414" flipV="1">
                  <a:off x="4615766" y="1795283"/>
                  <a:ext cx="18311" cy="25162"/>
                </a:xfrm>
                <a:custGeom>
                  <a:avLst/>
                  <a:gdLst>
                    <a:gd name="T0" fmla="*/ 2147483647 w 131"/>
                    <a:gd name="T1" fmla="*/ 2147483647 h 143"/>
                    <a:gd name="T2" fmla="*/ 2147483647 w 131"/>
                    <a:gd name="T3" fmla="*/ 2147483647 h 143"/>
                    <a:gd name="T4" fmla="*/ 2147483647 w 131"/>
                    <a:gd name="T5" fmla="*/ 2147483647 h 143"/>
                    <a:gd name="T6" fmla="*/ 2147483647 w 131"/>
                    <a:gd name="T7" fmla="*/ 2147483647 h 143"/>
                    <a:gd name="T8" fmla="*/ 2147483647 w 131"/>
                    <a:gd name="T9" fmla="*/ 2147483647 h 143"/>
                    <a:gd name="T10" fmla="*/ 2147483647 w 131"/>
                    <a:gd name="T11" fmla="*/ 2147483647 h 143"/>
                    <a:gd name="T12" fmla="*/ 2147483647 w 131"/>
                    <a:gd name="T13" fmla="*/ 2147483647 h 143"/>
                    <a:gd name="T14" fmla="*/ 2147483647 w 131"/>
                    <a:gd name="T15" fmla="*/ 2147483647 h 143"/>
                    <a:gd name="T16" fmla="*/ 2147483647 w 131"/>
                    <a:gd name="T17" fmla="*/ 2147483647 h 143"/>
                    <a:gd name="T18" fmla="*/ 2147483647 w 131"/>
                    <a:gd name="T19" fmla="*/ 2147483647 h 143"/>
                    <a:gd name="T20" fmla="*/ 2147483647 w 131"/>
                    <a:gd name="T21" fmla="*/ 2147483647 h 143"/>
                    <a:gd name="T22" fmla="*/ 2147483647 w 131"/>
                    <a:gd name="T23" fmla="*/ 2147483647 h 143"/>
                    <a:gd name="T24" fmla="*/ 2147483647 w 131"/>
                    <a:gd name="T25" fmla="*/ 2147483647 h 143"/>
                    <a:gd name="T26" fmla="*/ 2147483647 w 131"/>
                    <a:gd name="T27" fmla="*/ 2147483647 h 143"/>
                    <a:gd name="T28" fmla="*/ 2147483647 w 131"/>
                    <a:gd name="T29" fmla="*/ 2147483647 h 143"/>
                    <a:gd name="T30" fmla="*/ 2147483647 w 131"/>
                    <a:gd name="T31" fmla="*/ 2147483647 h 143"/>
                    <a:gd name="T32" fmla="*/ 2147483647 w 131"/>
                    <a:gd name="T33" fmla="*/ 2147483647 h 143"/>
                    <a:gd name="T34" fmla="*/ 2147483647 w 131"/>
                    <a:gd name="T35" fmla="*/ 2147483647 h 143"/>
                    <a:gd name="T36" fmla="*/ 2147483647 w 131"/>
                    <a:gd name="T37" fmla="*/ 2147483647 h 143"/>
                    <a:gd name="T38" fmla="*/ 2147483647 w 131"/>
                    <a:gd name="T39" fmla="*/ 2147483647 h 143"/>
                    <a:gd name="T40" fmla="*/ 2147483647 w 131"/>
                    <a:gd name="T41" fmla="*/ 0 h 143"/>
                    <a:gd name="T42" fmla="*/ 2147483647 w 131"/>
                    <a:gd name="T43" fmla="*/ 2147483647 h 143"/>
                    <a:gd name="T44" fmla="*/ 2147483647 w 131"/>
                    <a:gd name="T45" fmla="*/ 2147483647 h 143"/>
                    <a:gd name="T46" fmla="*/ 2147483647 w 131"/>
                    <a:gd name="T47" fmla="*/ 2147483647 h 143"/>
                    <a:gd name="T48" fmla="*/ 2147483647 w 131"/>
                    <a:gd name="T49" fmla="*/ 2147483647 h 143"/>
                    <a:gd name="T50" fmla="*/ 2147483647 w 131"/>
                    <a:gd name="T51" fmla="*/ 2147483647 h 143"/>
                    <a:gd name="T52" fmla="*/ 2147483647 w 131"/>
                    <a:gd name="T53" fmla="*/ 2147483647 h 143"/>
                    <a:gd name="T54" fmla="*/ 0 w 131"/>
                    <a:gd name="T55" fmla="*/ 2147483647 h 143"/>
                    <a:gd name="T56" fmla="*/ 2147483647 w 131"/>
                    <a:gd name="T57" fmla="*/ 2147483647 h 143"/>
                    <a:gd name="T58" fmla="*/ 2147483647 w 131"/>
                    <a:gd name="T59" fmla="*/ 2147483647 h 143"/>
                    <a:gd name="T60" fmla="*/ 2147483647 w 131"/>
                    <a:gd name="T61" fmla="*/ 2147483647 h 143"/>
                    <a:gd name="T62" fmla="*/ 2147483647 w 131"/>
                    <a:gd name="T63" fmla="*/ 2147483647 h 143"/>
                    <a:gd name="T64" fmla="*/ 2147483647 w 131"/>
                    <a:gd name="T65" fmla="*/ 2147483647 h 1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43"/>
                    <a:gd name="T101" fmla="*/ 131 w 131"/>
                    <a:gd name="T102" fmla="*/ 143 h 1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43">
                      <a:moveTo>
                        <a:pt x="46" y="121"/>
                      </a:moveTo>
                      <a:lnTo>
                        <a:pt x="59" y="126"/>
                      </a:lnTo>
                      <a:lnTo>
                        <a:pt x="72" y="132"/>
                      </a:lnTo>
                      <a:lnTo>
                        <a:pt x="85" y="137"/>
                      </a:lnTo>
                      <a:lnTo>
                        <a:pt x="98" y="143"/>
                      </a:lnTo>
                      <a:lnTo>
                        <a:pt x="95" y="130"/>
                      </a:lnTo>
                      <a:lnTo>
                        <a:pt x="93" y="118"/>
                      </a:lnTo>
                      <a:lnTo>
                        <a:pt x="90" y="103"/>
                      </a:lnTo>
                      <a:lnTo>
                        <a:pt x="88" y="92"/>
                      </a:lnTo>
                      <a:lnTo>
                        <a:pt x="98" y="81"/>
                      </a:lnTo>
                      <a:lnTo>
                        <a:pt x="109" y="73"/>
                      </a:lnTo>
                      <a:lnTo>
                        <a:pt x="120" y="63"/>
                      </a:lnTo>
                      <a:lnTo>
                        <a:pt x="131" y="53"/>
                      </a:lnTo>
                      <a:lnTo>
                        <a:pt x="114" y="52"/>
                      </a:lnTo>
                      <a:lnTo>
                        <a:pt x="101" y="50"/>
                      </a:lnTo>
                      <a:lnTo>
                        <a:pt x="85" y="47"/>
                      </a:lnTo>
                      <a:lnTo>
                        <a:pt x="72" y="47"/>
                      </a:lnTo>
                      <a:lnTo>
                        <a:pt x="64" y="34"/>
                      </a:lnTo>
                      <a:lnTo>
                        <a:pt x="59" y="23"/>
                      </a:lnTo>
                      <a:lnTo>
                        <a:pt x="51" y="12"/>
                      </a:lnTo>
                      <a:lnTo>
                        <a:pt x="46" y="0"/>
                      </a:lnTo>
                      <a:lnTo>
                        <a:pt x="38" y="12"/>
                      </a:lnTo>
                      <a:lnTo>
                        <a:pt x="34" y="23"/>
                      </a:lnTo>
                      <a:lnTo>
                        <a:pt x="26" y="34"/>
                      </a:lnTo>
                      <a:lnTo>
                        <a:pt x="19" y="47"/>
                      </a:lnTo>
                      <a:lnTo>
                        <a:pt x="16" y="47"/>
                      </a:lnTo>
                      <a:lnTo>
                        <a:pt x="13" y="47"/>
                      </a:lnTo>
                      <a:lnTo>
                        <a:pt x="0" y="142"/>
                      </a:lnTo>
                      <a:lnTo>
                        <a:pt x="11" y="135"/>
                      </a:lnTo>
                      <a:lnTo>
                        <a:pt x="22" y="130"/>
                      </a:lnTo>
                      <a:lnTo>
                        <a:pt x="34" y="124"/>
                      </a:lnTo>
                      <a:lnTo>
                        <a:pt x="46" y="121"/>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7" name="Freeform 3242"/>
                <p:cNvSpPr>
                  <a:spLocks noChangeAspect="1"/>
                </p:cNvSpPr>
                <p:nvPr/>
              </p:nvSpPr>
              <p:spPr bwMode="auto">
                <a:xfrm rot="8643414" flipV="1">
                  <a:off x="4632551" y="1798429"/>
                  <a:ext cx="7630" cy="15727"/>
                </a:xfrm>
                <a:custGeom>
                  <a:avLst/>
                  <a:gdLst>
                    <a:gd name="T0" fmla="*/ 2147483647 w 50"/>
                    <a:gd name="T1" fmla="*/ 2147483647 h 96"/>
                    <a:gd name="T2" fmla="*/ 2147483647 w 50"/>
                    <a:gd name="T3" fmla="*/ 2147483647 h 96"/>
                    <a:gd name="T4" fmla="*/ 2147483647 w 50"/>
                    <a:gd name="T5" fmla="*/ 2147483647 h 96"/>
                    <a:gd name="T6" fmla="*/ 2147483647 w 50"/>
                    <a:gd name="T7" fmla="*/ 2147483647 h 96"/>
                    <a:gd name="T8" fmla="*/ 2147483647 w 50"/>
                    <a:gd name="T9" fmla="*/ 2147483647 h 96"/>
                    <a:gd name="T10" fmla="*/ 2147483647 w 50"/>
                    <a:gd name="T11" fmla="*/ 2147483647 h 96"/>
                    <a:gd name="T12" fmla="*/ 2147483647 w 50"/>
                    <a:gd name="T13" fmla="*/ 2147483647 h 96"/>
                    <a:gd name="T14" fmla="*/ 2147483647 w 50"/>
                    <a:gd name="T15" fmla="*/ 0 h 96"/>
                    <a:gd name="T16" fmla="*/ 2147483647 w 50"/>
                    <a:gd name="T17" fmla="*/ 0 h 96"/>
                    <a:gd name="T18" fmla="*/ 2147483647 w 50"/>
                    <a:gd name="T19" fmla="*/ 2147483647 h 96"/>
                    <a:gd name="T20" fmla="*/ 2147483647 w 50"/>
                    <a:gd name="T21" fmla="*/ 2147483647 h 96"/>
                    <a:gd name="T22" fmla="*/ 0 w 50"/>
                    <a:gd name="T23" fmla="*/ 2147483647 h 96"/>
                    <a:gd name="T24" fmla="*/ 2147483647 w 50"/>
                    <a:gd name="T25" fmla="*/ 2147483647 h 96"/>
                    <a:gd name="T26" fmla="*/ 2147483647 w 50"/>
                    <a:gd name="T27" fmla="*/ 2147483647 h 96"/>
                    <a:gd name="T28" fmla="*/ 2147483647 w 50"/>
                    <a:gd name="T29" fmla="*/ 2147483647 h 96"/>
                    <a:gd name="T30" fmla="*/ 2147483647 w 50"/>
                    <a:gd name="T31" fmla="*/ 2147483647 h 96"/>
                    <a:gd name="T32" fmla="*/ 2147483647 w 50"/>
                    <a:gd name="T33" fmla="*/ 2147483647 h 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96"/>
                    <a:gd name="T53" fmla="*/ 50 w 50"/>
                    <a:gd name="T54" fmla="*/ 96 h 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96">
                      <a:moveTo>
                        <a:pt x="42" y="43"/>
                      </a:moveTo>
                      <a:lnTo>
                        <a:pt x="39" y="56"/>
                      </a:lnTo>
                      <a:lnTo>
                        <a:pt x="37" y="71"/>
                      </a:lnTo>
                      <a:lnTo>
                        <a:pt x="32" y="83"/>
                      </a:lnTo>
                      <a:lnTo>
                        <a:pt x="31" y="96"/>
                      </a:lnTo>
                      <a:lnTo>
                        <a:pt x="32" y="95"/>
                      </a:lnTo>
                      <a:lnTo>
                        <a:pt x="37" y="95"/>
                      </a:lnTo>
                      <a:lnTo>
                        <a:pt x="50" y="0"/>
                      </a:lnTo>
                      <a:lnTo>
                        <a:pt x="37" y="0"/>
                      </a:lnTo>
                      <a:lnTo>
                        <a:pt x="24" y="3"/>
                      </a:lnTo>
                      <a:lnTo>
                        <a:pt x="10" y="5"/>
                      </a:lnTo>
                      <a:lnTo>
                        <a:pt x="0" y="6"/>
                      </a:lnTo>
                      <a:lnTo>
                        <a:pt x="8" y="14"/>
                      </a:lnTo>
                      <a:lnTo>
                        <a:pt x="19" y="26"/>
                      </a:lnTo>
                      <a:lnTo>
                        <a:pt x="31" y="32"/>
                      </a:lnTo>
                      <a:lnTo>
                        <a:pt x="42"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8" name="Freeform 3243"/>
                <p:cNvSpPr>
                  <a:spLocks noChangeAspect="1"/>
                </p:cNvSpPr>
                <p:nvPr/>
              </p:nvSpPr>
              <p:spPr bwMode="auto">
                <a:xfrm rot="8643414" flipV="1">
                  <a:off x="4576092" y="1815728"/>
                  <a:ext cx="24415" cy="26735"/>
                </a:xfrm>
                <a:custGeom>
                  <a:avLst/>
                  <a:gdLst>
                    <a:gd name="T0" fmla="*/ 2147483647 w 172"/>
                    <a:gd name="T1" fmla="*/ 2147483647 h 151"/>
                    <a:gd name="T2" fmla="*/ 2147483647 w 172"/>
                    <a:gd name="T3" fmla="*/ 2147483647 h 151"/>
                    <a:gd name="T4" fmla="*/ 2147483647 w 172"/>
                    <a:gd name="T5" fmla="*/ 2147483647 h 151"/>
                    <a:gd name="T6" fmla="*/ 2147483647 w 172"/>
                    <a:gd name="T7" fmla="*/ 2147483647 h 151"/>
                    <a:gd name="T8" fmla="*/ 2147483647 w 172"/>
                    <a:gd name="T9" fmla="*/ 2147483647 h 151"/>
                    <a:gd name="T10" fmla="*/ 2147483647 w 172"/>
                    <a:gd name="T11" fmla="*/ 2147483647 h 151"/>
                    <a:gd name="T12" fmla="*/ 2147483647 w 172"/>
                    <a:gd name="T13" fmla="*/ 2147483647 h 151"/>
                    <a:gd name="T14" fmla="*/ 2147483647 w 172"/>
                    <a:gd name="T15" fmla="*/ 2147483647 h 151"/>
                    <a:gd name="T16" fmla="*/ 2147483647 w 172"/>
                    <a:gd name="T17" fmla="*/ 2147483647 h 151"/>
                    <a:gd name="T18" fmla="*/ 2147483647 w 172"/>
                    <a:gd name="T19" fmla="*/ 2147483647 h 151"/>
                    <a:gd name="T20" fmla="*/ 2147483647 w 172"/>
                    <a:gd name="T21" fmla="*/ 2147483647 h 151"/>
                    <a:gd name="T22" fmla="*/ 2147483647 w 172"/>
                    <a:gd name="T23" fmla="*/ 2147483647 h 151"/>
                    <a:gd name="T24" fmla="*/ 2147483647 w 172"/>
                    <a:gd name="T25" fmla="*/ 2147483647 h 151"/>
                    <a:gd name="T26" fmla="*/ 2147483647 w 172"/>
                    <a:gd name="T27" fmla="*/ 2147483647 h 151"/>
                    <a:gd name="T28" fmla="*/ 2147483647 w 172"/>
                    <a:gd name="T29" fmla="*/ 2147483647 h 151"/>
                    <a:gd name="T30" fmla="*/ 2147483647 w 172"/>
                    <a:gd name="T31" fmla="*/ 2147483647 h 151"/>
                    <a:gd name="T32" fmla="*/ 2147483647 w 172"/>
                    <a:gd name="T33" fmla="*/ 2147483647 h 151"/>
                    <a:gd name="T34" fmla="*/ 2147483647 w 172"/>
                    <a:gd name="T35" fmla="*/ 2147483647 h 151"/>
                    <a:gd name="T36" fmla="*/ 2147483647 w 172"/>
                    <a:gd name="T37" fmla="*/ 2147483647 h 151"/>
                    <a:gd name="T38" fmla="*/ 2147483647 w 172"/>
                    <a:gd name="T39" fmla="*/ 2147483647 h 151"/>
                    <a:gd name="T40" fmla="*/ 2147483647 w 172"/>
                    <a:gd name="T41" fmla="*/ 2147483647 h 151"/>
                    <a:gd name="T42" fmla="*/ 2147483647 w 172"/>
                    <a:gd name="T43" fmla="*/ 2147483647 h 151"/>
                    <a:gd name="T44" fmla="*/ 2147483647 w 172"/>
                    <a:gd name="T45" fmla="*/ 2147483647 h 151"/>
                    <a:gd name="T46" fmla="*/ 2147483647 w 172"/>
                    <a:gd name="T47" fmla="*/ 2147483647 h 151"/>
                    <a:gd name="T48" fmla="*/ 2147483647 w 172"/>
                    <a:gd name="T49" fmla="*/ 0 h 151"/>
                    <a:gd name="T50" fmla="*/ 2147483647 w 172"/>
                    <a:gd name="T51" fmla="*/ 2147483647 h 151"/>
                    <a:gd name="T52" fmla="*/ 2147483647 w 172"/>
                    <a:gd name="T53" fmla="*/ 2147483647 h 151"/>
                    <a:gd name="T54" fmla="*/ 2147483647 w 172"/>
                    <a:gd name="T55" fmla="*/ 2147483647 h 151"/>
                    <a:gd name="T56" fmla="*/ 2147483647 w 172"/>
                    <a:gd name="T57" fmla="*/ 2147483647 h 151"/>
                    <a:gd name="T58" fmla="*/ 2147483647 w 172"/>
                    <a:gd name="T59" fmla="*/ 2147483647 h 151"/>
                    <a:gd name="T60" fmla="*/ 2147483647 w 172"/>
                    <a:gd name="T61" fmla="*/ 2147483647 h 151"/>
                    <a:gd name="T62" fmla="*/ 2147483647 w 172"/>
                    <a:gd name="T63" fmla="*/ 2147483647 h 151"/>
                    <a:gd name="T64" fmla="*/ 0 w 172"/>
                    <a:gd name="T65" fmla="*/ 2147483647 h 151"/>
                    <a:gd name="T66" fmla="*/ 2147483647 w 172"/>
                    <a:gd name="T67" fmla="*/ 2147483647 h 151"/>
                    <a:gd name="T68" fmla="*/ 2147483647 w 172"/>
                    <a:gd name="T69" fmla="*/ 2147483647 h 151"/>
                    <a:gd name="T70" fmla="*/ 2147483647 w 172"/>
                    <a:gd name="T71" fmla="*/ 2147483647 h 151"/>
                    <a:gd name="T72" fmla="*/ 2147483647 w 172"/>
                    <a:gd name="T73" fmla="*/ 2147483647 h 151"/>
                    <a:gd name="T74" fmla="*/ 2147483647 w 172"/>
                    <a:gd name="T75" fmla="*/ 2147483647 h 151"/>
                    <a:gd name="T76" fmla="*/ 2147483647 w 172"/>
                    <a:gd name="T77" fmla="*/ 2147483647 h 151"/>
                    <a:gd name="T78" fmla="*/ 2147483647 w 172"/>
                    <a:gd name="T79" fmla="*/ 2147483647 h 151"/>
                    <a:gd name="T80" fmla="*/ 2147483647 w 172"/>
                    <a:gd name="T81" fmla="*/ 2147483647 h 151"/>
                    <a:gd name="T82" fmla="*/ 2147483647 w 172"/>
                    <a:gd name="T83" fmla="*/ 2147483647 h 1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
                    <a:gd name="T127" fmla="*/ 0 h 151"/>
                    <a:gd name="T128" fmla="*/ 172 w 172"/>
                    <a:gd name="T129" fmla="*/ 151 h 1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 h="151">
                      <a:moveTo>
                        <a:pt x="32" y="151"/>
                      </a:moveTo>
                      <a:lnTo>
                        <a:pt x="45" y="141"/>
                      </a:lnTo>
                      <a:lnTo>
                        <a:pt x="60" y="133"/>
                      </a:lnTo>
                      <a:lnTo>
                        <a:pt x="72" y="125"/>
                      </a:lnTo>
                      <a:lnTo>
                        <a:pt x="87" y="117"/>
                      </a:lnTo>
                      <a:lnTo>
                        <a:pt x="100" y="119"/>
                      </a:lnTo>
                      <a:lnTo>
                        <a:pt x="112" y="122"/>
                      </a:lnTo>
                      <a:lnTo>
                        <a:pt x="125" y="125"/>
                      </a:lnTo>
                      <a:lnTo>
                        <a:pt x="141" y="128"/>
                      </a:lnTo>
                      <a:lnTo>
                        <a:pt x="135" y="116"/>
                      </a:lnTo>
                      <a:lnTo>
                        <a:pt x="133" y="104"/>
                      </a:lnTo>
                      <a:lnTo>
                        <a:pt x="132" y="93"/>
                      </a:lnTo>
                      <a:lnTo>
                        <a:pt x="130" y="82"/>
                      </a:lnTo>
                      <a:lnTo>
                        <a:pt x="138" y="69"/>
                      </a:lnTo>
                      <a:lnTo>
                        <a:pt x="149" y="58"/>
                      </a:lnTo>
                      <a:lnTo>
                        <a:pt x="161" y="47"/>
                      </a:lnTo>
                      <a:lnTo>
                        <a:pt x="172" y="35"/>
                      </a:lnTo>
                      <a:lnTo>
                        <a:pt x="156" y="35"/>
                      </a:lnTo>
                      <a:lnTo>
                        <a:pt x="143" y="37"/>
                      </a:lnTo>
                      <a:lnTo>
                        <a:pt x="125" y="38"/>
                      </a:lnTo>
                      <a:lnTo>
                        <a:pt x="112" y="40"/>
                      </a:lnTo>
                      <a:lnTo>
                        <a:pt x="106" y="29"/>
                      </a:lnTo>
                      <a:lnTo>
                        <a:pt x="98" y="19"/>
                      </a:lnTo>
                      <a:lnTo>
                        <a:pt x="92" y="8"/>
                      </a:lnTo>
                      <a:lnTo>
                        <a:pt x="87" y="0"/>
                      </a:lnTo>
                      <a:lnTo>
                        <a:pt x="79" y="13"/>
                      </a:lnTo>
                      <a:lnTo>
                        <a:pt x="72" y="26"/>
                      </a:lnTo>
                      <a:lnTo>
                        <a:pt x="64" y="38"/>
                      </a:lnTo>
                      <a:lnTo>
                        <a:pt x="60" y="51"/>
                      </a:lnTo>
                      <a:lnTo>
                        <a:pt x="42" y="55"/>
                      </a:lnTo>
                      <a:lnTo>
                        <a:pt x="29" y="59"/>
                      </a:lnTo>
                      <a:lnTo>
                        <a:pt x="13" y="63"/>
                      </a:lnTo>
                      <a:lnTo>
                        <a:pt x="0" y="69"/>
                      </a:lnTo>
                      <a:lnTo>
                        <a:pt x="11" y="75"/>
                      </a:lnTo>
                      <a:lnTo>
                        <a:pt x="21" y="83"/>
                      </a:lnTo>
                      <a:lnTo>
                        <a:pt x="32" y="91"/>
                      </a:lnTo>
                      <a:lnTo>
                        <a:pt x="44" y="98"/>
                      </a:lnTo>
                      <a:lnTo>
                        <a:pt x="40" y="109"/>
                      </a:lnTo>
                      <a:lnTo>
                        <a:pt x="39" y="125"/>
                      </a:lnTo>
                      <a:lnTo>
                        <a:pt x="36" y="136"/>
                      </a:lnTo>
                      <a:lnTo>
                        <a:pt x="32" y="151"/>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 name="Freeform 3244"/>
                <p:cNvSpPr>
                  <a:spLocks noChangeAspect="1"/>
                </p:cNvSpPr>
                <p:nvPr/>
              </p:nvSpPr>
              <p:spPr bwMode="auto">
                <a:xfrm rot="8643414" flipV="1">
                  <a:off x="4528789" y="1831454"/>
                  <a:ext cx="24415" cy="28308"/>
                </a:xfrm>
                <a:custGeom>
                  <a:avLst/>
                  <a:gdLst>
                    <a:gd name="T0" fmla="*/ 2147483647 w 176"/>
                    <a:gd name="T1" fmla="*/ 0 h 159"/>
                    <a:gd name="T2" fmla="*/ 2147483647 w 176"/>
                    <a:gd name="T3" fmla="*/ 2147483647 h 159"/>
                    <a:gd name="T4" fmla="*/ 2147483647 w 176"/>
                    <a:gd name="T5" fmla="*/ 2147483647 h 159"/>
                    <a:gd name="T6" fmla="*/ 2147483647 w 176"/>
                    <a:gd name="T7" fmla="*/ 2147483647 h 159"/>
                    <a:gd name="T8" fmla="*/ 2147483647 w 176"/>
                    <a:gd name="T9" fmla="*/ 2147483647 h 159"/>
                    <a:gd name="T10" fmla="*/ 2147483647 w 176"/>
                    <a:gd name="T11" fmla="*/ 2147483647 h 159"/>
                    <a:gd name="T12" fmla="*/ 2147483647 w 176"/>
                    <a:gd name="T13" fmla="*/ 2147483647 h 159"/>
                    <a:gd name="T14" fmla="*/ 2147483647 w 176"/>
                    <a:gd name="T15" fmla="*/ 2147483647 h 159"/>
                    <a:gd name="T16" fmla="*/ 0 w 176"/>
                    <a:gd name="T17" fmla="*/ 2147483647 h 159"/>
                    <a:gd name="T18" fmla="*/ 2147483647 w 176"/>
                    <a:gd name="T19" fmla="*/ 2147483647 h 159"/>
                    <a:gd name="T20" fmla="*/ 2147483647 w 176"/>
                    <a:gd name="T21" fmla="*/ 2147483647 h 159"/>
                    <a:gd name="T22" fmla="*/ 2147483647 w 176"/>
                    <a:gd name="T23" fmla="*/ 2147483647 h 159"/>
                    <a:gd name="T24" fmla="*/ 2147483647 w 176"/>
                    <a:gd name="T25" fmla="*/ 2147483647 h 159"/>
                    <a:gd name="T26" fmla="*/ 2147483647 w 176"/>
                    <a:gd name="T27" fmla="*/ 2147483647 h 159"/>
                    <a:gd name="T28" fmla="*/ 2147483647 w 176"/>
                    <a:gd name="T29" fmla="*/ 2147483647 h 159"/>
                    <a:gd name="T30" fmla="*/ 2147483647 w 176"/>
                    <a:gd name="T31" fmla="*/ 2147483647 h 159"/>
                    <a:gd name="T32" fmla="*/ 2147483647 w 176"/>
                    <a:gd name="T33" fmla="*/ 2147483647 h 159"/>
                    <a:gd name="T34" fmla="*/ 2147483647 w 176"/>
                    <a:gd name="T35" fmla="*/ 2147483647 h 159"/>
                    <a:gd name="T36" fmla="*/ 2147483647 w 176"/>
                    <a:gd name="T37" fmla="*/ 2147483647 h 159"/>
                    <a:gd name="T38" fmla="*/ 2147483647 w 176"/>
                    <a:gd name="T39" fmla="*/ 2147483647 h 159"/>
                    <a:gd name="T40" fmla="*/ 2147483647 w 176"/>
                    <a:gd name="T41" fmla="*/ 2147483647 h 159"/>
                    <a:gd name="T42" fmla="*/ 2147483647 w 176"/>
                    <a:gd name="T43" fmla="*/ 2147483647 h 159"/>
                    <a:gd name="T44" fmla="*/ 2147483647 w 176"/>
                    <a:gd name="T45" fmla="*/ 2147483647 h 159"/>
                    <a:gd name="T46" fmla="*/ 2147483647 w 176"/>
                    <a:gd name="T47" fmla="*/ 2147483647 h 159"/>
                    <a:gd name="T48" fmla="*/ 2147483647 w 176"/>
                    <a:gd name="T49" fmla="*/ 2147483647 h 159"/>
                    <a:gd name="T50" fmla="*/ 2147483647 w 176"/>
                    <a:gd name="T51" fmla="*/ 2147483647 h 159"/>
                    <a:gd name="T52" fmla="*/ 2147483647 w 176"/>
                    <a:gd name="T53" fmla="*/ 2147483647 h 159"/>
                    <a:gd name="T54" fmla="*/ 2147483647 w 176"/>
                    <a:gd name="T55" fmla="*/ 2147483647 h 159"/>
                    <a:gd name="T56" fmla="*/ 2147483647 w 176"/>
                    <a:gd name="T57" fmla="*/ 2147483647 h 159"/>
                    <a:gd name="T58" fmla="*/ 2147483647 w 176"/>
                    <a:gd name="T59" fmla="*/ 2147483647 h 159"/>
                    <a:gd name="T60" fmla="*/ 2147483647 w 176"/>
                    <a:gd name="T61" fmla="*/ 2147483647 h 159"/>
                    <a:gd name="T62" fmla="*/ 2147483647 w 176"/>
                    <a:gd name="T63" fmla="*/ 2147483647 h 159"/>
                    <a:gd name="T64" fmla="*/ 2147483647 w 176"/>
                    <a:gd name="T65" fmla="*/ 2147483647 h 159"/>
                    <a:gd name="T66" fmla="*/ 2147483647 w 176"/>
                    <a:gd name="T67" fmla="*/ 2147483647 h 159"/>
                    <a:gd name="T68" fmla="*/ 2147483647 w 176"/>
                    <a:gd name="T69" fmla="*/ 2147483647 h 159"/>
                    <a:gd name="T70" fmla="*/ 2147483647 w 176"/>
                    <a:gd name="T71" fmla="*/ 2147483647 h 159"/>
                    <a:gd name="T72" fmla="*/ 2147483647 w 176"/>
                    <a:gd name="T73" fmla="*/ 2147483647 h 159"/>
                    <a:gd name="T74" fmla="*/ 2147483647 w 176"/>
                    <a:gd name="T75" fmla="*/ 2147483647 h 159"/>
                    <a:gd name="T76" fmla="*/ 2147483647 w 176"/>
                    <a:gd name="T77" fmla="*/ 0 h 159"/>
                    <a:gd name="T78" fmla="*/ 2147483647 w 176"/>
                    <a:gd name="T79" fmla="*/ 0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6"/>
                    <a:gd name="T121" fmla="*/ 0 h 159"/>
                    <a:gd name="T122" fmla="*/ 176 w 176"/>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6" h="159">
                      <a:moveTo>
                        <a:pt x="90" y="0"/>
                      </a:moveTo>
                      <a:lnTo>
                        <a:pt x="82" y="13"/>
                      </a:lnTo>
                      <a:lnTo>
                        <a:pt x="74" y="29"/>
                      </a:lnTo>
                      <a:lnTo>
                        <a:pt x="67" y="41"/>
                      </a:lnTo>
                      <a:lnTo>
                        <a:pt x="61" y="56"/>
                      </a:lnTo>
                      <a:lnTo>
                        <a:pt x="45" y="62"/>
                      </a:lnTo>
                      <a:lnTo>
                        <a:pt x="30" y="69"/>
                      </a:lnTo>
                      <a:lnTo>
                        <a:pt x="14" y="75"/>
                      </a:lnTo>
                      <a:lnTo>
                        <a:pt x="0" y="82"/>
                      </a:lnTo>
                      <a:lnTo>
                        <a:pt x="11" y="88"/>
                      </a:lnTo>
                      <a:lnTo>
                        <a:pt x="22" y="93"/>
                      </a:lnTo>
                      <a:lnTo>
                        <a:pt x="34" y="99"/>
                      </a:lnTo>
                      <a:lnTo>
                        <a:pt x="45" y="104"/>
                      </a:lnTo>
                      <a:lnTo>
                        <a:pt x="42" y="118"/>
                      </a:lnTo>
                      <a:lnTo>
                        <a:pt x="39" y="131"/>
                      </a:lnTo>
                      <a:lnTo>
                        <a:pt x="35" y="144"/>
                      </a:lnTo>
                      <a:lnTo>
                        <a:pt x="35" y="159"/>
                      </a:lnTo>
                      <a:lnTo>
                        <a:pt x="47" y="147"/>
                      </a:lnTo>
                      <a:lnTo>
                        <a:pt x="61" y="136"/>
                      </a:lnTo>
                      <a:lnTo>
                        <a:pt x="74" y="125"/>
                      </a:lnTo>
                      <a:lnTo>
                        <a:pt x="90" y="115"/>
                      </a:lnTo>
                      <a:lnTo>
                        <a:pt x="103" y="115"/>
                      </a:lnTo>
                      <a:lnTo>
                        <a:pt x="115" y="115"/>
                      </a:lnTo>
                      <a:lnTo>
                        <a:pt x="128" y="118"/>
                      </a:lnTo>
                      <a:lnTo>
                        <a:pt x="143" y="120"/>
                      </a:lnTo>
                      <a:lnTo>
                        <a:pt x="140" y="107"/>
                      </a:lnTo>
                      <a:lnTo>
                        <a:pt x="138" y="96"/>
                      </a:lnTo>
                      <a:lnTo>
                        <a:pt x="133" y="85"/>
                      </a:lnTo>
                      <a:lnTo>
                        <a:pt x="132" y="73"/>
                      </a:lnTo>
                      <a:lnTo>
                        <a:pt x="143" y="59"/>
                      </a:lnTo>
                      <a:lnTo>
                        <a:pt x="154" y="46"/>
                      </a:lnTo>
                      <a:lnTo>
                        <a:pt x="165" y="33"/>
                      </a:lnTo>
                      <a:lnTo>
                        <a:pt x="176" y="21"/>
                      </a:lnTo>
                      <a:lnTo>
                        <a:pt x="160" y="22"/>
                      </a:lnTo>
                      <a:lnTo>
                        <a:pt x="144" y="29"/>
                      </a:lnTo>
                      <a:lnTo>
                        <a:pt x="130" y="30"/>
                      </a:lnTo>
                      <a:lnTo>
                        <a:pt x="115" y="35"/>
                      </a:lnTo>
                      <a:lnTo>
                        <a:pt x="101" y="17"/>
                      </a:lnTo>
                      <a:lnTo>
                        <a:pt x="90"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 name="Freeform 3245"/>
                <p:cNvSpPr>
                  <a:spLocks noChangeAspect="1"/>
                </p:cNvSpPr>
                <p:nvPr/>
              </p:nvSpPr>
              <p:spPr bwMode="auto">
                <a:xfrm rot="8643414" flipV="1">
                  <a:off x="4478433" y="1837745"/>
                  <a:ext cx="24415" cy="29880"/>
                </a:xfrm>
                <a:custGeom>
                  <a:avLst/>
                  <a:gdLst>
                    <a:gd name="T0" fmla="*/ 2147483647 w 176"/>
                    <a:gd name="T1" fmla="*/ 0 h 160"/>
                    <a:gd name="T2" fmla="*/ 2147483647 w 176"/>
                    <a:gd name="T3" fmla="*/ 2147483647 h 160"/>
                    <a:gd name="T4" fmla="*/ 2147483647 w 176"/>
                    <a:gd name="T5" fmla="*/ 2147483647 h 160"/>
                    <a:gd name="T6" fmla="*/ 2147483647 w 176"/>
                    <a:gd name="T7" fmla="*/ 2147483647 h 160"/>
                    <a:gd name="T8" fmla="*/ 2147483647 w 176"/>
                    <a:gd name="T9" fmla="*/ 2147483647 h 160"/>
                    <a:gd name="T10" fmla="*/ 2147483647 w 176"/>
                    <a:gd name="T11" fmla="*/ 2147483647 h 160"/>
                    <a:gd name="T12" fmla="*/ 2147483647 w 176"/>
                    <a:gd name="T13" fmla="*/ 2147483647 h 160"/>
                    <a:gd name="T14" fmla="*/ 2147483647 w 176"/>
                    <a:gd name="T15" fmla="*/ 2147483647 h 160"/>
                    <a:gd name="T16" fmla="*/ 0 w 176"/>
                    <a:gd name="T17" fmla="*/ 2147483647 h 160"/>
                    <a:gd name="T18" fmla="*/ 2147483647 w 176"/>
                    <a:gd name="T19" fmla="*/ 2147483647 h 160"/>
                    <a:gd name="T20" fmla="*/ 2147483647 w 176"/>
                    <a:gd name="T21" fmla="*/ 2147483647 h 160"/>
                    <a:gd name="T22" fmla="*/ 2147483647 w 176"/>
                    <a:gd name="T23" fmla="*/ 2147483647 h 160"/>
                    <a:gd name="T24" fmla="*/ 2147483647 w 176"/>
                    <a:gd name="T25" fmla="*/ 2147483647 h 160"/>
                    <a:gd name="T26" fmla="*/ 2147483647 w 176"/>
                    <a:gd name="T27" fmla="*/ 2147483647 h 160"/>
                    <a:gd name="T28" fmla="*/ 2147483647 w 176"/>
                    <a:gd name="T29" fmla="*/ 2147483647 h 160"/>
                    <a:gd name="T30" fmla="*/ 2147483647 w 176"/>
                    <a:gd name="T31" fmla="*/ 2147483647 h 160"/>
                    <a:gd name="T32" fmla="*/ 2147483647 w 176"/>
                    <a:gd name="T33" fmla="*/ 2147483647 h 160"/>
                    <a:gd name="T34" fmla="*/ 2147483647 w 176"/>
                    <a:gd name="T35" fmla="*/ 2147483647 h 160"/>
                    <a:gd name="T36" fmla="*/ 2147483647 w 176"/>
                    <a:gd name="T37" fmla="*/ 2147483647 h 160"/>
                    <a:gd name="T38" fmla="*/ 2147483647 w 176"/>
                    <a:gd name="T39" fmla="*/ 2147483647 h 160"/>
                    <a:gd name="T40" fmla="*/ 2147483647 w 176"/>
                    <a:gd name="T41" fmla="*/ 2147483647 h 160"/>
                    <a:gd name="T42" fmla="*/ 2147483647 w 176"/>
                    <a:gd name="T43" fmla="*/ 2147483647 h 160"/>
                    <a:gd name="T44" fmla="*/ 2147483647 w 176"/>
                    <a:gd name="T45" fmla="*/ 2147483647 h 160"/>
                    <a:gd name="T46" fmla="*/ 2147483647 w 176"/>
                    <a:gd name="T47" fmla="*/ 2147483647 h 160"/>
                    <a:gd name="T48" fmla="*/ 2147483647 w 176"/>
                    <a:gd name="T49" fmla="*/ 2147483647 h 160"/>
                    <a:gd name="T50" fmla="*/ 2147483647 w 176"/>
                    <a:gd name="T51" fmla="*/ 2147483647 h 160"/>
                    <a:gd name="T52" fmla="*/ 2147483647 w 176"/>
                    <a:gd name="T53" fmla="*/ 2147483647 h 160"/>
                    <a:gd name="T54" fmla="*/ 2147483647 w 176"/>
                    <a:gd name="T55" fmla="*/ 2147483647 h 160"/>
                    <a:gd name="T56" fmla="*/ 2147483647 w 176"/>
                    <a:gd name="T57" fmla="*/ 2147483647 h 160"/>
                    <a:gd name="T58" fmla="*/ 2147483647 w 176"/>
                    <a:gd name="T59" fmla="*/ 2147483647 h 160"/>
                    <a:gd name="T60" fmla="*/ 2147483647 w 176"/>
                    <a:gd name="T61" fmla="*/ 2147483647 h 160"/>
                    <a:gd name="T62" fmla="*/ 2147483647 w 176"/>
                    <a:gd name="T63" fmla="*/ 2147483647 h 160"/>
                    <a:gd name="T64" fmla="*/ 2147483647 w 176"/>
                    <a:gd name="T65" fmla="*/ 2147483647 h 160"/>
                    <a:gd name="T66" fmla="*/ 2147483647 w 176"/>
                    <a:gd name="T67" fmla="*/ 2147483647 h 160"/>
                    <a:gd name="T68" fmla="*/ 2147483647 w 176"/>
                    <a:gd name="T69" fmla="*/ 2147483647 h 160"/>
                    <a:gd name="T70" fmla="*/ 2147483647 w 176"/>
                    <a:gd name="T71" fmla="*/ 2147483647 h 160"/>
                    <a:gd name="T72" fmla="*/ 2147483647 w 176"/>
                    <a:gd name="T73" fmla="*/ 2147483647 h 160"/>
                    <a:gd name="T74" fmla="*/ 2147483647 w 176"/>
                    <a:gd name="T75" fmla="*/ 2147483647 h 160"/>
                    <a:gd name="T76" fmla="*/ 2147483647 w 176"/>
                    <a:gd name="T77" fmla="*/ 0 h 160"/>
                    <a:gd name="T78" fmla="*/ 2147483647 w 176"/>
                    <a:gd name="T79" fmla="*/ 0 h 1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6"/>
                    <a:gd name="T121" fmla="*/ 0 h 160"/>
                    <a:gd name="T122" fmla="*/ 176 w 176"/>
                    <a:gd name="T123" fmla="*/ 160 h 16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6" h="160">
                      <a:moveTo>
                        <a:pt x="90" y="0"/>
                      </a:moveTo>
                      <a:lnTo>
                        <a:pt x="82" y="13"/>
                      </a:lnTo>
                      <a:lnTo>
                        <a:pt x="75" y="27"/>
                      </a:lnTo>
                      <a:lnTo>
                        <a:pt x="67" y="42"/>
                      </a:lnTo>
                      <a:lnTo>
                        <a:pt x="61" y="56"/>
                      </a:lnTo>
                      <a:lnTo>
                        <a:pt x="45" y="64"/>
                      </a:lnTo>
                      <a:lnTo>
                        <a:pt x="30" y="70"/>
                      </a:lnTo>
                      <a:lnTo>
                        <a:pt x="16" y="79"/>
                      </a:lnTo>
                      <a:lnTo>
                        <a:pt x="0" y="88"/>
                      </a:lnTo>
                      <a:lnTo>
                        <a:pt x="11" y="91"/>
                      </a:lnTo>
                      <a:lnTo>
                        <a:pt x="22" y="95"/>
                      </a:lnTo>
                      <a:lnTo>
                        <a:pt x="34" y="101"/>
                      </a:lnTo>
                      <a:lnTo>
                        <a:pt x="45" y="106"/>
                      </a:lnTo>
                      <a:lnTo>
                        <a:pt x="42" y="117"/>
                      </a:lnTo>
                      <a:lnTo>
                        <a:pt x="40" y="133"/>
                      </a:lnTo>
                      <a:lnTo>
                        <a:pt x="35" y="146"/>
                      </a:lnTo>
                      <a:lnTo>
                        <a:pt x="35" y="160"/>
                      </a:lnTo>
                      <a:lnTo>
                        <a:pt x="48" y="148"/>
                      </a:lnTo>
                      <a:lnTo>
                        <a:pt x="61" y="136"/>
                      </a:lnTo>
                      <a:lnTo>
                        <a:pt x="75" y="125"/>
                      </a:lnTo>
                      <a:lnTo>
                        <a:pt x="90" y="114"/>
                      </a:lnTo>
                      <a:lnTo>
                        <a:pt x="103" y="114"/>
                      </a:lnTo>
                      <a:lnTo>
                        <a:pt x="115" y="114"/>
                      </a:lnTo>
                      <a:lnTo>
                        <a:pt x="128" y="114"/>
                      </a:lnTo>
                      <a:lnTo>
                        <a:pt x="143" y="115"/>
                      </a:lnTo>
                      <a:lnTo>
                        <a:pt x="140" y="103"/>
                      </a:lnTo>
                      <a:lnTo>
                        <a:pt x="138" y="91"/>
                      </a:lnTo>
                      <a:lnTo>
                        <a:pt x="135" y="80"/>
                      </a:lnTo>
                      <a:lnTo>
                        <a:pt x="135" y="70"/>
                      </a:lnTo>
                      <a:lnTo>
                        <a:pt x="143" y="54"/>
                      </a:lnTo>
                      <a:lnTo>
                        <a:pt x="154" y="43"/>
                      </a:lnTo>
                      <a:lnTo>
                        <a:pt x="165" y="30"/>
                      </a:lnTo>
                      <a:lnTo>
                        <a:pt x="176" y="16"/>
                      </a:lnTo>
                      <a:lnTo>
                        <a:pt x="160" y="21"/>
                      </a:lnTo>
                      <a:lnTo>
                        <a:pt x="146" y="26"/>
                      </a:lnTo>
                      <a:lnTo>
                        <a:pt x="130" y="30"/>
                      </a:lnTo>
                      <a:lnTo>
                        <a:pt x="115" y="35"/>
                      </a:lnTo>
                      <a:lnTo>
                        <a:pt x="103" y="16"/>
                      </a:lnTo>
                      <a:lnTo>
                        <a:pt x="90"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1" name="Freeform 3246"/>
                <p:cNvSpPr>
                  <a:spLocks noChangeAspect="1"/>
                </p:cNvSpPr>
                <p:nvPr/>
              </p:nvSpPr>
              <p:spPr bwMode="auto">
                <a:xfrm rot="8643414" flipV="1">
                  <a:off x="4676803" y="1765403"/>
                  <a:ext cx="22889" cy="28308"/>
                </a:xfrm>
                <a:custGeom>
                  <a:avLst/>
                  <a:gdLst>
                    <a:gd name="T0" fmla="*/ 2147483647 w 163"/>
                    <a:gd name="T1" fmla="*/ 2147483647 h 163"/>
                    <a:gd name="T2" fmla="*/ 2147483647 w 163"/>
                    <a:gd name="T3" fmla="*/ 2147483647 h 163"/>
                    <a:gd name="T4" fmla="*/ 2147483647 w 163"/>
                    <a:gd name="T5" fmla="*/ 2147483647 h 163"/>
                    <a:gd name="T6" fmla="*/ 2147483647 w 163"/>
                    <a:gd name="T7" fmla="*/ 2147483647 h 163"/>
                    <a:gd name="T8" fmla="*/ 2147483647 w 163"/>
                    <a:gd name="T9" fmla="*/ 2147483647 h 163"/>
                    <a:gd name="T10" fmla="*/ 2147483647 w 163"/>
                    <a:gd name="T11" fmla="*/ 2147483647 h 163"/>
                    <a:gd name="T12" fmla="*/ 2147483647 w 163"/>
                    <a:gd name="T13" fmla="*/ 2147483647 h 163"/>
                    <a:gd name="T14" fmla="*/ 2147483647 w 163"/>
                    <a:gd name="T15" fmla="*/ 2147483647 h 163"/>
                    <a:gd name="T16" fmla="*/ 2147483647 w 163"/>
                    <a:gd name="T17" fmla="*/ 2147483647 h 163"/>
                    <a:gd name="T18" fmla="*/ 2147483647 w 163"/>
                    <a:gd name="T19" fmla="*/ 2147483647 h 163"/>
                    <a:gd name="T20" fmla="*/ 2147483647 w 163"/>
                    <a:gd name="T21" fmla="*/ 2147483647 h 163"/>
                    <a:gd name="T22" fmla="*/ 2147483647 w 163"/>
                    <a:gd name="T23" fmla="*/ 2147483647 h 163"/>
                    <a:gd name="T24" fmla="*/ 2147483647 w 163"/>
                    <a:gd name="T25" fmla="*/ 2147483647 h 163"/>
                    <a:gd name="T26" fmla="*/ 2147483647 w 163"/>
                    <a:gd name="T27" fmla="*/ 2147483647 h 163"/>
                    <a:gd name="T28" fmla="*/ 2147483647 w 163"/>
                    <a:gd name="T29" fmla="*/ 2147483647 h 163"/>
                    <a:gd name="T30" fmla="*/ 2147483647 w 163"/>
                    <a:gd name="T31" fmla="*/ 2147483647 h 163"/>
                    <a:gd name="T32" fmla="*/ 2147483647 w 163"/>
                    <a:gd name="T33" fmla="*/ 2147483647 h 163"/>
                    <a:gd name="T34" fmla="*/ 2147483647 w 163"/>
                    <a:gd name="T35" fmla="*/ 2147483647 h 163"/>
                    <a:gd name="T36" fmla="*/ 2147483647 w 163"/>
                    <a:gd name="T37" fmla="*/ 2147483647 h 163"/>
                    <a:gd name="T38" fmla="*/ 2147483647 w 163"/>
                    <a:gd name="T39" fmla="*/ 2147483647 h 163"/>
                    <a:gd name="T40" fmla="*/ 2147483647 w 163"/>
                    <a:gd name="T41" fmla="*/ 2147483647 h 163"/>
                    <a:gd name="T42" fmla="*/ 2147483647 w 163"/>
                    <a:gd name="T43" fmla="*/ 2147483647 h 163"/>
                    <a:gd name="T44" fmla="*/ 2147483647 w 163"/>
                    <a:gd name="T45" fmla="*/ 2147483647 h 163"/>
                    <a:gd name="T46" fmla="*/ 2147483647 w 163"/>
                    <a:gd name="T47" fmla="*/ 2147483647 h 163"/>
                    <a:gd name="T48" fmla="*/ 2147483647 w 163"/>
                    <a:gd name="T49" fmla="*/ 0 h 163"/>
                    <a:gd name="T50" fmla="*/ 2147483647 w 163"/>
                    <a:gd name="T51" fmla="*/ 2147483647 h 163"/>
                    <a:gd name="T52" fmla="*/ 2147483647 w 163"/>
                    <a:gd name="T53" fmla="*/ 2147483647 h 163"/>
                    <a:gd name="T54" fmla="*/ 2147483647 w 163"/>
                    <a:gd name="T55" fmla="*/ 2147483647 h 163"/>
                    <a:gd name="T56" fmla="*/ 2147483647 w 163"/>
                    <a:gd name="T57" fmla="*/ 2147483647 h 163"/>
                    <a:gd name="T58" fmla="*/ 2147483647 w 163"/>
                    <a:gd name="T59" fmla="*/ 2147483647 h 163"/>
                    <a:gd name="T60" fmla="*/ 2147483647 w 163"/>
                    <a:gd name="T61" fmla="*/ 2147483647 h 163"/>
                    <a:gd name="T62" fmla="*/ 2147483647 w 163"/>
                    <a:gd name="T63" fmla="*/ 2147483647 h 163"/>
                    <a:gd name="T64" fmla="*/ 0 w 163"/>
                    <a:gd name="T65" fmla="*/ 2147483647 h 163"/>
                    <a:gd name="T66" fmla="*/ 2147483647 w 163"/>
                    <a:gd name="T67" fmla="*/ 2147483647 h 163"/>
                    <a:gd name="T68" fmla="*/ 2147483647 w 163"/>
                    <a:gd name="T69" fmla="*/ 2147483647 h 163"/>
                    <a:gd name="T70" fmla="*/ 2147483647 w 163"/>
                    <a:gd name="T71" fmla="*/ 2147483647 h 163"/>
                    <a:gd name="T72" fmla="*/ 2147483647 w 163"/>
                    <a:gd name="T73" fmla="*/ 2147483647 h 163"/>
                    <a:gd name="T74" fmla="*/ 2147483647 w 163"/>
                    <a:gd name="T75" fmla="*/ 2147483647 h 163"/>
                    <a:gd name="T76" fmla="*/ 2147483647 w 163"/>
                    <a:gd name="T77" fmla="*/ 2147483647 h 163"/>
                    <a:gd name="T78" fmla="*/ 2147483647 w 163"/>
                    <a:gd name="T79" fmla="*/ 2147483647 h 163"/>
                    <a:gd name="T80" fmla="*/ 2147483647 w 163"/>
                    <a:gd name="T81" fmla="*/ 2147483647 h 163"/>
                    <a:gd name="T82" fmla="*/ 2147483647 w 163"/>
                    <a:gd name="T83" fmla="*/ 2147483647 h 1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3"/>
                    <a:gd name="T127" fmla="*/ 0 h 163"/>
                    <a:gd name="T128" fmla="*/ 163 w 163"/>
                    <a:gd name="T129" fmla="*/ 163 h 16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3" h="163">
                      <a:moveTo>
                        <a:pt x="30" y="134"/>
                      </a:moveTo>
                      <a:lnTo>
                        <a:pt x="41" y="129"/>
                      </a:lnTo>
                      <a:lnTo>
                        <a:pt x="54" y="127"/>
                      </a:lnTo>
                      <a:lnTo>
                        <a:pt x="67" y="126"/>
                      </a:lnTo>
                      <a:lnTo>
                        <a:pt x="82" y="124"/>
                      </a:lnTo>
                      <a:lnTo>
                        <a:pt x="93" y="134"/>
                      </a:lnTo>
                      <a:lnTo>
                        <a:pt x="106" y="143"/>
                      </a:lnTo>
                      <a:lnTo>
                        <a:pt x="117" y="151"/>
                      </a:lnTo>
                      <a:lnTo>
                        <a:pt x="131" y="163"/>
                      </a:lnTo>
                      <a:lnTo>
                        <a:pt x="128" y="148"/>
                      </a:lnTo>
                      <a:lnTo>
                        <a:pt x="126" y="135"/>
                      </a:lnTo>
                      <a:lnTo>
                        <a:pt x="123" y="121"/>
                      </a:lnTo>
                      <a:lnTo>
                        <a:pt x="122" y="106"/>
                      </a:lnTo>
                      <a:lnTo>
                        <a:pt x="130" y="100"/>
                      </a:lnTo>
                      <a:lnTo>
                        <a:pt x="141" y="94"/>
                      </a:lnTo>
                      <a:lnTo>
                        <a:pt x="152" y="87"/>
                      </a:lnTo>
                      <a:lnTo>
                        <a:pt x="163" y="81"/>
                      </a:lnTo>
                      <a:lnTo>
                        <a:pt x="147" y="74"/>
                      </a:lnTo>
                      <a:lnTo>
                        <a:pt x="134" y="68"/>
                      </a:lnTo>
                      <a:lnTo>
                        <a:pt x="118" y="63"/>
                      </a:lnTo>
                      <a:lnTo>
                        <a:pt x="106" y="57"/>
                      </a:lnTo>
                      <a:lnTo>
                        <a:pt x="99" y="42"/>
                      </a:lnTo>
                      <a:lnTo>
                        <a:pt x="93" y="29"/>
                      </a:lnTo>
                      <a:lnTo>
                        <a:pt x="88" y="13"/>
                      </a:lnTo>
                      <a:lnTo>
                        <a:pt x="82" y="0"/>
                      </a:lnTo>
                      <a:lnTo>
                        <a:pt x="75" y="10"/>
                      </a:lnTo>
                      <a:lnTo>
                        <a:pt x="69" y="20"/>
                      </a:lnTo>
                      <a:lnTo>
                        <a:pt x="61" y="31"/>
                      </a:lnTo>
                      <a:lnTo>
                        <a:pt x="56" y="42"/>
                      </a:lnTo>
                      <a:lnTo>
                        <a:pt x="41" y="37"/>
                      </a:lnTo>
                      <a:lnTo>
                        <a:pt x="29" y="36"/>
                      </a:lnTo>
                      <a:lnTo>
                        <a:pt x="13" y="33"/>
                      </a:lnTo>
                      <a:lnTo>
                        <a:pt x="0" y="31"/>
                      </a:lnTo>
                      <a:lnTo>
                        <a:pt x="9" y="42"/>
                      </a:lnTo>
                      <a:lnTo>
                        <a:pt x="19" y="55"/>
                      </a:lnTo>
                      <a:lnTo>
                        <a:pt x="30" y="68"/>
                      </a:lnTo>
                      <a:lnTo>
                        <a:pt x="41" y="82"/>
                      </a:lnTo>
                      <a:lnTo>
                        <a:pt x="37" y="94"/>
                      </a:lnTo>
                      <a:lnTo>
                        <a:pt x="35" y="106"/>
                      </a:lnTo>
                      <a:lnTo>
                        <a:pt x="32" y="118"/>
                      </a:lnTo>
                      <a:lnTo>
                        <a:pt x="3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2" name="Freeform 3247"/>
                <p:cNvSpPr>
                  <a:spLocks noChangeAspect="1"/>
                </p:cNvSpPr>
                <p:nvPr/>
              </p:nvSpPr>
              <p:spPr bwMode="auto">
                <a:xfrm rot="8643414" flipV="1">
                  <a:off x="4649337" y="1800001"/>
                  <a:ext cx="22889" cy="26735"/>
                </a:xfrm>
                <a:custGeom>
                  <a:avLst/>
                  <a:gdLst>
                    <a:gd name="T0" fmla="*/ 2147483647 w 167"/>
                    <a:gd name="T1" fmla="*/ 0 h 150"/>
                    <a:gd name="T2" fmla="*/ 2147483647 w 167"/>
                    <a:gd name="T3" fmla="*/ 2147483647 h 150"/>
                    <a:gd name="T4" fmla="*/ 2147483647 w 167"/>
                    <a:gd name="T5" fmla="*/ 2147483647 h 150"/>
                    <a:gd name="T6" fmla="*/ 2147483647 w 167"/>
                    <a:gd name="T7" fmla="*/ 2147483647 h 150"/>
                    <a:gd name="T8" fmla="*/ 2147483647 w 167"/>
                    <a:gd name="T9" fmla="*/ 2147483647 h 150"/>
                    <a:gd name="T10" fmla="*/ 2147483647 w 167"/>
                    <a:gd name="T11" fmla="*/ 2147483647 h 150"/>
                    <a:gd name="T12" fmla="*/ 2147483647 w 167"/>
                    <a:gd name="T13" fmla="*/ 2147483647 h 150"/>
                    <a:gd name="T14" fmla="*/ 2147483647 w 167"/>
                    <a:gd name="T15" fmla="*/ 2147483647 h 150"/>
                    <a:gd name="T16" fmla="*/ 0 w 167"/>
                    <a:gd name="T17" fmla="*/ 2147483647 h 150"/>
                    <a:gd name="T18" fmla="*/ 2147483647 w 167"/>
                    <a:gd name="T19" fmla="*/ 2147483647 h 150"/>
                    <a:gd name="T20" fmla="*/ 2147483647 w 167"/>
                    <a:gd name="T21" fmla="*/ 2147483647 h 150"/>
                    <a:gd name="T22" fmla="*/ 2147483647 w 167"/>
                    <a:gd name="T23" fmla="*/ 2147483647 h 150"/>
                    <a:gd name="T24" fmla="*/ 2147483647 w 167"/>
                    <a:gd name="T25" fmla="*/ 2147483647 h 150"/>
                    <a:gd name="T26" fmla="*/ 2147483647 w 167"/>
                    <a:gd name="T27" fmla="*/ 2147483647 h 150"/>
                    <a:gd name="T28" fmla="*/ 2147483647 w 167"/>
                    <a:gd name="T29" fmla="*/ 2147483647 h 150"/>
                    <a:gd name="T30" fmla="*/ 2147483647 w 167"/>
                    <a:gd name="T31" fmla="*/ 2147483647 h 150"/>
                    <a:gd name="T32" fmla="*/ 2147483647 w 167"/>
                    <a:gd name="T33" fmla="*/ 2147483647 h 150"/>
                    <a:gd name="T34" fmla="*/ 2147483647 w 167"/>
                    <a:gd name="T35" fmla="*/ 2147483647 h 150"/>
                    <a:gd name="T36" fmla="*/ 2147483647 w 167"/>
                    <a:gd name="T37" fmla="*/ 2147483647 h 150"/>
                    <a:gd name="T38" fmla="*/ 2147483647 w 167"/>
                    <a:gd name="T39" fmla="*/ 2147483647 h 150"/>
                    <a:gd name="T40" fmla="*/ 2147483647 w 167"/>
                    <a:gd name="T41" fmla="*/ 2147483647 h 150"/>
                    <a:gd name="T42" fmla="*/ 2147483647 w 167"/>
                    <a:gd name="T43" fmla="*/ 2147483647 h 150"/>
                    <a:gd name="T44" fmla="*/ 2147483647 w 167"/>
                    <a:gd name="T45" fmla="*/ 2147483647 h 150"/>
                    <a:gd name="T46" fmla="*/ 2147483647 w 167"/>
                    <a:gd name="T47" fmla="*/ 2147483647 h 150"/>
                    <a:gd name="T48" fmla="*/ 2147483647 w 167"/>
                    <a:gd name="T49" fmla="*/ 2147483647 h 150"/>
                    <a:gd name="T50" fmla="*/ 2147483647 w 167"/>
                    <a:gd name="T51" fmla="*/ 2147483647 h 150"/>
                    <a:gd name="T52" fmla="*/ 2147483647 w 167"/>
                    <a:gd name="T53" fmla="*/ 2147483647 h 150"/>
                    <a:gd name="T54" fmla="*/ 2147483647 w 167"/>
                    <a:gd name="T55" fmla="*/ 2147483647 h 150"/>
                    <a:gd name="T56" fmla="*/ 2147483647 w 167"/>
                    <a:gd name="T57" fmla="*/ 2147483647 h 150"/>
                    <a:gd name="T58" fmla="*/ 2147483647 w 167"/>
                    <a:gd name="T59" fmla="*/ 2147483647 h 150"/>
                    <a:gd name="T60" fmla="*/ 2147483647 w 167"/>
                    <a:gd name="T61" fmla="*/ 2147483647 h 150"/>
                    <a:gd name="T62" fmla="*/ 2147483647 w 167"/>
                    <a:gd name="T63" fmla="*/ 2147483647 h 150"/>
                    <a:gd name="T64" fmla="*/ 2147483647 w 167"/>
                    <a:gd name="T65" fmla="*/ 2147483647 h 150"/>
                    <a:gd name="T66" fmla="*/ 2147483647 w 167"/>
                    <a:gd name="T67" fmla="*/ 2147483647 h 150"/>
                    <a:gd name="T68" fmla="*/ 2147483647 w 167"/>
                    <a:gd name="T69" fmla="*/ 2147483647 h 150"/>
                    <a:gd name="T70" fmla="*/ 2147483647 w 167"/>
                    <a:gd name="T71" fmla="*/ 2147483647 h 150"/>
                    <a:gd name="T72" fmla="*/ 2147483647 w 167"/>
                    <a:gd name="T73" fmla="*/ 2147483647 h 150"/>
                    <a:gd name="T74" fmla="*/ 2147483647 w 167"/>
                    <a:gd name="T75" fmla="*/ 2147483647 h 150"/>
                    <a:gd name="T76" fmla="*/ 2147483647 w 167"/>
                    <a:gd name="T77" fmla="*/ 2147483647 h 150"/>
                    <a:gd name="T78" fmla="*/ 2147483647 w 167"/>
                    <a:gd name="T79" fmla="*/ 2147483647 h 150"/>
                    <a:gd name="T80" fmla="*/ 2147483647 w 167"/>
                    <a:gd name="T81" fmla="*/ 0 h 150"/>
                    <a:gd name="T82" fmla="*/ 2147483647 w 167"/>
                    <a:gd name="T83" fmla="*/ 0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150"/>
                    <a:gd name="T128" fmla="*/ 167 w 167"/>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150">
                      <a:moveTo>
                        <a:pt x="83" y="0"/>
                      </a:moveTo>
                      <a:lnTo>
                        <a:pt x="75" y="12"/>
                      </a:lnTo>
                      <a:lnTo>
                        <a:pt x="67" y="23"/>
                      </a:lnTo>
                      <a:lnTo>
                        <a:pt x="62" y="34"/>
                      </a:lnTo>
                      <a:lnTo>
                        <a:pt x="56" y="45"/>
                      </a:lnTo>
                      <a:lnTo>
                        <a:pt x="40" y="44"/>
                      </a:lnTo>
                      <a:lnTo>
                        <a:pt x="27" y="44"/>
                      </a:lnTo>
                      <a:lnTo>
                        <a:pt x="13" y="44"/>
                      </a:lnTo>
                      <a:lnTo>
                        <a:pt x="0" y="44"/>
                      </a:lnTo>
                      <a:lnTo>
                        <a:pt x="8" y="55"/>
                      </a:lnTo>
                      <a:lnTo>
                        <a:pt x="19" y="66"/>
                      </a:lnTo>
                      <a:lnTo>
                        <a:pt x="29" y="78"/>
                      </a:lnTo>
                      <a:lnTo>
                        <a:pt x="40" y="89"/>
                      </a:lnTo>
                      <a:lnTo>
                        <a:pt x="37" y="100"/>
                      </a:lnTo>
                      <a:lnTo>
                        <a:pt x="35" y="113"/>
                      </a:lnTo>
                      <a:lnTo>
                        <a:pt x="32" y="126"/>
                      </a:lnTo>
                      <a:lnTo>
                        <a:pt x="30" y="139"/>
                      </a:lnTo>
                      <a:lnTo>
                        <a:pt x="42" y="134"/>
                      </a:lnTo>
                      <a:lnTo>
                        <a:pt x="54" y="130"/>
                      </a:lnTo>
                      <a:lnTo>
                        <a:pt x="67" y="124"/>
                      </a:lnTo>
                      <a:lnTo>
                        <a:pt x="83" y="121"/>
                      </a:lnTo>
                      <a:lnTo>
                        <a:pt x="94" y="127"/>
                      </a:lnTo>
                      <a:lnTo>
                        <a:pt x="107" y="135"/>
                      </a:lnTo>
                      <a:lnTo>
                        <a:pt x="120" y="143"/>
                      </a:lnTo>
                      <a:lnTo>
                        <a:pt x="133" y="150"/>
                      </a:lnTo>
                      <a:lnTo>
                        <a:pt x="130" y="135"/>
                      </a:lnTo>
                      <a:lnTo>
                        <a:pt x="127" y="124"/>
                      </a:lnTo>
                      <a:lnTo>
                        <a:pt x="125" y="110"/>
                      </a:lnTo>
                      <a:lnTo>
                        <a:pt x="123" y="98"/>
                      </a:lnTo>
                      <a:lnTo>
                        <a:pt x="133" y="89"/>
                      </a:lnTo>
                      <a:lnTo>
                        <a:pt x="144" y="79"/>
                      </a:lnTo>
                      <a:lnTo>
                        <a:pt x="155" y="70"/>
                      </a:lnTo>
                      <a:lnTo>
                        <a:pt x="167" y="63"/>
                      </a:lnTo>
                      <a:lnTo>
                        <a:pt x="149" y="58"/>
                      </a:lnTo>
                      <a:lnTo>
                        <a:pt x="136" y="57"/>
                      </a:lnTo>
                      <a:lnTo>
                        <a:pt x="122" y="53"/>
                      </a:lnTo>
                      <a:lnTo>
                        <a:pt x="109" y="52"/>
                      </a:lnTo>
                      <a:lnTo>
                        <a:pt x="101" y="37"/>
                      </a:lnTo>
                      <a:lnTo>
                        <a:pt x="94" y="25"/>
                      </a:lnTo>
                      <a:lnTo>
                        <a:pt x="88" y="12"/>
                      </a:ln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3" name="Freeform 3248"/>
                <p:cNvSpPr>
                  <a:spLocks noChangeAspect="1"/>
                </p:cNvSpPr>
                <p:nvPr/>
              </p:nvSpPr>
              <p:spPr bwMode="auto">
                <a:xfrm rot="8643414" flipV="1">
                  <a:off x="4612714" y="1826736"/>
                  <a:ext cx="24415" cy="26735"/>
                </a:xfrm>
                <a:custGeom>
                  <a:avLst/>
                  <a:gdLst>
                    <a:gd name="T0" fmla="*/ 2147483647 w 170"/>
                    <a:gd name="T1" fmla="*/ 2147483647 h 148"/>
                    <a:gd name="T2" fmla="*/ 2147483647 w 170"/>
                    <a:gd name="T3" fmla="*/ 2147483647 h 148"/>
                    <a:gd name="T4" fmla="*/ 2147483647 w 170"/>
                    <a:gd name="T5" fmla="*/ 2147483647 h 148"/>
                    <a:gd name="T6" fmla="*/ 2147483647 w 170"/>
                    <a:gd name="T7" fmla="*/ 2147483647 h 148"/>
                    <a:gd name="T8" fmla="*/ 2147483647 w 170"/>
                    <a:gd name="T9" fmla="*/ 2147483647 h 148"/>
                    <a:gd name="T10" fmla="*/ 2147483647 w 170"/>
                    <a:gd name="T11" fmla="*/ 2147483647 h 148"/>
                    <a:gd name="T12" fmla="*/ 2147483647 w 170"/>
                    <a:gd name="T13" fmla="*/ 2147483647 h 148"/>
                    <a:gd name="T14" fmla="*/ 2147483647 w 170"/>
                    <a:gd name="T15" fmla="*/ 2147483647 h 148"/>
                    <a:gd name="T16" fmla="*/ 2147483647 w 170"/>
                    <a:gd name="T17" fmla="*/ 2147483647 h 148"/>
                    <a:gd name="T18" fmla="*/ 2147483647 w 170"/>
                    <a:gd name="T19" fmla="*/ 2147483647 h 148"/>
                    <a:gd name="T20" fmla="*/ 2147483647 w 170"/>
                    <a:gd name="T21" fmla="*/ 2147483647 h 148"/>
                    <a:gd name="T22" fmla="*/ 2147483647 w 170"/>
                    <a:gd name="T23" fmla="*/ 2147483647 h 148"/>
                    <a:gd name="T24" fmla="*/ 2147483647 w 170"/>
                    <a:gd name="T25" fmla="*/ 0 h 148"/>
                    <a:gd name="T26" fmla="*/ 2147483647 w 170"/>
                    <a:gd name="T27" fmla="*/ 2147483647 h 148"/>
                    <a:gd name="T28" fmla="*/ 2147483647 w 170"/>
                    <a:gd name="T29" fmla="*/ 2147483647 h 148"/>
                    <a:gd name="T30" fmla="*/ 2147483647 w 170"/>
                    <a:gd name="T31" fmla="*/ 2147483647 h 148"/>
                    <a:gd name="T32" fmla="*/ 2147483647 w 170"/>
                    <a:gd name="T33" fmla="*/ 2147483647 h 148"/>
                    <a:gd name="T34" fmla="*/ 2147483647 w 170"/>
                    <a:gd name="T35" fmla="*/ 2147483647 h 148"/>
                    <a:gd name="T36" fmla="*/ 2147483647 w 170"/>
                    <a:gd name="T37" fmla="*/ 2147483647 h 148"/>
                    <a:gd name="T38" fmla="*/ 2147483647 w 170"/>
                    <a:gd name="T39" fmla="*/ 2147483647 h 148"/>
                    <a:gd name="T40" fmla="*/ 0 w 170"/>
                    <a:gd name="T41" fmla="*/ 2147483647 h 148"/>
                    <a:gd name="T42" fmla="*/ 2147483647 w 170"/>
                    <a:gd name="T43" fmla="*/ 2147483647 h 148"/>
                    <a:gd name="T44" fmla="*/ 2147483647 w 170"/>
                    <a:gd name="T45" fmla="*/ 2147483647 h 148"/>
                    <a:gd name="T46" fmla="*/ 2147483647 w 170"/>
                    <a:gd name="T47" fmla="*/ 2147483647 h 148"/>
                    <a:gd name="T48" fmla="*/ 2147483647 w 170"/>
                    <a:gd name="T49" fmla="*/ 2147483647 h 148"/>
                    <a:gd name="T50" fmla="*/ 2147483647 w 170"/>
                    <a:gd name="T51" fmla="*/ 2147483647 h 148"/>
                    <a:gd name="T52" fmla="*/ 2147483647 w 170"/>
                    <a:gd name="T53" fmla="*/ 2147483647 h 148"/>
                    <a:gd name="T54" fmla="*/ 2147483647 w 170"/>
                    <a:gd name="T55" fmla="*/ 2147483647 h 148"/>
                    <a:gd name="T56" fmla="*/ 2147483647 w 170"/>
                    <a:gd name="T57" fmla="*/ 2147483647 h 148"/>
                    <a:gd name="T58" fmla="*/ 2147483647 w 170"/>
                    <a:gd name="T59" fmla="*/ 2147483647 h 148"/>
                    <a:gd name="T60" fmla="*/ 2147483647 w 170"/>
                    <a:gd name="T61" fmla="*/ 2147483647 h 148"/>
                    <a:gd name="T62" fmla="*/ 2147483647 w 170"/>
                    <a:gd name="T63" fmla="*/ 2147483647 h 148"/>
                    <a:gd name="T64" fmla="*/ 2147483647 w 170"/>
                    <a:gd name="T65" fmla="*/ 2147483647 h 148"/>
                    <a:gd name="T66" fmla="*/ 2147483647 w 170"/>
                    <a:gd name="T67" fmla="*/ 2147483647 h 148"/>
                    <a:gd name="T68" fmla="*/ 2147483647 w 170"/>
                    <a:gd name="T69" fmla="*/ 2147483647 h 148"/>
                    <a:gd name="T70" fmla="*/ 2147483647 w 170"/>
                    <a:gd name="T71" fmla="*/ 2147483647 h 148"/>
                    <a:gd name="T72" fmla="*/ 2147483647 w 170"/>
                    <a:gd name="T73" fmla="*/ 2147483647 h 148"/>
                    <a:gd name="T74" fmla="*/ 2147483647 w 170"/>
                    <a:gd name="T75" fmla="*/ 2147483647 h 148"/>
                    <a:gd name="T76" fmla="*/ 2147483647 w 170"/>
                    <a:gd name="T77" fmla="*/ 2147483647 h 148"/>
                    <a:gd name="T78" fmla="*/ 2147483647 w 170"/>
                    <a:gd name="T79" fmla="*/ 2147483647 h 148"/>
                    <a:gd name="T80" fmla="*/ 2147483647 w 170"/>
                    <a:gd name="T81" fmla="*/ 2147483647 h 148"/>
                    <a:gd name="T82" fmla="*/ 2147483647 w 170"/>
                    <a:gd name="T83" fmla="*/ 2147483647 h 1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0"/>
                    <a:gd name="T127" fmla="*/ 0 h 148"/>
                    <a:gd name="T128" fmla="*/ 170 w 170"/>
                    <a:gd name="T129" fmla="*/ 148 h 14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0" h="148">
                      <a:moveTo>
                        <a:pt x="128" y="85"/>
                      </a:moveTo>
                      <a:lnTo>
                        <a:pt x="136" y="74"/>
                      </a:lnTo>
                      <a:lnTo>
                        <a:pt x="147" y="64"/>
                      </a:lnTo>
                      <a:lnTo>
                        <a:pt x="158" y="53"/>
                      </a:lnTo>
                      <a:lnTo>
                        <a:pt x="170" y="43"/>
                      </a:lnTo>
                      <a:lnTo>
                        <a:pt x="154" y="43"/>
                      </a:lnTo>
                      <a:lnTo>
                        <a:pt x="141" y="43"/>
                      </a:lnTo>
                      <a:lnTo>
                        <a:pt x="123" y="43"/>
                      </a:lnTo>
                      <a:lnTo>
                        <a:pt x="110" y="43"/>
                      </a:lnTo>
                      <a:lnTo>
                        <a:pt x="104" y="32"/>
                      </a:lnTo>
                      <a:lnTo>
                        <a:pt x="97" y="21"/>
                      </a:lnTo>
                      <a:lnTo>
                        <a:pt x="89" y="10"/>
                      </a:lnTo>
                      <a:lnTo>
                        <a:pt x="85" y="0"/>
                      </a:lnTo>
                      <a:lnTo>
                        <a:pt x="77" y="11"/>
                      </a:lnTo>
                      <a:lnTo>
                        <a:pt x="72" y="23"/>
                      </a:lnTo>
                      <a:lnTo>
                        <a:pt x="64" y="35"/>
                      </a:lnTo>
                      <a:lnTo>
                        <a:pt x="59" y="50"/>
                      </a:lnTo>
                      <a:lnTo>
                        <a:pt x="41" y="51"/>
                      </a:lnTo>
                      <a:lnTo>
                        <a:pt x="29" y="55"/>
                      </a:lnTo>
                      <a:lnTo>
                        <a:pt x="12" y="56"/>
                      </a:lnTo>
                      <a:lnTo>
                        <a:pt x="0" y="61"/>
                      </a:lnTo>
                      <a:lnTo>
                        <a:pt x="9" y="68"/>
                      </a:lnTo>
                      <a:lnTo>
                        <a:pt x="19" y="77"/>
                      </a:lnTo>
                      <a:lnTo>
                        <a:pt x="30" y="85"/>
                      </a:lnTo>
                      <a:lnTo>
                        <a:pt x="41" y="96"/>
                      </a:lnTo>
                      <a:lnTo>
                        <a:pt x="38" y="108"/>
                      </a:lnTo>
                      <a:lnTo>
                        <a:pt x="37" y="120"/>
                      </a:lnTo>
                      <a:lnTo>
                        <a:pt x="33" y="133"/>
                      </a:lnTo>
                      <a:lnTo>
                        <a:pt x="33" y="148"/>
                      </a:lnTo>
                      <a:lnTo>
                        <a:pt x="45" y="140"/>
                      </a:lnTo>
                      <a:lnTo>
                        <a:pt x="57" y="133"/>
                      </a:lnTo>
                      <a:lnTo>
                        <a:pt x="70" y="124"/>
                      </a:lnTo>
                      <a:lnTo>
                        <a:pt x="85" y="119"/>
                      </a:lnTo>
                      <a:lnTo>
                        <a:pt x="97" y="122"/>
                      </a:lnTo>
                      <a:lnTo>
                        <a:pt x="110" y="125"/>
                      </a:lnTo>
                      <a:lnTo>
                        <a:pt x="123" y="130"/>
                      </a:lnTo>
                      <a:lnTo>
                        <a:pt x="136" y="135"/>
                      </a:lnTo>
                      <a:lnTo>
                        <a:pt x="133" y="122"/>
                      </a:lnTo>
                      <a:lnTo>
                        <a:pt x="131" y="109"/>
                      </a:lnTo>
                      <a:lnTo>
                        <a:pt x="130" y="96"/>
                      </a:lnTo>
                      <a:lnTo>
                        <a:pt x="128" y="85"/>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4" name="Freeform 3249"/>
                <p:cNvSpPr>
                  <a:spLocks noChangeAspect="1"/>
                </p:cNvSpPr>
                <p:nvPr/>
              </p:nvSpPr>
              <p:spPr bwMode="auto">
                <a:xfrm rot="8643414" flipV="1">
                  <a:off x="4569989" y="1845608"/>
                  <a:ext cx="24415" cy="28308"/>
                </a:xfrm>
                <a:custGeom>
                  <a:avLst/>
                  <a:gdLst>
                    <a:gd name="T0" fmla="*/ 2147483647 w 173"/>
                    <a:gd name="T1" fmla="*/ 2147483647 h 155"/>
                    <a:gd name="T2" fmla="*/ 2147483647 w 173"/>
                    <a:gd name="T3" fmla="*/ 2147483647 h 155"/>
                    <a:gd name="T4" fmla="*/ 2147483647 w 173"/>
                    <a:gd name="T5" fmla="*/ 2147483647 h 155"/>
                    <a:gd name="T6" fmla="*/ 2147483647 w 173"/>
                    <a:gd name="T7" fmla="*/ 2147483647 h 155"/>
                    <a:gd name="T8" fmla="*/ 2147483647 w 173"/>
                    <a:gd name="T9" fmla="*/ 2147483647 h 155"/>
                    <a:gd name="T10" fmla="*/ 2147483647 w 173"/>
                    <a:gd name="T11" fmla="*/ 2147483647 h 155"/>
                    <a:gd name="T12" fmla="*/ 2147483647 w 173"/>
                    <a:gd name="T13" fmla="*/ 2147483647 h 155"/>
                    <a:gd name="T14" fmla="*/ 2147483647 w 173"/>
                    <a:gd name="T15" fmla="*/ 2147483647 h 155"/>
                    <a:gd name="T16" fmla="*/ 2147483647 w 173"/>
                    <a:gd name="T17" fmla="*/ 2147483647 h 155"/>
                    <a:gd name="T18" fmla="*/ 2147483647 w 173"/>
                    <a:gd name="T19" fmla="*/ 2147483647 h 155"/>
                    <a:gd name="T20" fmla="*/ 2147483647 w 173"/>
                    <a:gd name="T21" fmla="*/ 0 h 155"/>
                    <a:gd name="T22" fmla="*/ 2147483647 w 173"/>
                    <a:gd name="T23" fmla="*/ 2147483647 h 155"/>
                    <a:gd name="T24" fmla="*/ 2147483647 w 173"/>
                    <a:gd name="T25" fmla="*/ 2147483647 h 155"/>
                    <a:gd name="T26" fmla="*/ 2147483647 w 173"/>
                    <a:gd name="T27" fmla="*/ 2147483647 h 155"/>
                    <a:gd name="T28" fmla="*/ 2147483647 w 173"/>
                    <a:gd name="T29" fmla="*/ 2147483647 h 155"/>
                    <a:gd name="T30" fmla="*/ 2147483647 w 173"/>
                    <a:gd name="T31" fmla="*/ 2147483647 h 155"/>
                    <a:gd name="T32" fmla="*/ 2147483647 w 173"/>
                    <a:gd name="T33" fmla="*/ 2147483647 h 155"/>
                    <a:gd name="T34" fmla="*/ 2147483647 w 173"/>
                    <a:gd name="T35" fmla="*/ 2147483647 h 155"/>
                    <a:gd name="T36" fmla="*/ 0 w 173"/>
                    <a:gd name="T37" fmla="*/ 2147483647 h 155"/>
                    <a:gd name="T38" fmla="*/ 2147483647 w 173"/>
                    <a:gd name="T39" fmla="*/ 2147483647 h 155"/>
                    <a:gd name="T40" fmla="*/ 2147483647 w 173"/>
                    <a:gd name="T41" fmla="*/ 2147483647 h 155"/>
                    <a:gd name="T42" fmla="*/ 2147483647 w 173"/>
                    <a:gd name="T43" fmla="*/ 2147483647 h 155"/>
                    <a:gd name="T44" fmla="*/ 2147483647 w 173"/>
                    <a:gd name="T45" fmla="*/ 2147483647 h 155"/>
                    <a:gd name="T46" fmla="*/ 2147483647 w 173"/>
                    <a:gd name="T47" fmla="*/ 2147483647 h 155"/>
                    <a:gd name="T48" fmla="*/ 2147483647 w 173"/>
                    <a:gd name="T49" fmla="*/ 2147483647 h 155"/>
                    <a:gd name="T50" fmla="*/ 2147483647 w 173"/>
                    <a:gd name="T51" fmla="*/ 2147483647 h 155"/>
                    <a:gd name="T52" fmla="*/ 2147483647 w 173"/>
                    <a:gd name="T53" fmla="*/ 2147483647 h 155"/>
                    <a:gd name="T54" fmla="*/ 2147483647 w 173"/>
                    <a:gd name="T55" fmla="*/ 2147483647 h 155"/>
                    <a:gd name="T56" fmla="*/ 2147483647 w 173"/>
                    <a:gd name="T57" fmla="*/ 2147483647 h 155"/>
                    <a:gd name="T58" fmla="*/ 2147483647 w 173"/>
                    <a:gd name="T59" fmla="*/ 2147483647 h 155"/>
                    <a:gd name="T60" fmla="*/ 2147483647 w 173"/>
                    <a:gd name="T61" fmla="*/ 2147483647 h 155"/>
                    <a:gd name="T62" fmla="*/ 2147483647 w 173"/>
                    <a:gd name="T63" fmla="*/ 2147483647 h 155"/>
                    <a:gd name="T64" fmla="*/ 2147483647 w 173"/>
                    <a:gd name="T65" fmla="*/ 2147483647 h 155"/>
                    <a:gd name="T66" fmla="*/ 2147483647 w 173"/>
                    <a:gd name="T67" fmla="*/ 2147483647 h 155"/>
                    <a:gd name="T68" fmla="*/ 2147483647 w 173"/>
                    <a:gd name="T69" fmla="*/ 2147483647 h 155"/>
                    <a:gd name="T70" fmla="*/ 2147483647 w 173"/>
                    <a:gd name="T71" fmla="*/ 2147483647 h 155"/>
                    <a:gd name="T72" fmla="*/ 2147483647 w 173"/>
                    <a:gd name="T73" fmla="*/ 2147483647 h 155"/>
                    <a:gd name="T74" fmla="*/ 2147483647 w 173"/>
                    <a:gd name="T75" fmla="*/ 2147483647 h 155"/>
                    <a:gd name="T76" fmla="*/ 2147483647 w 173"/>
                    <a:gd name="T77" fmla="*/ 2147483647 h 155"/>
                    <a:gd name="T78" fmla="*/ 2147483647 w 173"/>
                    <a:gd name="T79" fmla="*/ 2147483647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155"/>
                    <a:gd name="T122" fmla="*/ 173 w 173"/>
                    <a:gd name="T123" fmla="*/ 155 h 15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155">
                      <a:moveTo>
                        <a:pt x="130" y="77"/>
                      </a:moveTo>
                      <a:lnTo>
                        <a:pt x="139" y="64"/>
                      </a:lnTo>
                      <a:lnTo>
                        <a:pt x="150" y="51"/>
                      </a:lnTo>
                      <a:lnTo>
                        <a:pt x="162" y="38"/>
                      </a:lnTo>
                      <a:lnTo>
                        <a:pt x="173" y="27"/>
                      </a:lnTo>
                      <a:lnTo>
                        <a:pt x="158" y="29"/>
                      </a:lnTo>
                      <a:lnTo>
                        <a:pt x="142" y="32"/>
                      </a:lnTo>
                      <a:lnTo>
                        <a:pt x="128" y="37"/>
                      </a:lnTo>
                      <a:lnTo>
                        <a:pt x="113" y="40"/>
                      </a:lnTo>
                      <a:lnTo>
                        <a:pt x="99" y="19"/>
                      </a:lnTo>
                      <a:lnTo>
                        <a:pt x="85" y="0"/>
                      </a:lnTo>
                      <a:lnTo>
                        <a:pt x="78" y="14"/>
                      </a:lnTo>
                      <a:lnTo>
                        <a:pt x="72" y="27"/>
                      </a:lnTo>
                      <a:lnTo>
                        <a:pt x="65" y="40"/>
                      </a:lnTo>
                      <a:lnTo>
                        <a:pt x="59" y="54"/>
                      </a:lnTo>
                      <a:lnTo>
                        <a:pt x="43" y="61"/>
                      </a:lnTo>
                      <a:lnTo>
                        <a:pt x="30" y="65"/>
                      </a:lnTo>
                      <a:lnTo>
                        <a:pt x="12" y="72"/>
                      </a:lnTo>
                      <a:lnTo>
                        <a:pt x="0" y="77"/>
                      </a:lnTo>
                      <a:lnTo>
                        <a:pt x="9" y="83"/>
                      </a:lnTo>
                      <a:lnTo>
                        <a:pt x="20" y="90"/>
                      </a:lnTo>
                      <a:lnTo>
                        <a:pt x="32" y="96"/>
                      </a:lnTo>
                      <a:lnTo>
                        <a:pt x="43" y="102"/>
                      </a:lnTo>
                      <a:lnTo>
                        <a:pt x="40" y="114"/>
                      </a:lnTo>
                      <a:lnTo>
                        <a:pt x="36" y="130"/>
                      </a:lnTo>
                      <a:lnTo>
                        <a:pt x="35" y="141"/>
                      </a:lnTo>
                      <a:lnTo>
                        <a:pt x="33" y="155"/>
                      </a:lnTo>
                      <a:lnTo>
                        <a:pt x="46" y="144"/>
                      </a:lnTo>
                      <a:lnTo>
                        <a:pt x="59" y="135"/>
                      </a:lnTo>
                      <a:lnTo>
                        <a:pt x="72" y="125"/>
                      </a:lnTo>
                      <a:lnTo>
                        <a:pt x="88" y="117"/>
                      </a:lnTo>
                      <a:lnTo>
                        <a:pt x="99" y="118"/>
                      </a:lnTo>
                      <a:lnTo>
                        <a:pt x="113" y="120"/>
                      </a:lnTo>
                      <a:lnTo>
                        <a:pt x="126" y="122"/>
                      </a:lnTo>
                      <a:lnTo>
                        <a:pt x="141" y="123"/>
                      </a:lnTo>
                      <a:lnTo>
                        <a:pt x="138" y="110"/>
                      </a:lnTo>
                      <a:lnTo>
                        <a:pt x="136" y="99"/>
                      </a:lnTo>
                      <a:lnTo>
                        <a:pt x="131" y="88"/>
                      </a:lnTo>
                      <a:lnTo>
                        <a:pt x="130" y="77"/>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5" name="Freeform 3250"/>
                <p:cNvSpPr>
                  <a:spLocks noChangeAspect="1"/>
                </p:cNvSpPr>
                <p:nvPr/>
              </p:nvSpPr>
              <p:spPr bwMode="auto">
                <a:xfrm rot="8643414" flipV="1">
                  <a:off x="4519633" y="1858190"/>
                  <a:ext cx="24415" cy="28308"/>
                </a:xfrm>
                <a:custGeom>
                  <a:avLst/>
                  <a:gdLst>
                    <a:gd name="T0" fmla="*/ 2147483647 w 175"/>
                    <a:gd name="T1" fmla="*/ 0 h 158"/>
                    <a:gd name="T2" fmla="*/ 2147483647 w 175"/>
                    <a:gd name="T3" fmla="*/ 2147483647 h 158"/>
                    <a:gd name="T4" fmla="*/ 2147483647 w 175"/>
                    <a:gd name="T5" fmla="*/ 2147483647 h 158"/>
                    <a:gd name="T6" fmla="*/ 2147483647 w 175"/>
                    <a:gd name="T7" fmla="*/ 2147483647 h 158"/>
                    <a:gd name="T8" fmla="*/ 2147483647 w 175"/>
                    <a:gd name="T9" fmla="*/ 2147483647 h 158"/>
                    <a:gd name="T10" fmla="*/ 2147483647 w 175"/>
                    <a:gd name="T11" fmla="*/ 2147483647 h 158"/>
                    <a:gd name="T12" fmla="*/ 2147483647 w 175"/>
                    <a:gd name="T13" fmla="*/ 2147483647 h 158"/>
                    <a:gd name="T14" fmla="*/ 2147483647 w 175"/>
                    <a:gd name="T15" fmla="*/ 2147483647 h 158"/>
                    <a:gd name="T16" fmla="*/ 0 w 175"/>
                    <a:gd name="T17" fmla="*/ 2147483647 h 158"/>
                    <a:gd name="T18" fmla="*/ 2147483647 w 175"/>
                    <a:gd name="T19" fmla="*/ 2147483647 h 158"/>
                    <a:gd name="T20" fmla="*/ 2147483647 w 175"/>
                    <a:gd name="T21" fmla="*/ 2147483647 h 158"/>
                    <a:gd name="T22" fmla="*/ 2147483647 w 175"/>
                    <a:gd name="T23" fmla="*/ 2147483647 h 158"/>
                    <a:gd name="T24" fmla="*/ 2147483647 w 175"/>
                    <a:gd name="T25" fmla="*/ 2147483647 h 158"/>
                    <a:gd name="T26" fmla="*/ 2147483647 w 175"/>
                    <a:gd name="T27" fmla="*/ 2147483647 h 158"/>
                    <a:gd name="T28" fmla="*/ 2147483647 w 175"/>
                    <a:gd name="T29" fmla="*/ 2147483647 h 158"/>
                    <a:gd name="T30" fmla="*/ 2147483647 w 175"/>
                    <a:gd name="T31" fmla="*/ 2147483647 h 158"/>
                    <a:gd name="T32" fmla="*/ 2147483647 w 175"/>
                    <a:gd name="T33" fmla="*/ 2147483647 h 158"/>
                    <a:gd name="T34" fmla="*/ 2147483647 w 175"/>
                    <a:gd name="T35" fmla="*/ 2147483647 h 158"/>
                    <a:gd name="T36" fmla="*/ 2147483647 w 175"/>
                    <a:gd name="T37" fmla="*/ 2147483647 h 158"/>
                    <a:gd name="T38" fmla="*/ 2147483647 w 175"/>
                    <a:gd name="T39" fmla="*/ 2147483647 h 158"/>
                    <a:gd name="T40" fmla="*/ 2147483647 w 175"/>
                    <a:gd name="T41" fmla="*/ 2147483647 h 158"/>
                    <a:gd name="T42" fmla="*/ 2147483647 w 175"/>
                    <a:gd name="T43" fmla="*/ 2147483647 h 158"/>
                    <a:gd name="T44" fmla="*/ 2147483647 w 175"/>
                    <a:gd name="T45" fmla="*/ 2147483647 h 158"/>
                    <a:gd name="T46" fmla="*/ 2147483647 w 175"/>
                    <a:gd name="T47" fmla="*/ 2147483647 h 158"/>
                    <a:gd name="T48" fmla="*/ 2147483647 w 175"/>
                    <a:gd name="T49" fmla="*/ 2147483647 h 158"/>
                    <a:gd name="T50" fmla="*/ 2147483647 w 175"/>
                    <a:gd name="T51" fmla="*/ 2147483647 h 158"/>
                    <a:gd name="T52" fmla="*/ 2147483647 w 175"/>
                    <a:gd name="T53" fmla="*/ 2147483647 h 158"/>
                    <a:gd name="T54" fmla="*/ 2147483647 w 175"/>
                    <a:gd name="T55" fmla="*/ 2147483647 h 158"/>
                    <a:gd name="T56" fmla="*/ 2147483647 w 175"/>
                    <a:gd name="T57" fmla="*/ 2147483647 h 158"/>
                    <a:gd name="T58" fmla="*/ 2147483647 w 175"/>
                    <a:gd name="T59" fmla="*/ 2147483647 h 158"/>
                    <a:gd name="T60" fmla="*/ 2147483647 w 175"/>
                    <a:gd name="T61" fmla="*/ 2147483647 h 158"/>
                    <a:gd name="T62" fmla="*/ 2147483647 w 175"/>
                    <a:gd name="T63" fmla="*/ 2147483647 h 158"/>
                    <a:gd name="T64" fmla="*/ 2147483647 w 175"/>
                    <a:gd name="T65" fmla="*/ 2147483647 h 158"/>
                    <a:gd name="T66" fmla="*/ 2147483647 w 175"/>
                    <a:gd name="T67" fmla="*/ 2147483647 h 158"/>
                    <a:gd name="T68" fmla="*/ 2147483647 w 175"/>
                    <a:gd name="T69" fmla="*/ 2147483647 h 158"/>
                    <a:gd name="T70" fmla="*/ 2147483647 w 175"/>
                    <a:gd name="T71" fmla="*/ 2147483647 h 158"/>
                    <a:gd name="T72" fmla="*/ 2147483647 w 175"/>
                    <a:gd name="T73" fmla="*/ 2147483647 h 158"/>
                    <a:gd name="T74" fmla="*/ 2147483647 w 175"/>
                    <a:gd name="T75" fmla="*/ 2147483647 h 158"/>
                    <a:gd name="T76" fmla="*/ 2147483647 w 175"/>
                    <a:gd name="T77" fmla="*/ 0 h 158"/>
                    <a:gd name="T78" fmla="*/ 2147483647 w 175"/>
                    <a:gd name="T79" fmla="*/ 0 h 15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5"/>
                    <a:gd name="T121" fmla="*/ 0 h 158"/>
                    <a:gd name="T122" fmla="*/ 175 w 175"/>
                    <a:gd name="T123" fmla="*/ 158 h 15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5" h="158">
                      <a:moveTo>
                        <a:pt x="88" y="0"/>
                      </a:moveTo>
                      <a:lnTo>
                        <a:pt x="80" y="12"/>
                      </a:lnTo>
                      <a:lnTo>
                        <a:pt x="72" y="25"/>
                      </a:lnTo>
                      <a:lnTo>
                        <a:pt x="66" y="40"/>
                      </a:lnTo>
                      <a:lnTo>
                        <a:pt x="60" y="54"/>
                      </a:lnTo>
                      <a:lnTo>
                        <a:pt x="44" y="61"/>
                      </a:lnTo>
                      <a:lnTo>
                        <a:pt x="31" y="69"/>
                      </a:lnTo>
                      <a:lnTo>
                        <a:pt x="13" y="77"/>
                      </a:lnTo>
                      <a:lnTo>
                        <a:pt x="0" y="86"/>
                      </a:lnTo>
                      <a:lnTo>
                        <a:pt x="10" y="89"/>
                      </a:lnTo>
                      <a:lnTo>
                        <a:pt x="21" y="93"/>
                      </a:lnTo>
                      <a:lnTo>
                        <a:pt x="32" y="99"/>
                      </a:lnTo>
                      <a:lnTo>
                        <a:pt x="44" y="104"/>
                      </a:lnTo>
                      <a:lnTo>
                        <a:pt x="39" y="115"/>
                      </a:lnTo>
                      <a:lnTo>
                        <a:pt x="37" y="128"/>
                      </a:lnTo>
                      <a:lnTo>
                        <a:pt x="35" y="142"/>
                      </a:lnTo>
                      <a:lnTo>
                        <a:pt x="34" y="158"/>
                      </a:lnTo>
                      <a:lnTo>
                        <a:pt x="47" y="146"/>
                      </a:lnTo>
                      <a:lnTo>
                        <a:pt x="60" y="134"/>
                      </a:lnTo>
                      <a:lnTo>
                        <a:pt x="72" y="123"/>
                      </a:lnTo>
                      <a:lnTo>
                        <a:pt x="88" y="113"/>
                      </a:lnTo>
                      <a:lnTo>
                        <a:pt x="101" y="113"/>
                      </a:lnTo>
                      <a:lnTo>
                        <a:pt x="114" y="113"/>
                      </a:lnTo>
                      <a:lnTo>
                        <a:pt x="127" y="113"/>
                      </a:lnTo>
                      <a:lnTo>
                        <a:pt x="141" y="115"/>
                      </a:lnTo>
                      <a:lnTo>
                        <a:pt x="138" y="102"/>
                      </a:lnTo>
                      <a:lnTo>
                        <a:pt x="137" y="91"/>
                      </a:lnTo>
                      <a:lnTo>
                        <a:pt x="133" y="80"/>
                      </a:lnTo>
                      <a:lnTo>
                        <a:pt x="132" y="69"/>
                      </a:lnTo>
                      <a:lnTo>
                        <a:pt x="141" y="56"/>
                      </a:lnTo>
                      <a:lnTo>
                        <a:pt x="153" y="43"/>
                      </a:lnTo>
                      <a:lnTo>
                        <a:pt x="164" y="30"/>
                      </a:lnTo>
                      <a:lnTo>
                        <a:pt x="175" y="17"/>
                      </a:lnTo>
                      <a:lnTo>
                        <a:pt x="159" y="20"/>
                      </a:lnTo>
                      <a:lnTo>
                        <a:pt x="143" y="24"/>
                      </a:lnTo>
                      <a:lnTo>
                        <a:pt x="129" y="28"/>
                      </a:lnTo>
                      <a:lnTo>
                        <a:pt x="114" y="33"/>
                      </a:lnTo>
                      <a:lnTo>
                        <a:pt x="101" y="14"/>
                      </a:lnTo>
                      <a:lnTo>
                        <a:pt x="88"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6" name="Freeform 3251"/>
                <p:cNvSpPr>
                  <a:spLocks noChangeAspect="1"/>
                </p:cNvSpPr>
                <p:nvPr/>
              </p:nvSpPr>
              <p:spPr bwMode="auto">
                <a:xfrm rot="8643414" flipV="1">
                  <a:off x="4705796" y="1765403"/>
                  <a:ext cx="22889" cy="29880"/>
                </a:xfrm>
                <a:custGeom>
                  <a:avLst/>
                  <a:gdLst>
                    <a:gd name="T0" fmla="*/ 2147483647 w 160"/>
                    <a:gd name="T1" fmla="*/ 2147483647 h 167"/>
                    <a:gd name="T2" fmla="*/ 2147483647 w 160"/>
                    <a:gd name="T3" fmla="*/ 2147483647 h 167"/>
                    <a:gd name="T4" fmla="*/ 2147483647 w 160"/>
                    <a:gd name="T5" fmla="*/ 2147483647 h 167"/>
                    <a:gd name="T6" fmla="*/ 2147483647 w 160"/>
                    <a:gd name="T7" fmla="*/ 2147483647 h 167"/>
                    <a:gd name="T8" fmla="*/ 2147483647 w 160"/>
                    <a:gd name="T9" fmla="*/ 2147483647 h 167"/>
                    <a:gd name="T10" fmla="*/ 2147483647 w 160"/>
                    <a:gd name="T11" fmla="*/ 2147483647 h 167"/>
                    <a:gd name="T12" fmla="*/ 2147483647 w 160"/>
                    <a:gd name="T13" fmla="*/ 2147483647 h 167"/>
                    <a:gd name="T14" fmla="*/ 2147483647 w 160"/>
                    <a:gd name="T15" fmla="*/ 2147483647 h 167"/>
                    <a:gd name="T16" fmla="*/ 2147483647 w 160"/>
                    <a:gd name="T17" fmla="*/ 2147483647 h 167"/>
                    <a:gd name="T18" fmla="*/ 2147483647 w 160"/>
                    <a:gd name="T19" fmla="*/ 2147483647 h 167"/>
                    <a:gd name="T20" fmla="*/ 2147483647 w 160"/>
                    <a:gd name="T21" fmla="*/ 2147483647 h 167"/>
                    <a:gd name="T22" fmla="*/ 2147483647 w 160"/>
                    <a:gd name="T23" fmla="*/ 2147483647 h 167"/>
                    <a:gd name="T24" fmla="*/ 2147483647 w 160"/>
                    <a:gd name="T25" fmla="*/ 2147483647 h 167"/>
                    <a:gd name="T26" fmla="*/ 2147483647 w 160"/>
                    <a:gd name="T27" fmla="*/ 2147483647 h 167"/>
                    <a:gd name="T28" fmla="*/ 2147483647 w 160"/>
                    <a:gd name="T29" fmla="*/ 2147483647 h 167"/>
                    <a:gd name="T30" fmla="*/ 2147483647 w 160"/>
                    <a:gd name="T31" fmla="*/ 2147483647 h 167"/>
                    <a:gd name="T32" fmla="*/ 2147483647 w 160"/>
                    <a:gd name="T33" fmla="*/ 2147483647 h 167"/>
                    <a:gd name="T34" fmla="*/ 2147483647 w 160"/>
                    <a:gd name="T35" fmla="*/ 2147483647 h 167"/>
                    <a:gd name="T36" fmla="*/ 2147483647 w 160"/>
                    <a:gd name="T37" fmla="*/ 2147483647 h 167"/>
                    <a:gd name="T38" fmla="*/ 2147483647 w 160"/>
                    <a:gd name="T39" fmla="*/ 2147483647 h 167"/>
                    <a:gd name="T40" fmla="*/ 2147483647 w 160"/>
                    <a:gd name="T41" fmla="*/ 2147483647 h 167"/>
                    <a:gd name="T42" fmla="*/ 2147483647 w 160"/>
                    <a:gd name="T43" fmla="*/ 2147483647 h 167"/>
                    <a:gd name="T44" fmla="*/ 2147483647 w 160"/>
                    <a:gd name="T45" fmla="*/ 2147483647 h 167"/>
                    <a:gd name="T46" fmla="*/ 2147483647 w 160"/>
                    <a:gd name="T47" fmla="*/ 2147483647 h 167"/>
                    <a:gd name="T48" fmla="*/ 2147483647 w 160"/>
                    <a:gd name="T49" fmla="*/ 0 h 167"/>
                    <a:gd name="T50" fmla="*/ 2147483647 w 160"/>
                    <a:gd name="T51" fmla="*/ 2147483647 h 167"/>
                    <a:gd name="T52" fmla="*/ 2147483647 w 160"/>
                    <a:gd name="T53" fmla="*/ 2147483647 h 167"/>
                    <a:gd name="T54" fmla="*/ 2147483647 w 160"/>
                    <a:gd name="T55" fmla="*/ 2147483647 h 167"/>
                    <a:gd name="T56" fmla="*/ 2147483647 w 160"/>
                    <a:gd name="T57" fmla="*/ 2147483647 h 167"/>
                    <a:gd name="T58" fmla="*/ 2147483647 w 160"/>
                    <a:gd name="T59" fmla="*/ 2147483647 h 167"/>
                    <a:gd name="T60" fmla="*/ 2147483647 w 160"/>
                    <a:gd name="T61" fmla="*/ 2147483647 h 167"/>
                    <a:gd name="T62" fmla="*/ 2147483647 w 160"/>
                    <a:gd name="T63" fmla="*/ 2147483647 h 167"/>
                    <a:gd name="T64" fmla="*/ 0 w 160"/>
                    <a:gd name="T65" fmla="*/ 2147483647 h 167"/>
                    <a:gd name="T66" fmla="*/ 2147483647 w 160"/>
                    <a:gd name="T67" fmla="*/ 2147483647 h 167"/>
                    <a:gd name="T68" fmla="*/ 2147483647 w 160"/>
                    <a:gd name="T69" fmla="*/ 2147483647 h 167"/>
                    <a:gd name="T70" fmla="*/ 2147483647 w 160"/>
                    <a:gd name="T71" fmla="*/ 2147483647 h 167"/>
                    <a:gd name="T72" fmla="*/ 2147483647 w 160"/>
                    <a:gd name="T73" fmla="*/ 2147483647 h 167"/>
                    <a:gd name="T74" fmla="*/ 2147483647 w 160"/>
                    <a:gd name="T75" fmla="*/ 2147483647 h 167"/>
                    <a:gd name="T76" fmla="*/ 2147483647 w 160"/>
                    <a:gd name="T77" fmla="*/ 2147483647 h 167"/>
                    <a:gd name="T78" fmla="*/ 2147483647 w 160"/>
                    <a:gd name="T79" fmla="*/ 2147483647 h 167"/>
                    <a:gd name="T80" fmla="*/ 2147483647 w 160"/>
                    <a:gd name="T81" fmla="*/ 2147483647 h 167"/>
                    <a:gd name="T82" fmla="*/ 2147483647 w 160"/>
                    <a:gd name="T83" fmla="*/ 2147483647 h 16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0"/>
                    <a:gd name="T127" fmla="*/ 0 h 167"/>
                    <a:gd name="T128" fmla="*/ 160 w 160"/>
                    <a:gd name="T129" fmla="*/ 167 h 16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0" h="167">
                      <a:moveTo>
                        <a:pt x="28" y="130"/>
                      </a:moveTo>
                      <a:lnTo>
                        <a:pt x="40" y="128"/>
                      </a:lnTo>
                      <a:lnTo>
                        <a:pt x="53" y="126"/>
                      </a:lnTo>
                      <a:lnTo>
                        <a:pt x="65" y="125"/>
                      </a:lnTo>
                      <a:lnTo>
                        <a:pt x="78" y="123"/>
                      </a:lnTo>
                      <a:lnTo>
                        <a:pt x="89" y="133"/>
                      </a:lnTo>
                      <a:lnTo>
                        <a:pt x="102" y="144"/>
                      </a:lnTo>
                      <a:lnTo>
                        <a:pt x="115" y="155"/>
                      </a:lnTo>
                      <a:lnTo>
                        <a:pt x="129" y="167"/>
                      </a:lnTo>
                      <a:lnTo>
                        <a:pt x="125" y="150"/>
                      </a:lnTo>
                      <a:lnTo>
                        <a:pt x="123" y="138"/>
                      </a:lnTo>
                      <a:lnTo>
                        <a:pt x="121" y="123"/>
                      </a:lnTo>
                      <a:lnTo>
                        <a:pt x="120" y="109"/>
                      </a:lnTo>
                      <a:lnTo>
                        <a:pt x="129" y="102"/>
                      </a:lnTo>
                      <a:lnTo>
                        <a:pt x="138" y="96"/>
                      </a:lnTo>
                      <a:lnTo>
                        <a:pt x="149" y="91"/>
                      </a:lnTo>
                      <a:lnTo>
                        <a:pt x="160" y="85"/>
                      </a:lnTo>
                      <a:lnTo>
                        <a:pt x="144" y="78"/>
                      </a:lnTo>
                      <a:lnTo>
                        <a:pt x="131" y="70"/>
                      </a:lnTo>
                      <a:lnTo>
                        <a:pt x="118" y="62"/>
                      </a:lnTo>
                      <a:lnTo>
                        <a:pt x="105" y="57"/>
                      </a:lnTo>
                      <a:lnTo>
                        <a:pt x="97" y="41"/>
                      </a:lnTo>
                      <a:lnTo>
                        <a:pt x="91" y="27"/>
                      </a:lnTo>
                      <a:lnTo>
                        <a:pt x="85" y="12"/>
                      </a:lnTo>
                      <a:lnTo>
                        <a:pt x="78" y="0"/>
                      </a:lnTo>
                      <a:lnTo>
                        <a:pt x="72" y="6"/>
                      </a:lnTo>
                      <a:lnTo>
                        <a:pt x="65" y="17"/>
                      </a:lnTo>
                      <a:lnTo>
                        <a:pt x="61" y="27"/>
                      </a:lnTo>
                      <a:lnTo>
                        <a:pt x="54" y="38"/>
                      </a:lnTo>
                      <a:lnTo>
                        <a:pt x="40" y="35"/>
                      </a:lnTo>
                      <a:lnTo>
                        <a:pt x="27" y="30"/>
                      </a:lnTo>
                      <a:lnTo>
                        <a:pt x="12" y="27"/>
                      </a:lnTo>
                      <a:lnTo>
                        <a:pt x="0" y="25"/>
                      </a:lnTo>
                      <a:lnTo>
                        <a:pt x="8" y="37"/>
                      </a:lnTo>
                      <a:lnTo>
                        <a:pt x="17" y="51"/>
                      </a:lnTo>
                      <a:lnTo>
                        <a:pt x="27" y="64"/>
                      </a:lnTo>
                      <a:lnTo>
                        <a:pt x="38" y="80"/>
                      </a:lnTo>
                      <a:lnTo>
                        <a:pt x="35" y="91"/>
                      </a:lnTo>
                      <a:lnTo>
                        <a:pt x="32" y="104"/>
                      </a:lnTo>
                      <a:lnTo>
                        <a:pt x="30" y="115"/>
                      </a:lnTo>
                      <a:lnTo>
                        <a:pt x="28"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7" name="Freeform 3252"/>
                <p:cNvSpPr>
                  <a:spLocks noChangeAspect="1"/>
                </p:cNvSpPr>
                <p:nvPr/>
              </p:nvSpPr>
              <p:spPr bwMode="auto">
                <a:xfrm rot="8643414" flipV="1">
                  <a:off x="4681381" y="1807865"/>
                  <a:ext cx="22889" cy="28308"/>
                </a:xfrm>
                <a:custGeom>
                  <a:avLst/>
                  <a:gdLst>
                    <a:gd name="T0" fmla="*/ 2147483647 w 163"/>
                    <a:gd name="T1" fmla="*/ 0 h 157"/>
                    <a:gd name="T2" fmla="*/ 2147483647 w 163"/>
                    <a:gd name="T3" fmla="*/ 2147483647 h 157"/>
                    <a:gd name="T4" fmla="*/ 2147483647 w 163"/>
                    <a:gd name="T5" fmla="*/ 2147483647 h 157"/>
                    <a:gd name="T6" fmla="*/ 2147483647 w 163"/>
                    <a:gd name="T7" fmla="*/ 2147483647 h 157"/>
                    <a:gd name="T8" fmla="*/ 2147483647 w 163"/>
                    <a:gd name="T9" fmla="*/ 2147483647 h 157"/>
                    <a:gd name="T10" fmla="*/ 2147483647 w 163"/>
                    <a:gd name="T11" fmla="*/ 2147483647 h 157"/>
                    <a:gd name="T12" fmla="*/ 2147483647 w 163"/>
                    <a:gd name="T13" fmla="*/ 2147483647 h 157"/>
                    <a:gd name="T14" fmla="*/ 2147483647 w 163"/>
                    <a:gd name="T15" fmla="*/ 2147483647 h 157"/>
                    <a:gd name="T16" fmla="*/ 0 w 163"/>
                    <a:gd name="T17" fmla="*/ 2147483647 h 157"/>
                    <a:gd name="T18" fmla="*/ 2147483647 w 163"/>
                    <a:gd name="T19" fmla="*/ 2147483647 h 157"/>
                    <a:gd name="T20" fmla="*/ 2147483647 w 163"/>
                    <a:gd name="T21" fmla="*/ 2147483647 h 157"/>
                    <a:gd name="T22" fmla="*/ 2147483647 w 163"/>
                    <a:gd name="T23" fmla="*/ 2147483647 h 157"/>
                    <a:gd name="T24" fmla="*/ 2147483647 w 163"/>
                    <a:gd name="T25" fmla="*/ 2147483647 h 157"/>
                    <a:gd name="T26" fmla="*/ 2147483647 w 163"/>
                    <a:gd name="T27" fmla="*/ 2147483647 h 157"/>
                    <a:gd name="T28" fmla="*/ 2147483647 w 163"/>
                    <a:gd name="T29" fmla="*/ 2147483647 h 157"/>
                    <a:gd name="T30" fmla="*/ 2147483647 w 163"/>
                    <a:gd name="T31" fmla="*/ 2147483647 h 157"/>
                    <a:gd name="T32" fmla="*/ 2147483647 w 163"/>
                    <a:gd name="T33" fmla="*/ 2147483647 h 157"/>
                    <a:gd name="T34" fmla="*/ 2147483647 w 163"/>
                    <a:gd name="T35" fmla="*/ 2147483647 h 157"/>
                    <a:gd name="T36" fmla="*/ 2147483647 w 163"/>
                    <a:gd name="T37" fmla="*/ 2147483647 h 157"/>
                    <a:gd name="T38" fmla="*/ 2147483647 w 163"/>
                    <a:gd name="T39" fmla="*/ 2147483647 h 157"/>
                    <a:gd name="T40" fmla="*/ 2147483647 w 163"/>
                    <a:gd name="T41" fmla="*/ 2147483647 h 157"/>
                    <a:gd name="T42" fmla="*/ 2147483647 w 163"/>
                    <a:gd name="T43" fmla="*/ 2147483647 h 157"/>
                    <a:gd name="T44" fmla="*/ 2147483647 w 163"/>
                    <a:gd name="T45" fmla="*/ 2147483647 h 157"/>
                    <a:gd name="T46" fmla="*/ 2147483647 w 163"/>
                    <a:gd name="T47" fmla="*/ 2147483647 h 157"/>
                    <a:gd name="T48" fmla="*/ 2147483647 w 163"/>
                    <a:gd name="T49" fmla="*/ 2147483647 h 157"/>
                    <a:gd name="T50" fmla="*/ 2147483647 w 163"/>
                    <a:gd name="T51" fmla="*/ 2147483647 h 157"/>
                    <a:gd name="T52" fmla="*/ 2147483647 w 163"/>
                    <a:gd name="T53" fmla="*/ 2147483647 h 157"/>
                    <a:gd name="T54" fmla="*/ 2147483647 w 163"/>
                    <a:gd name="T55" fmla="*/ 2147483647 h 157"/>
                    <a:gd name="T56" fmla="*/ 2147483647 w 163"/>
                    <a:gd name="T57" fmla="*/ 2147483647 h 157"/>
                    <a:gd name="T58" fmla="*/ 2147483647 w 163"/>
                    <a:gd name="T59" fmla="*/ 2147483647 h 157"/>
                    <a:gd name="T60" fmla="*/ 2147483647 w 163"/>
                    <a:gd name="T61" fmla="*/ 2147483647 h 157"/>
                    <a:gd name="T62" fmla="*/ 2147483647 w 163"/>
                    <a:gd name="T63" fmla="*/ 2147483647 h 157"/>
                    <a:gd name="T64" fmla="*/ 2147483647 w 163"/>
                    <a:gd name="T65" fmla="*/ 2147483647 h 157"/>
                    <a:gd name="T66" fmla="*/ 2147483647 w 163"/>
                    <a:gd name="T67" fmla="*/ 2147483647 h 157"/>
                    <a:gd name="T68" fmla="*/ 2147483647 w 163"/>
                    <a:gd name="T69" fmla="*/ 2147483647 h 157"/>
                    <a:gd name="T70" fmla="*/ 2147483647 w 163"/>
                    <a:gd name="T71" fmla="*/ 2147483647 h 157"/>
                    <a:gd name="T72" fmla="*/ 2147483647 w 163"/>
                    <a:gd name="T73" fmla="*/ 2147483647 h 157"/>
                    <a:gd name="T74" fmla="*/ 2147483647 w 163"/>
                    <a:gd name="T75" fmla="*/ 2147483647 h 157"/>
                    <a:gd name="T76" fmla="*/ 2147483647 w 163"/>
                    <a:gd name="T77" fmla="*/ 2147483647 h 157"/>
                    <a:gd name="T78" fmla="*/ 2147483647 w 163"/>
                    <a:gd name="T79" fmla="*/ 2147483647 h 157"/>
                    <a:gd name="T80" fmla="*/ 2147483647 w 163"/>
                    <a:gd name="T81" fmla="*/ 0 h 157"/>
                    <a:gd name="T82" fmla="*/ 2147483647 w 163"/>
                    <a:gd name="T83" fmla="*/ 0 h 1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3"/>
                    <a:gd name="T127" fmla="*/ 0 h 157"/>
                    <a:gd name="T128" fmla="*/ 163 w 163"/>
                    <a:gd name="T129" fmla="*/ 157 h 1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3" h="157">
                      <a:moveTo>
                        <a:pt x="83" y="0"/>
                      </a:moveTo>
                      <a:lnTo>
                        <a:pt x="75" y="9"/>
                      </a:lnTo>
                      <a:lnTo>
                        <a:pt x="69" y="21"/>
                      </a:lnTo>
                      <a:lnTo>
                        <a:pt x="62" y="32"/>
                      </a:lnTo>
                      <a:lnTo>
                        <a:pt x="56" y="43"/>
                      </a:lnTo>
                      <a:lnTo>
                        <a:pt x="42" y="40"/>
                      </a:lnTo>
                      <a:lnTo>
                        <a:pt x="27" y="38"/>
                      </a:lnTo>
                      <a:lnTo>
                        <a:pt x="13" y="37"/>
                      </a:lnTo>
                      <a:lnTo>
                        <a:pt x="0" y="37"/>
                      </a:lnTo>
                      <a:lnTo>
                        <a:pt x="8" y="48"/>
                      </a:lnTo>
                      <a:lnTo>
                        <a:pt x="19" y="59"/>
                      </a:lnTo>
                      <a:lnTo>
                        <a:pt x="29" y="70"/>
                      </a:lnTo>
                      <a:lnTo>
                        <a:pt x="40" y="83"/>
                      </a:lnTo>
                      <a:lnTo>
                        <a:pt x="37" y="96"/>
                      </a:lnTo>
                      <a:lnTo>
                        <a:pt x="34" y="110"/>
                      </a:lnTo>
                      <a:lnTo>
                        <a:pt x="32" y="123"/>
                      </a:lnTo>
                      <a:lnTo>
                        <a:pt x="30" y="136"/>
                      </a:lnTo>
                      <a:lnTo>
                        <a:pt x="42" y="130"/>
                      </a:lnTo>
                      <a:lnTo>
                        <a:pt x="54" y="128"/>
                      </a:lnTo>
                      <a:lnTo>
                        <a:pt x="67" y="123"/>
                      </a:lnTo>
                      <a:lnTo>
                        <a:pt x="80" y="122"/>
                      </a:lnTo>
                      <a:lnTo>
                        <a:pt x="95" y="128"/>
                      </a:lnTo>
                      <a:lnTo>
                        <a:pt x="107" y="138"/>
                      </a:lnTo>
                      <a:lnTo>
                        <a:pt x="120" y="147"/>
                      </a:lnTo>
                      <a:lnTo>
                        <a:pt x="133" y="157"/>
                      </a:lnTo>
                      <a:lnTo>
                        <a:pt x="130" y="141"/>
                      </a:lnTo>
                      <a:lnTo>
                        <a:pt x="127" y="128"/>
                      </a:lnTo>
                      <a:lnTo>
                        <a:pt x="123" y="114"/>
                      </a:lnTo>
                      <a:lnTo>
                        <a:pt x="123" y="102"/>
                      </a:lnTo>
                      <a:lnTo>
                        <a:pt x="133" y="93"/>
                      </a:lnTo>
                      <a:lnTo>
                        <a:pt x="144" y="85"/>
                      </a:lnTo>
                      <a:lnTo>
                        <a:pt x="154" y="78"/>
                      </a:lnTo>
                      <a:lnTo>
                        <a:pt x="163" y="70"/>
                      </a:lnTo>
                      <a:lnTo>
                        <a:pt x="149" y="66"/>
                      </a:lnTo>
                      <a:lnTo>
                        <a:pt x="135" y="61"/>
                      </a:lnTo>
                      <a:lnTo>
                        <a:pt x="120" y="56"/>
                      </a:lnTo>
                      <a:lnTo>
                        <a:pt x="107" y="51"/>
                      </a:lnTo>
                      <a:lnTo>
                        <a:pt x="99" y="37"/>
                      </a:lnTo>
                      <a:lnTo>
                        <a:pt x="95" y="25"/>
                      </a:lnTo>
                      <a:lnTo>
                        <a:pt x="88" y="11"/>
                      </a:ln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8" name="Freeform 3253"/>
                <p:cNvSpPr>
                  <a:spLocks noChangeAspect="1"/>
                </p:cNvSpPr>
                <p:nvPr/>
              </p:nvSpPr>
              <p:spPr bwMode="auto">
                <a:xfrm rot="8643414" flipV="1">
                  <a:off x="4664596" y="1840890"/>
                  <a:ext cx="1526" cy="1573"/>
                </a:xfrm>
                <a:custGeom>
                  <a:avLst/>
                  <a:gdLst>
                    <a:gd name="T0" fmla="*/ 2147483647 w 8"/>
                    <a:gd name="T1" fmla="*/ 2147483647 h 8"/>
                    <a:gd name="T2" fmla="*/ 2147483647 w 8"/>
                    <a:gd name="T3" fmla="*/ 0 h 8"/>
                    <a:gd name="T4" fmla="*/ 2147483647 w 8"/>
                    <a:gd name="T5" fmla="*/ 0 h 8"/>
                    <a:gd name="T6" fmla="*/ 0 w 8"/>
                    <a:gd name="T7" fmla="*/ 0 h 8"/>
                    <a:gd name="T8" fmla="*/ 2147483647 w 8"/>
                    <a:gd name="T9" fmla="*/ 2147483647 h 8"/>
                    <a:gd name="T10" fmla="*/ 2147483647 w 8"/>
                    <a:gd name="T11" fmla="*/ 2147483647 h 8"/>
                    <a:gd name="T12" fmla="*/ 2147483647 w 8"/>
                    <a:gd name="T13" fmla="*/ 2147483647 h 8"/>
                    <a:gd name="T14" fmla="*/ 0 60000 65536"/>
                    <a:gd name="T15" fmla="*/ 0 60000 65536"/>
                    <a:gd name="T16" fmla="*/ 0 60000 65536"/>
                    <a:gd name="T17" fmla="*/ 0 60000 65536"/>
                    <a:gd name="T18" fmla="*/ 0 60000 65536"/>
                    <a:gd name="T19" fmla="*/ 0 60000 65536"/>
                    <a:gd name="T20" fmla="*/ 0 60000 65536"/>
                    <a:gd name="T21" fmla="*/ 0 w 8"/>
                    <a:gd name="T22" fmla="*/ 0 h 8"/>
                    <a:gd name="T23" fmla="*/ 8 w 8"/>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8">
                      <a:moveTo>
                        <a:pt x="6" y="8"/>
                      </a:moveTo>
                      <a:lnTo>
                        <a:pt x="8" y="0"/>
                      </a:lnTo>
                      <a:lnTo>
                        <a:pt x="3" y="0"/>
                      </a:lnTo>
                      <a:lnTo>
                        <a:pt x="0" y="0"/>
                      </a:lnTo>
                      <a:lnTo>
                        <a:pt x="3" y="5"/>
                      </a:lnTo>
                      <a:lnTo>
                        <a:pt x="6"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9" name="Freeform 3254"/>
                <p:cNvSpPr>
                  <a:spLocks noChangeAspect="1"/>
                </p:cNvSpPr>
                <p:nvPr/>
              </p:nvSpPr>
              <p:spPr bwMode="auto">
                <a:xfrm rot="8643414" flipV="1">
                  <a:off x="4646285" y="1840890"/>
                  <a:ext cx="22889" cy="25162"/>
                </a:xfrm>
                <a:custGeom>
                  <a:avLst/>
                  <a:gdLst>
                    <a:gd name="T0" fmla="*/ 2147483647 w 162"/>
                    <a:gd name="T1" fmla="*/ 2147483647 h 146"/>
                    <a:gd name="T2" fmla="*/ 2147483647 w 162"/>
                    <a:gd name="T3" fmla="*/ 2147483647 h 146"/>
                    <a:gd name="T4" fmla="*/ 2147483647 w 162"/>
                    <a:gd name="T5" fmla="*/ 2147483647 h 146"/>
                    <a:gd name="T6" fmla="*/ 2147483647 w 162"/>
                    <a:gd name="T7" fmla="*/ 2147483647 h 146"/>
                    <a:gd name="T8" fmla="*/ 2147483647 w 162"/>
                    <a:gd name="T9" fmla="*/ 2147483647 h 146"/>
                    <a:gd name="T10" fmla="*/ 2147483647 w 162"/>
                    <a:gd name="T11" fmla="*/ 2147483647 h 146"/>
                    <a:gd name="T12" fmla="*/ 2147483647 w 162"/>
                    <a:gd name="T13" fmla="*/ 2147483647 h 146"/>
                    <a:gd name="T14" fmla="*/ 2147483647 w 162"/>
                    <a:gd name="T15" fmla="*/ 2147483647 h 146"/>
                    <a:gd name="T16" fmla="*/ 2147483647 w 162"/>
                    <a:gd name="T17" fmla="*/ 2147483647 h 146"/>
                    <a:gd name="T18" fmla="*/ 2147483647 w 162"/>
                    <a:gd name="T19" fmla="*/ 2147483647 h 146"/>
                    <a:gd name="T20" fmla="*/ 2147483647 w 162"/>
                    <a:gd name="T21" fmla="*/ 2147483647 h 146"/>
                    <a:gd name="T22" fmla="*/ 2147483647 w 162"/>
                    <a:gd name="T23" fmla="*/ 2147483647 h 146"/>
                    <a:gd name="T24" fmla="*/ 2147483647 w 162"/>
                    <a:gd name="T25" fmla="*/ 2147483647 h 146"/>
                    <a:gd name="T26" fmla="*/ 2147483647 w 162"/>
                    <a:gd name="T27" fmla="*/ 2147483647 h 146"/>
                    <a:gd name="T28" fmla="*/ 2147483647 w 162"/>
                    <a:gd name="T29" fmla="*/ 2147483647 h 146"/>
                    <a:gd name="T30" fmla="*/ 2147483647 w 162"/>
                    <a:gd name="T31" fmla="*/ 2147483647 h 146"/>
                    <a:gd name="T32" fmla="*/ 2147483647 w 162"/>
                    <a:gd name="T33" fmla="*/ 2147483647 h 146"/>
                    <a:gd name="T34" fmla="*/ 2147483647 w 162"/>
                    <a:gd name="T35" fmla="*/ 2147483647 h 146"/>
                    <a:gd name="T36" fmla="*/ 2147483647 w 162"/>
                    <a:gd name="T37" fmla="*/ 2147483647 h 146"/>
                    <a:gd name="T38" fmla="*/ 2147483647 w 162"/>
                    <a:gd name="T39" fmla="*/ 2147483647 h 146"/>
                    <a:gd name="T40" fmla="*/ 2147483647 w 162"/>
                    <a:gd name="T41" fmla="*/ 2147483647 h 146"/>
                    <a:gd name="T42" fmla="*/ 2147483647 w 162"/>
                    <a:gd name="T43" fmla="*/ 2147483647 h 146"/>
                    <a:gd name="T44" fmla="*/ 2147483647 w 162"/>
                    <a:gd name="T45" fmla="*/ 2147483647 h 146"/>
                    <a:gd name="T46" fmla="*/ 2147483647 w 162"/>
                    <a:gd name="T47" fmla="*/ 2147483647 h 146"/>
                    <a:gd name="T48" fmla="*/ 2147483647 w 162"/>
                    <a:gd name="T49" fmla="*/ 2147483647 h 146"/>
                    <a:gd name="T50" fmla="*/ 2147483647 w 162"/>
                    <a:gd name="T51" fmla="*/ 2147483647 h 146"/>
                    <a:gd name="T52" fmla="*/ 2147483647 w 162"/>
                    <a:gd name="T53" fmla="*/ 2147483647 h 146"/>
                    <a:gd name="T54" fmla="*/ 2147483647 w 162"/>
                    <a:gd name="T55" fmla="*/ 2147483647 h 146"/>
                    <a:gd name="T56" fmla="*/ 2147483647 w 162"/>
                    <a:gd name="T57" fmla="*/ 0 h 146"/>
                    <a:gd name="T58" fmla="*/ 2147483647 w 162"/>
                    <a:gd name="T59" fmla="*/ 2147483647 h 146"/>
                    <a:gd name="T60" fmla="*/ 2147483647 w 162"/>
                    <a:gd name="T61" fmla="*/ 2147483647 h 146"/>
                    <a:gd name="T62" fmla="*/ 2147483647 w 162"/>
                    <a:gd name="T63" fmla="*/ 2147483647 h 146"/>
                    <a:gd name="T64" fmla="*/ 2147483647 w 162"/>
                    <a:gd name="T65" fmla="*/ 2147483647 h 146"/>
                    <a:gd name="T66" fmla="*/ 2147483647 w 162"/>
                    <a:gd name="T67" fmla="*/ 2147483647 h 146"/>
                    <a:gd name="T68" fmla="*/ 2147483647 w 162"/>
                    <a:gd name="T69" fmla="*/ 2147483647 h 146"/>
                    <a:gd name="T70" fmla="*/ 2147483647 w 162"/>
                    <a:gd name="T71" fmla="*/ 2147483647 h 146"/>
                    <a:gd name="T72" fmla="*/ 2147483647 w 162"/>
                    <a:gd name="T73" fmla="*/ 2147483647 h 146"/>
                    <a:gd name="T74" fmla="*/ 0 w 162"/>
                    <a:gd name="T75" fmla="*/ 2147483647 h 146"/>
                    <a:gd name="T76" fmla="*/ 2147483647 w 162"/>
                    <a:gd name="T77" fmla="*/ 2147483647 h 146"/>
                    <a:gd name="T78" fmla="*/ 2147483647 w 162"/>
                    <a:gd name="T79" fmla="*/ 2147483647 h 146"/>
                    <a:gd name="T80" fmla="*/ 2147483647 w 162"/>
                    <a:gd name="T81" fmla="*/ 2147483647 h 1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2"/>
                    <a:gd name="T124" fmla="*/ 0 h 146"/>
                    <a:gd name="T125" fmla="*/ 162 w 162"/>
                    <a:gd name="T126" fmla="*/ 146 h 1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2" h="146">
                      <a:moveTo>
                        <a:pt x="34" y="93"/>
                      </a:moveTo>
                      <a:lnTo>
                        <a:pt x="31" y="104"/>
                      </a:lnTo>
                      <a:lnTo>
                        <a:pt x="29" y="117"/>
                      </a:lnTo>
                      <a:lnTo>
                        <a:pt x="26" y="130"/>
                      </a:lnTo>
                      <a:lnTo>
                        <a:pt x="25" y="146"/>
                      </a:lnTo>
                      <a:lnTo>
                        <a:pt x="37" y="138"/>
                      </a:lnTo>
                      <a:lnTo>
                        <a:pt x="50" y="131"/>
                      </a:lnTo>
                      <a:lnTo>
                        <a:pt x="65" y="125"/>
                      </a:lnTo>
                      <a:lnTo>
                        <a:pt x="77" y="119"/>
                      </a:lnTo>
                      <a:lnTo>
                        <a:pt x="90" y="125"/>
                      </a:lnTo>
                      <a:lnTo>
                        <a:pt x="103" y="130"/>
                      </a:lnTo>
                      <a:lnTo>
                        <a:pt x="116" y="136"/>
                      </a:lnTo>
                      <a:lnTo>
                        <a:pt x="129" y="141"/>
                      </a:lnTo>
                      <a:lnTo>
                        <a:pt x="126" y="128"/>
                      </a:lnTo>
                      <a:lnTo>
                        <a:pt x="124" y="115"/>
                      </a:lnTo>
                      <a:lnTo>
                        <a:pt x="121" y="103"/>
                      </a:lnTo>
                      <a:lnTo>
                        <a:pt x="119" y="91"/>
                      </a:lnTo>
                      <a:lnTo>
                        <a:pt x="129" y="80"/>
                      </a:lnTo>
                      <a:lnTo>
                        <a:pt x="140" y="70"/>
                      </a:lnTo>
                      <a:lnTo>
                        <a:pt x="151" y="61"/>
                      </a:lnTo>
                      <a:lnTo>
                        <a:pt x="162" y="51"/>
                      </a:lnTo>
                      <a:lnTo>
                        <a:pt x="145" y="50"/>
                      </a:lnTo>
                      <a:lnTo>
                        <a:pt x="132" y="48"/>
                      </a:lnTo>
                      <a:lnTo>
                        <a:pt x="116" y="46"/>
                      </a:lnTo>
                      <a:lnTo>
                        <a:pt x="103" y="46"/>
                      </a:lnTo>
                      <a:lnTo>
                        <a:pt x="95" y="34"/>
                      </a:lnTo>
                      <a:lnTo>
                        <a:pt x="90" y="22"/>
                      </a:lnTo>
                      <a:lnTo>
                        <a:pt x="82" y="11"/>
                      </a:lnTo>
                      <a:lnTo>
                        <a:pt x="77" y="0"/>
                      </a:lnTo>
                      <a:lnTo>
                        <a:pt x="69" y="11"/>
                      </a:lnTo>
                      <a:lnTo>
                        <a:pt x="65" y="24"/>
                      </a:lnTo>
                      <a:lnTo>
                        <a:pt x="57" y="35"/>
                      </a:lnTo>
                      <a:lnTo>
                        <a:pt x="50" y="48"/>
                      </a:lnTo>
                      <a:lnTo>
                        <a:pt x="37" y="48"/>
                      </a:lnTo>
                      <a:lnTo>
                        <a:pt x="26" y="50"/>
                      </a:lnTo>
                      <a:lnTo>
                        <a:pt x="13" y="51"/>
                      </a:lnTo>
                      <a:lnTo>
                        <a:pt x="2" y="53"/>
                      </a:lnTo>
                      <a:lnTo>
                        <a:pt x="0" y="61"/>
                      </a:lnTo>
                      <a:lnTo>
                        <a:pt x="18" y="75"/>
                      </a:lnTo>
                      <a:lnTo>
                        <a:pt x="34" y="93"/>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0" name="Freeform 3255"/>
                <p:cNvSpPr>
                  <a:spLocks noChangeAspect="1"/>
                </p:cNvSpPr>
                <p:nvPr/>
              </p:nvSpPr>
              <p:spPr bwMode="auto">
                <a:xfrm rot="8643414" flipV="1">
                  <a:off x="4608137" y="1859762"/>
                  <a:ext cx="24415" cy="28308"/>
                </a:xfrm>
                <a:custGeom>
                  <a:avLst/>
                  <a:gdLst>
                    <a:gd name="T0" fmla="*/ 2147483647 w 171"/>
                    <a:gd name="T1" fmla="*/ 0 h 153"/>
                    <a:gd name="T2" fmla="*/ 2147483647 w 171"/>
                    <a:gd name="T3" fmla="*/ 2147483647 h 153"/>
                    <a:gd name="T4" fmla="*/ 2147483647 w 171"/>
                    <a:gd name="T5" fmla="*/ 2147483647 h 153"/>
                    <a:gd name="T6" fmla="*/ 2147483647 w 171"/>
                    <a:gd name="T7" fmla="*/ 2147483647 h 153"/>
                    <a:gd name="T8" fmla="*/ 2147483647 w 171"/>
                    <a:gd name="T9" fmla="*/ 2147483647 h 153"/>
                    <a:gd name="T10" fmla="*/ 2147483647 w 171"/>
                    <a:gd name="T11" fmla="*/ 2147483647 h 153"/>
                    <a:gd name="T12" fmla="*/ 2147483647 w 171"/>
                    <a:gd name="T13" fmla="*/ 2147483647 h 153"/>
                    <a:gd name="T14" fmla="*/ 2147483647 w 171"/>
                    <a:gd name="T15" fmla="*/ 2147483647 h 153"/>
                    <a:gd name="T16" fmla="*/ 0 w 171"/>
                    <a:gd name="T17" fmla="*/ 2147483647 h 153"/>
                    <a:gd name="T18" fmla="*/ 2147483647 w 171"/>
                    <a:gd name="T19" fmla="*/ 2147483647 h 153"/>
                    <a:gd name="T20" fmla="*/ 2147483647 w 171"/>
                    <a:gd name="T21" fmla="*/ 2147483647 h 153"/>
                    <a:gd name="T22" fmla="*/ 2147483647 w 171"/>
                    <a:gd name="T23" fmla="*/ 2147483647 h 153"/>
                    <a:gd name="T24" fmla="*/ 2147483647 w 171"/>
                    <a:gd name="T25" fmla="*/ 2147483647 h 153"/>
                    <a:gd name="T26" fmla="*/ 2147483647 w 171"/>
                    <a:gd name="T27" fmla="*/ 2147483647 h 153"/>
                    <a:gd name="T28" fmla="*/ 2147483647 w 171"/>
                    <a:gd name="T29" fmla="*/ 2147483647 h 153"/>
                    <a:gd name="T30" fmla="*/ 2147483647 w 171"/>
                    <a:gd name="T31" fmla="*/ 2147483647 h 153"/>
                    <a:gd name="T32" fmla="*/ 2147483647 w 171"/>
                    <a:gd name="T33" fmla="*/ 2147483647 h 153"/>
                    <a:gd name="T34" fmla="*/ 2147483647 w 171"/>
                    <a:gd name="T35" fmla="*/ 2147483647 h 153"/>
                    <a:gd name="T36" fmla="*/ 2147483647 w 171"/>
                    <a:gd name="T37" fmla="*/ 2147483647 h 153"/>
                    <a:gd name="T38" fmla="*/ 2147483647 w 171"/>
                    <a:gd name="T39" fmla="*/ 2147483647 h 153"/>
                    <a:gd name="T40" fmla="*/ 2147483647 w 171"/>
                    <a:gd name="T41" fmla="*/ 2147483647 h 153"/>
                    <a:gd name="T42" fmla="*/ 2147483647 w 171"/>
                    <a:gd name="T43" fmla="*/ 2147483647 h 153"/>
                    <a:gd name="T44" fmla="*/ 2147483647 w 171"/>
                    <a:gd name="T45" fmla="*/ 2147483647 h 153"/>
                    <a:gd name="T46" fmla="*/ 2147483647 w 171"/>
                    <a:gd name="T47" fmla="*/ 2147483647 h 153"/>
                    <a:gd name="T48" fmla="*/ 2147483647 w 171"/>
                    <a:gd name="T49" fmla="*/ 2147483647 h 153"/>
                    <a:gd name="T50" fmla="*/ 2147483647 w 171"/>
                    <a:gd name="T51" fmla="*/ 2147483647 h 153"/>
                    <a:gd name="T52" fmla="*/ 2147483647 w 171"/>
                    <a:gd name="T53" fmla="*/ 2147483647 h 153"/>
                    <a:gd name="T54" fmla="*/ 2147483647 w 171"/>
                    <a:gd name="T55" fmla="*/ 2147483647 h 153"/>
                    <a:gd name="T56" fmla="*/ 2147483647 w 171"/>
                    <a:gd name="T57" fmla="*/ 2147483647 h 153"/>
                    <a:gd name="T58" fmla="*/ 2147483647 w 171"/>
                    <a:gd name="T59" fmla="*/ 2147483647 h 153"/>
                    <a:gd name="T60" fmla="*/ 2147483647 w 171"/>
                    <a:gd name="T61" fmla="*/ 2147483647 h 153"/>
                    <a:gd name="T62" fmla="*/ 2147483647 w 171"/>
                    <a:gd name="T63" fmla="*/ 2147483647 h 153"/>
                    <a:gd name="T64" fmla="*/ 2147483647 w 171"/>
                    <a:gd name="T65" fmla="*/ 2147483647 h 153"/>
                    <a:gd name="T66" fmla="*/ 2147483647 w 171"/>
                    <a:gd name="T67" fmla="*/ 2147483647 h 153"/>
                    <a:gd name="T68" fmla="*/ 2147483647 w 171"/>
                    <a:gd name="T69" fmla="*/ 2147483647 h 153"/>
                    <a:gd name="T70" fmla="*/ 2147483647 w 171"/>
                    <a:gd name="T71" fmla="*/ 2147483647 h 153"/>
                    <a:gd name="T72" fmla="*/ 2147483647 w 171"/>
                    <a:gd name="T73" fmla="*/ 2147483647 h 153"/>
                    <a:gd name="T74" fmla="*/ 2147483647 w 171"/>
                    <a:gd name="T75" fmla="*/ 2147483647 h 153"/>
                    <a:gd name="T76" fmla="*/ 2147483647 w 171"/>
                    <a:gd name="T77" fmla="*/ 2147483647 h 153"/>
                    <a:gd name="T78" fmla="*/ 2147483647 w 171"/>
                    <a:gd name="T79" fmla="*/ 2147483647 h 153"/>
                    <a:gd name="T80" fmla="*/ 2147483647 w 171"/>
                    <a:gd name="T81" fmla="*/ 0 h 153"/>
                    <a:gd name="T82" fmla="*/ 2147483647 w 171"/>
                    <a:gd name="T83" fmla="*/ 0 h 1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1"/>
                    <a:gd name="T127" fmla="*/ 0 h 153"/>
                    <a:gd name="T128" fmla="*/ 171 w 171"/>
                    <a:gd name="T129" fmla="*/ 153 h 15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1" h="153">
                      <a:moveTo>
                        <a:pt x="85" y="0"/>
                      </a:moveTo>
                      <a:lnTo>
                        <a:pt x="77" y="15"/>
                      </a:lnTo>
                      <a:lnTo>
                        <a:pt x="70" y="28"/>
                      </a:lnTo>
                      <a:lnTo>
                        <a:pt x="64" y="39"/>
                      </a:lnTo>
                      <a:lnTo>
                        <a:pt x="59" y="53"/>
                      </a:lnTo>
                      <a:lnTo>
                        <a:pt x="42" y="56"/>
                      </a:lnTo>
                      <a:lnTo>
                        <a:pt x="27" y="63"/>
                      </a:lnTo>
                      <a:lnTo>
                        <a:pt x="13" y="66"/>
                      </a:lnTo>
                      <a:lnTo>
                        <a:pt x="0" y="73"/>
                      </a:lnTo>
                      <a:lnTo>
                        <a:pt x="9" y="77"/>
                      </a:lnTo>
                      <a:lnTo>
                        <a:pt x="19" y="85"/>
                      </a:lnTo>
                      <a:lnTo>
                        <a:pt x="30" y="92"/>
                      </a:lnTo>
                      <a:lnTo>
                        <a:pt x="42" y="100"/>
                      </a:lnTo>
                      <a:lnTo>
                        <a:pt x="38" y="111"/>
                      </a:lnTo>
                      <a:lnTo>
                        <a:pt x="37" y="124"/>
                      </a:lnTo>
                      <a:lnTo>
                        <a:pt x="34" y="137"/>
                      </a:lnTo>
                      <a:lnTo>
                        <a:pt x="30" y="153"/>
                      </a:lnTo>
                      <a:lnTo>
                        <a:pt x="43" y="143"/>
                      </a:lnTo>
                      <a:lnTo>
                        <a:pt x="58" y="133"/>
                      </a:lnTo>
                      <a:lnTo>
                        <a:pt x="70" y="124"/>
                      </a:lnTo>
                      <a:lnTo>
                        <a:pt x="85" y="117"/>
                      </a:lnTo>
                      <a:lnTo>
                        <a:pt x="98" y="119"/>
                      </a:lnTo>
                      <a:lnTo>
                        <a:pt x="110" y="122"/>
                      </a:lnTo>
                      <a:lnTo>
                        <a:pt x="123" y="125"/>
                      </a:lnTo>
                      <a:lnTo>
                        <a:pt x="139" y="130"/>
                      </a:lnTo>
                      <a:lnTo>
                        <a:pt x="135" y="117"/>
                      </a:lnTo>
                      <a:lnTo>
                        <a:pt x="133" y="103"/>
                      </a:lnTo>
                      <a:lnTo>
                        <a:pt x="130" y="92"/>
                      </a:lnTo>
                      <a:lnTo>
                        <a:pt x="128" y="81"/>
                      </a:lnTo>
                      <a:lnTo>
                        <a:pt x="139" y="68"/>
                      </a:lnTo>
                      <a:lnTo>
                        <a:pt x="149" y="56"/>
                      </a:lnTo>
                      <a:lnTo>
                        <a:pt x="160" y="45"/>
                      </a:lnTo>
                      <a:lnTo>
                        <a:pt x="171" y="34"/>
                      </a:lnTo>
                      <a:lnTo>
                        <a:pt x="155" y="34"/>
                      </a:lnTo>
                      <a:lnTo>
                        <a:pt x="141" y="37"/>
                      </a:lnTo>
                      <a:lnTo>
                        <a:pt x="125" y="39"/>
                      </a:lnTo>
                      <a:lnTo>
                        <a:pt x="110" y="42"/>
                      </a:lnTo>
                      <a:lnTo>
                        <a:pt x="104" y="31"/>
                      </a:lnTo>
                      <a:lnTo>
                        <a:pt x="98" y="21"/>
                      </a:lnTo>
                      <a:lnTo>
                        <a:pt x="90" y="10"/>
                      </a:lnTo>
                      <a:lnTo>
                        <a:pt x="85"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1" name="Freeform 3256"/>
                <p:cNvSpPr>
                  <a:spLocks noChangeAspect="1"/>
                </p:cNvSpPr>
                <p:nvPr/>
              </p:nvSpPr>
              <p:spPr bwMode="auto">
                <a:xfrm rot="8643414" flipV="1">
                  <a:off x="4559307" y="1873916"/>
                  <a:ext cx="24415" cy="28308"/>
                </a:xfrm>
                <a:custGeom>
                  <a:avLst/>
                  <a:gdLst>
                    <a:gd name="T0" fmla="*/ 2147483647 w 174"/>
                    <a:gd name="T1" fmla="*/ 0 h 159"/>
                    <a:gd name="T2" fmla="*/ 2147483647 w 174"/>
                    <a:gd name="T3" fmla="*/ 2147483647 h 159"/>
                    <a:gd name="T4" fmla="*/ 2147483647 w 174"/>
                    <a:gd name="T5" fmla="*/ 2147483647 h 159"/>
                    <a:gd name="T6" fmla="*/ 2147483647 w 174"/>
                    <a:gd name="T7" fmla="*/ 2147483647 h 159"/>
                    <a:gd name="T8" fmla="*/ 2147483647 w 174"/>
                    <a:gd name="T9" fmla="*/ 2147483647 h 159"/>
                    <a:gd name="T10" fmla="*/ 2147483647 w 174"/>
                    <a:gd name="T11" fmla="*/ 2147483647 h 159"/>
                    <a:gd name="T12" fmla="*/ 2147483647 w 174"/>
                    <a:gd name="T13" fmla="*/ 2147483647 h 159"/>
                    <a:gd name="T14" fmla="*/ 2147483647 w 174"/>
                    <a:gd name="T15" fmla="*/ 2147483647 h 159"/>
                    <a:gd name="T16" fmla="*/ 0 w 174"/>
                    <a:gd name="T17" fmla="*/ 2147483647 h 159"/>
                    <a:gd name="T18" fmla="*/ 2147483647 w 174"/>
                    <a:gd name="T19" fmla="*/ 2147483647 h 159"/>
                    <a:gd name="T20" fmla="*/ 2147483647 w 174"/>
                    <a:gd name="T21" fmla="*/ 2147483647 h 159"/>
                    <a:gd name="T22" fmla="*/ 2147483647 w 174"/>
                    <a:gd name="T23" fmla="*/ 2147483647 h 159"/>
                    <a:gd name="T24" fmla="*/ 2147483647 w 174"/>
                    <a:gd name="T25" fmla="*/ 2147483647 h 159"/>
                    <a:gd name="T26" fmla="*/ 2147483647 w 174"/>
                    <a:gd name="T27" fmla="*/ 2147483647 h 159"/>
                    <a:gd name="T28" fmla="*/ 2147483647 w 174"/>
                    <a:gd name="T29" fmla="*/ 2147483647 h 159"/>
                    <a:gd name="T30" fmla="*/ 2147483647 w 174"/>
                    <a:gd name="T31" fmla="*/ 2147483647 h 159"/>
                    <a:gd name="T32" fmla="*/ 2147483647 w 174"/>
                    <a:gd name="T33" fmla="*/ 2147483647 h 159"/>
                    <a:gd name="T34" fmla="*/ 2147483647 w 174"/>
                    <a:gd name="T35" fmla="*/ 2147483647 h 159"/>
                    <a:gd name="T36" fmla="*/ 2147483647 w 174"/>
                    <a:gd name="T37" fmla="*/ 2147483647 h 159"/>
                    <a:gd name="T38" fmla="*/ 2147483647 w 174"/>
                    <a:gd name="T39" fmla="*/ 2147483647 h 159"/>
                    <a:gd name="T40" fmla="*/ 2147483647 w 174"/>
                    <a:gd name="T41" fmla="*/ 2147483647 h 159"/>
                    <a:gd name="T42" fmla="*/ 2147483647 w 174"/>
                    <a:gd name="T43" fmla="*/ 2147483647 h 159"/>
                    <a:gd name="T44" fmla="*/ 2147483647 w 174"/>
                    <a:gd name="T45" fmla="*/ 2147483647 h 159"/>
                    <a:gd name="T46" fmla="*/ 2147483647 w 174"/>
                    <a:gd name="T47" fmla="*/ 2147483647 h 159"/>
                    <a:gd name="T48" fmla="*/ 2147483647 w 174"/>
                    <a:gd name="T49" fmla="*/ 2147483647 h 159"/>
                    <a:gd name="T50" fmla="*/ 2147483647 w 174"/>
                    <a:gd name="T51" fmla="*/ 2147483647 h 159"/>
                    <a:gd name="T52" fmla="*/ 2147483647 w 174"/>
                    <a:gd name="T53" fmla="*/ 2147483647 h 159"/>
                    <a:gd name="T54" fmla="*/ 2147483647 w 174"/>
                    <a:gd name="T55" fmla="*/ 2147483647 h 159"/>
                    <a:gd name="T56" fmla="*/ 2147483647 w 174"/>
                    <a:gd name="T57" fmla="*/ 2147483647 h 159"/>
                    <a:gd name="T58" fmla="*/ 2147483647 w 174"/>
                    <a:gd name="T59" fmla="*/ 2147483647 h 159"/>
                    <a:gd name="T60" fmla="*/ 2147483647 w 174"/>
                    <a:gd name="T61" fmla="*/ 2147483647 h 159"/>
                    <a:gd name="T62" fmla="*/ 2147483647 w 174"/>
                    <a:gd name="T63" fmla="*/ 2147483647 h 159"/>
                    <a:gd name="T64" fmla="*/ 2147483647 w 174"/>
                    <a:gd name="T65" fmla="*/ 2147483647 h 159"/>
                    <a:gd name="T66" fmla="*/ 2147483647 w 174"/>
                    <a:gd name="T67" fmla="*/ 2147483647 h 159"/>
                    <a:gd name="T68" fmla="*/ 2147483647 w 174"/>
                    <a:gd name="T69" fmla="*/ 2147483647 h 159"/>
                    <a:gd name="T70" fmla="*/ 2147483647 w 174"/>
                    <a:gd name="T71" fmla="*/ 2147483647 h 159"/>
                    <a:gd name="T72" fmla="*/ 2147483647 w 174"/>
                    <a:gd name="T73" fmla="*/ 2147483647 h 159"/>
                    <a:gd name="T74" fmla="*/ 2147483647 w 174"/>
                    <a:gd name="T75" fmla="*/ 2147483647 h 159"/>
                    <a:gd name="T76" fmla="*/ 2147483647 w 174"/>
                    <a:gd name="T77" fmla="*/ 0 h 159"/>
                    <a:gd name="T78" fmla="*/ 2147483647 w 174"/>
                    <a:gd name="T79" fmla="*/ 0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4"/>
                    <a:gd name="T121" fmla="*/ 0 h 159"/>
                    <a:gd name="T122" fmla="*/ 174 w 174"/>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4" h="159">
                      <a:moveTo>
                        <a:pt x="88" y="0"/>
                      </a:moveTo>
                      <a:lnTo>
                        <a:pt x="80" y="15"/>
                      </a:lnTo>
                      <a:lnTo>
                        <a:pt x="75" y="27"/>
                      </a:lnTo>
                      <a:lnTo>
                        <a:pt x="67" y="40"/>
                      </a:lnTo>
                      <a:lnTo>
                        <a:pt x="62" y="56"/>
                      </a:lnTo>
                      <a:lnTo>
                        <a:pt x="45" y="63"/>
                      </a:lnTo>
                      <a:lnTo>
                        <a:pt x="30" y="71"/>
                      </a:lnTo>
                      <a:lnTo>
                        <a:pt x="16" y="77"/>
                      </a:lnTo>
                      <a:lnTo>
                        <a:pt x="0" y="85"/>
                      </a:lnTo>
                      <a:lnTo>
                        <a:pt x="11" y="88"/>
                      </a:lnTo>
                      <a:lnTo>
                        <a:pt x="22" y="95"/>
                      </a:lnTo>
                      <a:lnTo>
                        <a:pt x="33" y="100"/>
                      </a:lnTo>
                      <a:lnTo>
                        <a:pt x="45" y="106"/>
                      </a:lnTo>
                      <a:lnTo>
                        <a:pt x="41" y="117"/>
                      </a:lnTo>
                      <a:lnTo>
                        <a:pt x="40" y="130"/>
                      </a:lnTo>
                      <a:lnTo>
                        <a:pt x="35" y="143"/>
                      </a:lnTo>
                      <a:lnTo>
                        <a:pt x="33" y="159"/>
                      </a:lnTo>
                      <a:lnTo>
                        <a:pt x="46" y="146"/>
                      </a:lnTo>
                      <a:lnTo>
                        <a:pt x="59" y="138"/>
                      </a:lnTo>
                      <a:lnTo>
                        <a:pt x="72" y="127"/>
                      </a:lnTo>
                      <a:lnTo>
                        <a:pt x="88" y="117"/>
                      </a:lnTo>
                      <a:lnTo>
                        <a:pt x="101" y="117"/>
                      </a:lnTo>
                      <a:lnTo>
                        <a:pt x="115" y="117"/>
                      </a:lnTo>
                      <a:lnTo>
                        <a:pt x="128" y="117"/>
                      </a:lnTo>
                      <a:lnTo>
                        <a:pt x="142" y="119"/>
                      </a:lnTo>
                      <a:lnTo>
                        <a:pt x="139" y="108"/>
                      </a:lnTo>
                      <a:lnTo>
                        <a:pt x="138" y="96"/>
                      </a:lnTo>
                      <a:lnTo>
                        <a:pt x="134" y="85"/>
                      </a:lnTo>
                      <a:lnTo>
                        <a:pt x="131" y="74"/>
                      </a:lnTo>
                      <a:lnTo>
                        <a:pt x="141" y="61"/>
                      </a:lnTo>
                      <a:lnTo>
                        <a:pt x="152" y="48"/>
                      </a:lnTo>
                      <a:lnTo>
                        <a:pt x="163" y="34"/>
                      </a:lnTo>
                      <a:lnTo>
                        <a:pt x="174" y="21"/>
                      </a:lnTo>
                      <a:lnTo>
                        <a:pt x="158" y="26"/>
                      </a:lnTo>
                      <a:lnTo>
                        <a:pt x="146" y="29"/>
                      </a:lnTo>
                      <a:lnTo>
                        <a:pt x="128" y="32"/>
                      </a:lnTo>
                      <a:lnTo>
                        <a:pt x="115" y="37"/>
                      </a:lnTo>
                      <a:lnTo>
                        <a:pt x="101" y="18"/>
                      </a:lnTo>
                      <a:lnTo>
                        <a:pt x="88"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2" name="Freeform 3257"/>
                <p:cNvSpPr>
                  <a:spLocks noChangeAspect="1"/>
                </p:cNvSpPr>
                <p:nvPr/>
              </p:nvSpPr>
              <p:spPr bwMode="auto">
                <a:xfrm rot="8643414" flipV="1">
                  <a:off x="4508952" y="1883352"/>
                  <a:ext cx="24415" cy="28308"/>
                </a:xfrm>
                <a:custGeom>
                  <a:avLst/>
                  <a:gdLst>
                    <a:gd name="T0" fmla="*/ 2147483647 w 176"/>
                    <a:gd name="T1" fmla="*/ 0 h 159"/>
                    <a:gd name="T2" fmla="*/ 2147483647 w 176"/>
                    <a:gd name="T3" fmla="*/ 2147483647 h 159"/>
                    <a:gd name="T4" fmla="*/ 2147483647 w 176"/>
                    <a:gd name="T5" fmla="*/ 2147483647 h 159"/>
                    <a:gd name="T6" fmla="*/ 2147483647 w 176"/>
                    <a:gd name="T7" fmla="*/ 2147483647 h 159"/>
                    <a:gd name="T8" fmla="*/ 2147483647 w 176"/>
                    <a:gd name="T9" fmla="*/ 2147483647 h 159"/>
                    <a:gd name="T10" fmla="*/ 2147483647 w 176"/>
                    <a:gd name="T11" fmla="*/ 2147483647 h 159"/>
                    <a:gd name="T12" fmla="*/ 2147483647 w 176"/>
                    <a:gd name="T13" fmla="*/ 2147483647 h 159"/>
                    <a:gd name="T14" fmla="*/ 2147483647 w 176"/>
                    <a:gd name="T15" fmla="*/ 2147483647 h 159"/>
                    <a:gd name="T16" fmla="*/ 0 w 176"/>
                    <a:gd name="T17" fmla="*/ 2147483647 h 159"/>
                    <a:gd name="T18" fmla="*/ 2147483647 w 176"/>
                    <a:gd name="T19" fmla="*/ 2147483647 h 159"/>
                    <a:gd name="T20" fmla="*/ 2147483647 w 176"/>
                    <a:gd name="T21" fmla="*/ 2147483647 h 159"/>
                    <a:gd name="T22" fmla="*/ 2147483647 w 176"/>
                    <a:gd name="T23" fmla="*/ 2147483647 h 159"/>
                    <a:gd name="T24" fmla="*/ 2147483647 w 176"/>
                    <a:gd name="T25" fmla="*/ 2147483647 h 159"/>
                    <a:gd name="T26" fmla="*/ 2147483647 w 176"/>
                    <a:gd name="T27" fmla="*/ 2147483647 h 159"/>
                    <a:gd name="T28" fmla="*/ 2147483647 w 176"/>
                    <a:gd name="T29" fmla="*/ 2147483647 h 159"/>
                    <a:gd name="T30" fmla="*/ 2147483647 w 176"/>
                    <a:gd name="T31" fmla="*/ 2147483647 h 159"/>
                    <a:gd name="T32" fmla="*/ 2147483647 w 176"/>
                    <a:gd name="T33" fmla="*/ 2147483647 h 159"/>
                    <a:gd name="T34" fmla="*/ 2147483647 w 176"/>
                    <a:gd name="T35" fmla="*/ 2147483647 h 159"/>
                    <a:gd name="T36" fmla="*/ 2147483647 w 176"/>
                    <a:gd name="T37" fmla="*/ 2147483647 h 159"/>
                    <a:gd name="T38" fmla="*/ 2147483647 w 176"/>
                    <a:gd name="T39" fmla="*/ 2147483647 h 159"/>
                    <a:gd name="T40" fmla="*/ 2147483647 w 176"/>
                    <a:gd name="T41" fmla="*/ 2147483647 h 159"/>
                    <a:gd name="T42" fmla="*/ 2147483647 w 176"/>
                    <a:gd name="T43" fmla="*/ 2147483647 h 159"/>
                    <a:gd name="T44" fmla="*/ 2147483647 w 176"/>
                    <a:gd name="T45" fmla="*/ 2147483647 h 159"/>
                    <a:gd name="T46" fmla="*/ 2147483647 w 176"/>
                    <a:gd name="T47" fmla="*/ 2147483647 h 159"/>
                    <a:gd name="T48" fmla="*/ 2147483647 w 176"/>
                    <a:gd name="T49" fmla="*/ 2147483647 h 159"/>
                    <a:gd name="T50" fmla="*/ 2147483647 w 176"/>
                    <a:gd name="T51" fmla="*/ 2147483647 h 159"/>
                    <a:gd name="T52" fmla="*/ 2147483647 w 176"/>
                    <a:gd name="T53" fmla="*/ 2147483647 h 159"/>
                    <a:gd name="T54" fmla="*/ 2147483647 w 176"/>
                    <a:gd name="T55" fmla="*/ 2147483647 h 159"/>
                    <a:gd name="T56" fmla="*/ 2147483647 w 176"/>
                    <a:gd name="T57" fmla="*/ 2147483647 h 159"/>
                    <a:gd name="T58" fmla="*/ 2147483647 w 176"/>
                    <a:gd name="T59" fmla="*/ 2147483647 h 159"/>
                    <a:gd name="T60" fmla="*/ 2147483647 w 176"/>
                    <a:gd name="T61" fmla="*/ 2147483647 h 159"/>
                    <a:gd name="T62" fmla="*/ 2147483647 w 176"/>
                    <a:gd name="T63" fmla="*/ 2147483647 h 159"/>
                    <a:gd name="T64" fmla="*/ 2147483647 w 176"/>
                    <a:gd name="T65" fmla="*/ 2147483647 h 159"/>
                    <a:gd name="T66" fmla="*/ 2147483647 w 176"/>
                    <a:gd name="T67" fmla="*/ 2147483647 h 159"/>
                    <a:gd name="T68" fmla="*/ 2147483647 w 176"/>
                    <a:gd name="T69" fmla="*/ 2147483647 h 159"/>
                    <a:gd name="T70" fmla="*/ 2147483647 w 176"/>
                    <a:gd name="T71" fmla="*/ 2147483647 h 159"/>
                    <a:gd name="T72" fmla="*/ 2147483647 w 176"/>
                    <a:gd name="T73" fmla="*/ 2147483647 h 159"/>
                    <a:gd name="T74" fmla="*/ 2147483647 w 176"/>
                    <a:gd name="T75" fmla="*/ 2147483647 h 159"/>
                    <a:gd name="T76" fmla="*/ 2147483647 w 176"/>
                    <a:gd name="T77" fmla="*/ 0 h 159"/>
                    <a:gd name="T78" fmla="*/ 2147483647 w 176"/>
                    <a:gd name="T79" fmla="*/ 0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6"/>
                    <a:gd name="T121" fmla="*/ 0 h 159"/>
                    <a:gd name="T122" fmla="*/ 176 w 176"/>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6" h="159">
                      <a:moveTo>
                        <a:pt x="88" y="0"/>
                      </a:moveTo>
                      <a:lnTo>
                        <a:pt x="80" y="11"/>
                      </a:lnTo>
                      <a:lnTo>
                        <a:pt x="75" y="29"/>
                      </a:lnTo>
                      <a:lnTo>
                        <a:pt x="67" y="42"/>
                      </a:lnTo>
                      <a:lnTo>
                        <a:pt x="62" y="56"/>
                      </a:lnTo>
                      <a:lnTo>
                        <a:pt x="45" y="64"/>
                      </a:lnTo>
                      <a:lnTo>
                        <a:pt x="30" y="70"/>
                      </a:lnTo>
                      <a:lnTo>
                        <a:pt x="16" y="78"/>
                      </a:lnTo>
                      <a:lnTo>
                        <a:pt x="0" y="88"/>
                      </a:lnTo>
                      <a:lnTo>
                        <a:pt x="11" y="91"/>
                      </a:lnTo>
                      <a:lnTo>
                        <a:pt x="22" y="96"/>
                      </a:lnTo>
                      <a:lnTo>
                        <a:pt x="33" y="99"/>
                      </a:lnTo>
                      <a:lnTo>
                        <a:pt x="45" y="104"/>
                      </a:lnTo>
                      <a:lnTo>
                        <a:pt x="41" y="117"/>
                      </a:lnTo>
                      <a:lnTo>
                        <a:pt x="40" y="133"/>
                      </a:lnTo>
                      <a:lnTo>
                        <a:pt x="35" y="146"/>
                      </a:lnTo>
                      <a:lnTo>
                        <a:pt x="33" y="159"/>
                      </a:lnTo>
                      <a:lnTo>
                        <a:pt x="46" y="147"/>
                      </a:lnTo>
                      <a:lnTo>
                        <a:pt x="62" y="136"/>
                      </a:lnTo>
                      <a:lnTo>
                        <a:pt x="75" y="125"/>
                      </a:lnTo>
                      <a:lnTo>
                        <a:pt x="89" y="114"/>
                      </a:lnTo>
                      <a:lnTo>
                        <a:pt x="102" y="114"/>
                      </a:lnTo>
                      <a:lnTo>
                        <a:pt x="115" y="114"/>
                      </a:lnTo>
                      <a:lnTo>
                        <a:pt x="128" y="114"/>
                      </a:lnTo>
                      <a:lnTo>
                        <a:pt x="144" y="115"/>
                      </a:lnTo>
                      <a:lnTo>
                        <a:pt x="139" y="104"/>
                      </a:lnTo>
                      <a:lnTo>
                        <a:pt x="138" y="93"/>
                      </a:lnTo>
                      <a:lnTo>
                        <a:pt x="134" y="82"/>
                      </a:lnTo>
                      <a:lnTo>
                        <a:pt x="133" y="70"/>
                      </a:lnTo>
                      <a:lnTo>
                        <a:pt x="144" y="56"/>
                      </a:lnTo>
                      <a:lnTo>
                        <a:pt x="154" y="45"/>
                      </a:lnTo>
                      <a:lnTo>
                        <a:pt x="165" y="30"/>
                      </a:lnTo>
                      <a:lnTo>
                        <a:pt x="176" y="19"/>
                      </a:lnTo>
                      <a:lnTo>
                        <a:pt x="160" y="21"/>
                      </a:lnTo>
                      <a:lnTo>
                        <a:pt x="146" y="25"/>
                      </a:lnTo>
                      <a:lnTo>
                        <a:pt x="130" y="30"/>
                      </a:lnTo>
                      <a:lnTo>
                        <a:pt x="115" y="35"/>
                      </a:lnTo>
                      <a:lnTo>
                        <a:pt x="101" y="17"/>
                      </a:lnTo>
                      <a:lnTo>
                        <a:pt x="88"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3" name="Freeform 3258"/>
                <p:cNvSpPr>
                  <a:spLocks noChangeAspect="1"/>
                </p:cNvSpPr>
                <p:nvPr/>
              </p:nvSpPr>
              <p:spPr bwMode="auto">
                <a:xfrm rot="8643414" flipV="1">
                  <a:off x="4737840" y="1812583"/>
                  <a:ext cx="22889" cy="29880"/>
                </a:xfrm>
                <a:custGeom>
                  <a:avLst/>
                  <a:gdLst>
                    <a:gd name="T0" fmla="*/ 2147483647 w 162"/>
                    <a:gd name="T1" fmla="*/ 2147483647 h 167"/>
                    <a:gd name="T2" fmla="*/ 2147483647 w 162"/>
                    <a:gd name="T3" fmla="*/ 2147483647 h 167"/>
                    <a:gd name="T4" fmla="*/ 2147483647 w 162"/>
                    <a:gd name="T5" fmla="*/ 2147483647 h 167"/>
                    <a:gd name="T6" fmla="*/ 2147483647 w 162"/>
                    <a:gd name="T7" fmla="*/ 2147483647 h 167"/>
                    <a:gd name="T8" fmla="*/ 2147483647 w 162"/>
                    <a:gd name="T9" fmla="*/ 2147483647 h 167"/>
                    <a:gd name="T10" fmla="*/ 2147483647 w 162"/>
                    <a:gd name="T11" fmla="*/ 2147483647 h 167"/>
                    <a:gd name="T12" fmla="*/ 2147483647 w 162"/>
                    <a:gd name="T13" fmla="*/ 2147483647 h 167"/>
                    <a:gd name="T14" fmla="*/ 2147483647 w 162"/>
                    <a:gd name="T15" fmla="*/ 2147483647 h 167"/>
                    <a:gd name="T16" fmla="*/ 2147483647 w 162"/>
                    <a:gd name="T17" fmla="*/ 2147483647 h 167"/>
                    <a:gd name="T18" fmla="*/ 2147483647 w 162"/>
                    <a:gd name="T19" fmla="*/ 2147483647 h 167"/>
                    <a:gd name="T20" fmla="*/ 2147483647 w 162"/>
                    <a:gd name="T21" fmla="*/ 2147483647 h 167"/>
                    <a:gd name="T22" fmla="*/ 2147483647 w 162"/>
                    <a:gd name="T23" fmla="*/ 2147483647 h 167"/>
                    <a:gd name="T24" fmla="*/ 2147483647 w 162"/>
                    <a:gd name="T25" fmla="*/ 2147483647 h 167"/>
                    <a:gd name="T26" fmla="*/ 2147483647 w 162"/>
                    <a:gd name="T27" fmla="*/ 2147483647 h 167"/>
                    <a:gd name="T28" fmla="*/ 2147483647 w 162"/>
                    <a:gd name="T29" fmla="*/ 2147483647 h 167"/>
                    <a:gd name="T30" fmla="*/ 2147483647 w 162"/>
                    <a:gd name="T31" fmla="*/ 2147483647 h 167"/>
                    <a:gd name="T32" fmla="*/ 2147483647 w 162"/>
                    <a:gd name="T33" fmla="*/ 2147483647 h 167"/>
                    <a:gd name="T34" fmla="*/ 2147483647 w 162"/>
                    <a:gd name="T35" fmla="*/ 2147483647 h 167"/>
                    <a:gd name="T36" fmla="*/ 2147483647 w 162"/>
                    <a:gd name="T37" fmla="*/ 2147483647 h 167"/>
                    <a:gd name="T38" fmla="*/ 2147483647 w 162"/>
                    <a:gd name="T39" fmla="*/ 2147483647 h 167"/>
                    <a:gd name="T40" fmla="*/ 2147483647 w 162"/>
                    <a:gd name="T41" fmla="*/ 2147483647 h 167"/>
                    <a:gd name="T42" fmla="*/ 2147483647 w 162"/>
                    <a:gd name="T43" fmla="*/ 2147483647 h 167"/>
                    <a:gd name="T44" fmla="*/ 2147483647 w 162"/>
                    <a:gd name="T45" fmla="*/ 2147483647 h 167"/>
                    <a:gd name="T46" fmla="*/ 2147483647 w 162"/>
                    <a:gd name="T47" fmla="*/ 2147483647 h 167"/>
                    <a:gd name="T48" fmla="*/ 2147483647 w 162"/>
                    <a:gd name="T49" fmla="*/ 0 h 167"/>
                    <a:gd name="T50" fmla="*/ 2147483647 w 162"/>
                    <a:gd name="T51" fmla="*/ 2147483647 h 167"/>
                    <a:gd name="T52" fmla="*/ 2147483647 w 162"/>
                    <a:gd name="T53" fmla="*/ 2147483647 h 167"/>
                    <a:gd name="T54" fmla="*/ 2147483647 w 162"/>
                    <a:gd name="T55" fmla="*/ 2147483647 h 167"/>
                    <a:gd name="T56" fmla="*/ 2147483647 w 162"/>
                    <a:gd name="T57" fmla="*/ 2147483647 h 167"/>
                    <a:gd name="T58" fmla="*/ 2147483647 w 162"/>
                    <a:gd name="T59" fmla="*/ 2147483647 h 167"/>
                    <a:gd name="T60" fmla="*/ 2147483647 w 162"/>
                    <a:gd name="T61" fmla="*/ 2147483647 h 167"/>
                    <a:gd name="T62" fmla="*/ 2147483647 w 162"/>
                    <a:gd name="T63" fmla="*/ 2147483647 h 167"/>
                    <a:gd name="T64" fmla="*/ 0 w 162"/>
                    <a:gd name="T65" fmla="*/ 2147483647 h 167"/>
                    <a:gd name="T66" fmla="*/ 2147483647 w 162"/>
                    <a:gd name="T67" fmla="*/ 2147483647 h 167"/>
                    <a:gd name="T68" fmla="*/ 2147483647 w 162"/>
                    <a:gd name="T69" fmla="*/ 2147483647 h 167"/>
                    <a:gd name="T70" fmla="*/ 2147483647 w 162"/>
                    <a:gd name="T71" fmla="*/ 2147483647 h 167"/>
                    <a:gd name="T72" fmla="*/ 2147483647 w 162"/>
                    <a:gd name="T73" fmla="*/ 2147483647 h 167"/>
                    <a:gd name="T74" fmla="*/ 2147483647 w 162"/>
                    <a:gd name="T75" fmla="*/ 2147483647 h 167"/>
                    <a:gd name="T76" fmla="*/ 2147483647 w 162"/>
                    <a:gd name="T77" fmla="*/ 2147483647 h 167"/>
                    <a:gd name="T78" fmla="*/ 2147483647 w 162"/>
                    <a:gd name="T79" fmla="*/ 2147483647 h 167"/>
                    <a:gd name="T80" fmla="*/ 2147483647 w 162"/>
                    <a:gd name="T81" fmla="*/ 2147483647 h 167"/>
                    <a:gd name="T82" fmla="*/ 2147483647 w 162"/>
                    <a:gd name="T83" fmla="*/ 2147483647 h 16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2"/>
                    <a:gd name="T127" fmla="*/ 0 h 167"/>
                    <a:gd name="T128" fmla="*/ 162 w 162"/>
                    <a:gd name="T129" fmla="*/ 167 h 16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2" h="167">
                      <a:moveTo>
                        <a:pt x="31" y="132"/>
                      </a:moveTo>
                      <a:lnTo>
                        <a:pt x="42" y="129"/>
                      </a:lnTo>
                      <a:lnTo>
                        <a:pt x="55" y="129"/>
                      </a:lnTo>
                      <a:lnTo>
                        <a:pt x="68" y="127"/>
                      </a:lnTo>
                      <a:lnTo>
                        <a:pt x="81" y="126"/>
                      </a:lnTo>
                      <a:lnTo>
                        <a:pt x="92" y="134"/>
                      </a:lnTo>
                      <a:lnTo>
                        <a:pt x="105" y="145"/>
                      </a:lnTo>
                      <a:lnTo>
                        <a:pt x="117" y="156"/>
                      </a:lnTo>
                      <a:lnTo>
                        <a:pt x="130" y="167"/>
                      </a:lnTo>
                      <a:lnTo>
                        <a:pt x="127" y="153"/>
                      </a:lnTo>
                      <a:lnTo>
                        <a:pt x="125" y="138"/>
                      </a:lnTo>
                      <a:lnTo>
                        <a:pt x="124" y="122"/>
                      </a:lnTo>
                      <a:lnTo>
                        <a:pt x="122" y="110"/>
                      </a:lnTo>
                      <a:lnTo>
                        <a:pt x="130" y="103"/>
                      </a:lnTo>
                      <a:lnTo>
                        <a:pt x="142" y="97"/>
                      </a:lnTo>
                      <a:lnTo>
                        <a:pt x="151" y="92"/>
                      </a:lnTo>
                      <a:lnTo>
                        <a:pt x="162" y="85"/>
                      </a:lnTo>
                      <a:lnTo>
                        <a:pt x="148" y="79"/>
                      </a:lnTo>
                      <a:lnTo>
                        <a:pt x="135" y="73"/>
                      </a:lnTo>
                      <a:lnTo>
                        <a:pt x="119" y="65"/>
                      </a:lnTo>
                      <a:lnTo>
                        <a:pt x="106" y="60"/>
                      </a:lnTo>
                      <a:lnTo>
                        <a:pt x="100" y="42"/>
                      </a:lnTo>
                      <a:lnTo>
                        <a:pt x="93" y="29"/>
                      </a:lnTo>
                      <a:lnTo>
                        <a:pt x="89" y="13"/>
                      </a:lnTo>
                      <a:lnTo>
                        <a:pt x="82" y="0"/>
                      </a:lnTo>
                      <a:lnTo>
                        <a:pt x="76" y="8"/>
                      </a:lnTo>
                      <a:lnTo>
                        <a:pt x="68" y="20"/>
                      </a:lnTo>
                      <a:lnTo>
                        <a:pt x="63" y="29"/>
                      </a:lnTo>
                      <a:lnTo>
                        <a:pt x="57" y="41"/>
                      </a:lnTo>
                      <a:lnTo>
                        <a:pt x="42" y="36"/>
                      </a:lnTo>
                      <a:lnTo>
                        <a:pt x="29" y="34"/>
                      </a:lnTo>
                      <a:lnTo>
                        <a:pt x="15" y="28"/>
                      </a:lnTo>
                      <a:lnTo>
                        <a:pt x="0" y="26"/>
                      </a:lnTo>
                      <a:lnTo>
                        <a:pt x="10" y="39"/>
                      </a:lnTo>
                      <a:lnTo>
                        <a:pt x="20" y="53"/>
                      </a:lnTo>
                      <a:lnTo>
                        <a:pt x="29" y="68"/>
                      </a:lnTo>
                      <a:lnTo>
                        <a:pt x="40" y="82"/>
                      </a:lnTo>
                      <a:lnTo>
                        <a:pt x="36" y="93"/>
                      </a:lnTo>
                      <a:lnTo>
                        <a:pt x="34" y="105"/>
                      </a:lnTo>
                      <a:lnTo>
                        <a:pt x="32" y="118"/>
                      </a:lnTo>
                      <a:lnTo>
                        <a:pt x="31"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4" name="Freeform 3259"/>
                <p:cNvSpPr>
                  <a:spLocks noChangeAspect="1"/>
                </p:cNvSpPr>
                <p:nvPr/>
              </p:nvSpPr>
              <p:spPr bwMode="auto">
                <a:xfrm rot="8643414" flipV="1">
                  <a:off x="4713425" y="1853472"/>
                  <a:ext cx="22889" cy="28308"/>
                </a:xfrm>
                <a:custGeom>
                  <a:avLst/>
                  <a:gdLst>
                    <a:gd name="T0" fmla="*/ 2147483647 w 163"/>
                    <a:gd name="T1" fmla="*/ 0 h 157"/>
                    <a:gd name="T2" fmla="*/ 2147483647 w 163"/>
                    <a:gd name="T3" fmla="*/ 2147483647 h 157"/>
                    <a:gd name="T4" fmla="*/ 2147483647 w 163"/>
                    <a:gd name="T5" fmla="*/ 2147483647 h 157"/>
                    <a:gd name="T6" fmla="*/ 2147483647 w 163"/>
                    <a:gd name="T7" fmla="*/ 2147483647 h 157"/>
                    <a:gd name="T8" fmla="*/ 2147483647 w 163"/>
                    <a:gd name="T9" fmla="*/ 2147483647 h 157"/>
                    <a:gd name="T10" fmla="*/ 2147483647 w 163"/>
                    <a:gd name="T11" fmla="*/ 2147483647 h 157"/>
                    <a:gd name="T12" fmla="*/ 2147483647 w 163"/>
                    <a:gd name="T13" fmla="*/ 2147483647 h 157"/>
                    <a:gd name="T14" fmla="*/ 2147483647 w 163"/>
                    <a:gd name="T15" fmla="*/ 2147483647 h 157"/>
                    <a:gd name="T16" fmla="*/ 0 w 163"/>
                    <a:gd name="T17" fmla="*/ 2147483647 h 157"/>
                    <a:gd name="T18" fmla="*/ 2147483647 w 163"/>
                    <a:gd name="T19" fmla="*/ 2147483647 h 157"/>
                    <a:gd name="T20" fmla="*/ 2147483647 w 163"/>
                    <a:gd name="T21" fmla="*/ 2147483647 h 157"/>
                    <a:gd name="T22" fmla="*/ 2147483647 w 163"/>
                    <a:gd name="T23" fmla="*/ 2147483647 h 157"/>
                    <a:gd name="T24" fmla="*/ 2147483647 w 163"/>
                    <a:gd name="T25" fmla="*/ 2147483647 h 157"/>
                    <a:gd name="T26" fmla="*/ 2147483647 w 163"/>
                    <a:gd name="T27" fmla="*/ 2147483647 h 157"/>
                    <a:gd name="T28" fmla="*/ 2147483647 w 163"/>
                    <a:gd name="T29" fmla="*/ 2147483647 h 157"/>
                    <a:gd name="T30" fmla="*/ 2147483647 w 163"/>
                    <a:gd name="T31" fmla="*/ 2147483647 h 157"/>
                    <a:gd name="T32" fmla="*/ 2147483647 w 163"/>
                    <a:gd name="T33" fmla="*/ 2147483647 h 157"/>
                    <a:gd name="T34" fmla="*/ 2147483647 w 163"/>
                    <a:gd name="T35" fmla="*/ 2147483647 h 157"/>
                    <a:gd name="T36" fmla="*/ 2147483647 w 163"/>
                    <a:gd name="T37" fmla="*/ 2147483647 h 157"/>
                    <a:gd name="T38" fmla="*/ 2147483647 w 163"/>
                    <a:gd name="T39" fmla="*/ 2147483647 h 157"/>
                    <a:gd name="T40" fmla="*/ 2147483647 w 163"/>
                    <a:gd name="T41" fmla="*/ 2147483647 h 157"/>
                    <a:gd name="T42" fmla="*/ 2147483647 w 163"/>
                    <a:gd name="T43" fmla="*/ 2147483647 h 157"/>
                    <a:gd name="T44" fmla="*/ 2147483647 w 163"/>
                    <a:gd name="T45" fmla="*/ 2147483647 h 157"/>
                    <a:gd name="T46" fmla="*/ 2147483647 w 163"/>
                    <a:gd name="T47" fmla="*/ 2147483647 h 157"/>
                    <a:gd name="T48" fmla="*/ 2147483647 w 163"/>
                    <a:gd name="T49" fmla="*/ 2147483647 h 157"/>
                    <a:gd name="T50" fmla="*/ 2147483647 w 163"/>
                    <a:gd name="T51" fmla="*/ 2147483647 h 157"/>
                    <a:gd name="T52" fmla="*/ 2147483647 w 163"/>
                    <a:gd name="T53" fmla="*/ 2147483647 h 157"/>
                    <a:gd name="T54" fmla="*/ 2147483647 w 163"/>
                    <a:gd name="T55" fmla="*/ 2147483647 h 157"/>
                    <a:gd name="T56" fmla="*/ 2147483647 w 163"/>
                    <a:gd name="T57" fmla="*/ 2147483647 h 157"/>
                    <a:gd name="T58" fmla="*/ 2147483647 w 163"/>
                    <a:gd name="T59" fmla="*/ 2147483647 h 157"/>
                    <a:gd name="T60" fmla="*/ 2147483647 w 163"/>
                    <a:gd name="T61" fmla="*/ 2147483647 h 157"/>
                    <a:gd name="T62" fmla="*/ 2147483647 w 163"/>
                    <a:gd name="T63" fmla="*/ 2147483647 h 157"/>
                    <a:gd name="T64" fmla="*/ 2147483647 w 163"/>
                    <a:gd name="T65" fmla="*/ 2147483647 h 157"/>
                    <a:gd name="T66" fmla="*/ 2147483647 w 163"/>
                    <a:gd name="T67" fmla="*/ 2147483647 h 157"/>
                    <a:gd name="T68" fmla="*/ 2147483647 w 163"/>
                    <a:gd name="T69" fmla="*/ 2147483647 h 157"/>
                    <a:gd name="T70" fmla="*/ 2147483647 w 163"/>
                    <a:gd name="T71" fmla="*/ 2147483647 h 157"/>
                    <a:gd name="T72" fmla="*/ 2147483647 w 163"/>
                    <a:gd name="T73" fmla="*/ 2147483647 h 157"/>
                    <a:gd name="T74" fmla="*/ 2147483647 w 163"/>
                    <a:gd name="T75" fmla="*/ 2147483647 h 157"/>
                    <a:gd name="T76" fmla="*/ 2147483647 w 163"/>
                    <a:gd name="T77" fmla="*/ 2147483647 h 157"/>
                    <a:gd name="T78" fmla="*/ 2147483647 w 163"/>
                    <a:gd name="T79" fmla="*/ 2147483647 h 157"/>
                    <a:gd name="T80" fmla="*/ 2147483647 w 163"/>
                    <a:gd name="T81" fmla="*/ 0 h 157"/>
                    <a:gd name="T82" fmla="*/ 2147483647 w 163"/>
                    <a:gd name="T83" fmla="*/ 0 h 1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3"/>
                    <a:gd name="T127" fmla="*/ 0 h 157"/>
                    <a:gd name="T128" fmla="*/ 163 w 163"/>
                    <a:gd name="T129" fmla="*/ 157 h 1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3" h="157">
                      <a:moveTo>
                        <a:pt x="80" y="0"/>
                      </a:moveTo>
                      <a:lnTo>
                        <a:pt x="74" y="11"/>
                      </a:lnTo>
                      <a:lnTo>
                        <a:pt x="67" y="23"/>
                      </a:lnTo>
                      <a:lnTo>
                        <a:pt x="62" y="34"/>
                      </a:lnTo>
                      <a:lnTo>
                        <a:pt x="56" y="45"/>
                      </a:lnTo>
                      <a:lnTo>
                        <a:pt x="40" y="43"/>
                      </a:lnTo>
                      <a:lnTo>
                        <a:pt x="27" y="42"/>
                      </a:lnTo>
                      <a:lnTo>
                        <a:pt x="13" y="40"/>
                      </a:lnTo>
                      <a:lnTo>
                        <a:pt x="0" y="40"/>
                      </a:lnTo>
                      <a:lnTo>
                        <a:pt x="8" y="51"/>
                      </a:lnTo>
                      <a:lnTo>
                        <a:pt x="18" y="63"/>
                      </a:lnTo>
                      <a:lnTo>
                        <a:pt x="29" y="74"/>
                      </a:lnTo>
                      <a:lnTo>
                        <a:pt x="40" y="87"/>
                      </a:lnTo>
                      <a:lnTo>
                        <a:pt x="37" y="98"/>
                      </a:lnTo>
                      <a:lnTo>
                        <a:pt x="34" y="112"/>
                      </a:lnTo>
                      <a:lnTo>
                        <a:pt x="30" y="124"/>
                      </a:lnTo>
                      <a:lnTo>
                        <a:pt x="29" y="140"/>
                      </a:lnTo>
                      <a:lnTo>
                        <a:pt x="42" y="133"/>
                      </a:lnTo>
                      <a:lnTo>
                        <a:pt x="54" y="132"/>
                      </a:lnTo>
                      <a:lnTo>
                        <a:pt x="67" y="125"/>
                      </a:lnTo>
                      <a:lnTo>
                        <a:pt x="80" y="124"/>
                      </a:lnTo>
                      <a:lnTo>
                        <a:pt x="91" y="132"/>
                      </a:lnTo>
                      <a:lnTo>
                        <a:pt x="104" y="141"/>
                      </a:lnTo>
                      <a:lnTo>
                        <a:pt x="119" y="148"/>
                      </a:lnTo>
                      <a:lnTo>
                        <a:pt x="131" y="157"/>
                      </a:lnTo>
                      <a:lnTo>
                        <a:pt x="127" y="143"/>
                      </a:lnTo>
                      <a:lnTo>
                        <a:pt x="125" y="130"/>
                      </a:lnTo>
                      <a:lnTo>
                        <a:pt x="123" y="114"/>
                      </a:lnTo>
                      <a:lnTo>
                        <a:pt x="122" y="101"/>
                      </a:lnTo>
                      <a:lnTo>
                        <a:pt x="131" y="92"/>
                      </a:lnTo>
                      <a:lnTo>
                        <a:pt x="143" y="85"/>
                      </a:lnTo>
                      <a:lnTo>
                        <a:pt x="154" y="77"/>
                      </a:lnTo>
                      <a:lnTo>
                        <a:pt x="163" y="69"/>
                      </a:lnTo>
                      <a:lnTo>
                        <a:pt x="147" y="66"/>
                      </a:lnTo>
                      <a:lnTo>
                        <a:pt x="135" y="63"/>
                      </a:lnTo>
                      <a:lnTo>
                        <a:pt x="120" y="58"/>
                      </a:lnTo>
                      <a:lnTo>
                        <a:pt x="107" y="55"/>
                      </a:lnTo>
                      <a:lnTo>
                        <a:pt x="99" y="40"/>
                      </a:lnTo>
                      <a:lnTo>
                        <a:pt x="95" y="27"/>
                      </a:lnTo>
                      <a:lnTo>
                        <a:pt x="87" y="13"/>
                      </a:lnTo>
                      <a:lnTo>
                        <a:pt x="8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5" name="Freeform 3260"/>
                <p:cNvSpPr>
                  <a:spLocks noChangeAspect="1"/>
                </p:cNvSpPr>
                <p:nvPr/>
              </p:nvSpPr>
              <p:spPr bwMode="auto">
                <a:xfrm rot="8643414" flipV="1">
                  <a:off x="4678329" y="1884925"/>
                  <a:ext cx="24415" cy="25162"/>
                </a:xfrm>
                <a:custGeom>
                  <a:avLst/>
                  <a:gdLst>
                    <a:gd name="T0" fmla="*/ 2147483647 w 168"/>
                    <a:gd name="T1" fmla="*/ 0 h 145"/>
                    <a:gd name="T2" fmla="*/ 2147483647 w 168"/>
                    <a:gd name="T3" fmla="*/ 2147483647 h 145"/>
                    <a:gd name="T4" fmla="*/ 2147483647 w 168"/>
                    <a:gd name="T5" fmla="*/ 2147483647 h 145"/>
                    <a:gd name="T6" fmla="*/ 2147483647 w 168"/>
                    <a:gd name="T7" fmla="*/ 2147483647 h 145"/>
                    <a:gd name="T8" fmla="*/ 2147483647 w 168"/>
                    <a:gd name="T9" fmla="*/ 2147483647 h 145"/>
                    <a:gd name="T10" fmla="*/ 2147483647 w 168"/>
                    <a:gd name="T11" fmla="*/ 2147483647 h 145"/>
                    <a:gd name="T12" fmla="*/ 2147483647 w 168"/>
                    <a:gd name="T13" fmla="*/ 2147483647 h 145"/>
                    <a:gd name="T14" fmla="*/ 2147483647 w 168"/>
                    <a:gd name="T15" fmla="*/ 2147483647 h 145"/>
                    <a:gd name="T16" fmla="*/ 0 w 168"/>
                    <a:gd name="T17" fmla="*/ 2147483647 h 145"/>
                    <a:gd name="T18" fmla="*/ 2147483647 w 168"/>
                    <a:gd name="T19" fmla="*/ 2147483647 h 145"/>
                    <a:gd name="T20" fmla="*/ 2147483647 w 168"/>
                    <a:gd name="T21" fmla="*/ 2147483647 h 145"/>
                    <a:gd name="T22" fmla="*/ 2147483647 w 168"/>
                    <a:gd name="T23" fmla="*/ 2147483647 h 145"/>
                    <a:gd name="T24" fmla="*/ 2147483647 w 168"/>
                    <a:gd name="T25" fmla="*/ 2147483647 h 145"/>
                    <a:gd name="T26" fmla="*/ 2147483647 w 168"/>
                    <a:gd name="T27" fmla="*/ 2147483647 h 145"/>
                    <a:gd name="T28" fmla="*/ 2147483647 w 168"/>
                    <a:gd name="T29" fmla="*/ 2147483647 h 145"/>
                    <a:gd name="T30" fmla="*/ 2147483647 w 168"/>
                    <a:gd name="T31" fmla="*/ 2147483647 h 145"/>
                    <a:gd name="T32" fmla="*/ 2147483647 w 168"/>
                    <a:gd name="T33" fmla="*/ 2147483647 h 145"/>
                    <a:gd name="T34" fmla="*/ 2147483647 w 168"/>
                    <a:gd name="T35" fmla="*/ 2147483647 h 145"/>
                    <a:gd name="T36" fmla="*/ 2147483647 w 168"/>
                    <a:gd name="T37" fmla="*/ 2147483647 h 145"/>
                    <a:gd name="T38" fmla="*/ 2147483647 w 168"/>
                    <a:gd name="T39" fmla="*/ 2147483647 h 145"/>
                    <a:gd name="T40" fmla="*/ 2147483647 w 168"/>
                    <a:gd name="T41" fmla="*/ 2147483647 h 145"/>
                    <a:gd name="T42" fmla="*/ 2147483647 w 168"/>
                    <a:gd name="T43" fmla="*/ 2147483647 h 145"/>
                    <a:gd name="T44" fmla="*/ 2147483647 w 168"/>
                    <a:gd name="T45" fmla="*/ 2147483647 h 145"/>
                    <a:gd name="T46" fmla="*/ 2147483647 w 168"/>
                    <a:gd name="T47" fmla="*/ 2147483647 h 145"/>
                    <a:gd name="T48" fmla="*/ 2147483647 w 168"/>
                    <a:gd name="T49" fmla="*/ 2147483647 h 145"/>
                    <a:gd name="T50" fmla="*/ 2147483647 w 168"/>
                    <a:gd name="T51" fmla="*/ 2147483647 h 145"/>
                    <a:gd name="T52" fmla="*/ 2147483647 w 168"/>
                    <a:gd name="T53" fmla="*/ 2147483647 h 145"/>
                    <a:gd name="T54" fmla="*/ 2147483647 w 168"/>
                    <a:gd name="T55" fmla="*/ 2147483647 h 145"/>
                    <a:gd name="T56" fmla="*/ 2147483647 w 168"/>
                    <a:gd name="T57" fmla="*/ 2147483647 h 145"/>
                    <a:gd name="T58" fmla="*/ 2147483647 w 168"/>
                    <a:gd name="T59" fmla="*/ 2147483647 h 145"/>
                    <a:gd name="T60" fmla="*/ 2147483647 w 168"/>
                    <a:gd name="T61" fmla="*/ 2147483647 h 145"/>
                    <a:gd name="T62" fmla="*/ 2147483647 w 168"/>
                    <a:gd name="T63" fmla="*/ 2147483647 h 145"/>
                    <a:gd name="T64" fmla="*/ 2147483647 w 168"/>
                    <a:gd name="T65" fmla="*/ 2147483647 h 145"/>
                    <a:gd name="T66" fmla="*/ 2147483647 w 168"/>
                    <a:gd name="T67" fmla="*/ 2147483647 h 145"/>
                    <a:gd name="T68" fmla="*/ 2147483647 w 168"/>
                    <a:gd name="T69" fmla="*/ 2147483647 h 145"/>
                    <a:gd name="T70" fmla="*/ 2147483647 w 168"/>
                    <a:gd name="T71" fmla="*/ 2147483647 h 145"/>
                    <a:gd name="T72" fmla="*/ 2147483647 w 168"/>
                    <a:gd name="T73" fmla="*/ 2147483647 h 145"/>
                    <a:gd name="T74" fmla="*/ 2147483647 w 168"/>
                    <a:gd name="T75" fmla="*/ 2147483647 h 145"/>
                    <a:gd name="T76" fmla="*/ 2147483647 w 168"/>
                    <a:gd name="T77" fmla="*/ 2147483647 h 145"/>
                    <a:gd name="T78" fmla="*/ 2147483647 w 168"/>
                    <a:gd name="T79" fmla="*/ 2147483647 h 145"/>
                    <a:gd name="T80" fmla="*/ 2147483647 w 168"/>
                    <a:gd name="T81" fmla="*/ 0 h 145"/>
                    <a:gd name="T82" fmla="*/ 2147483647 w 168"/>
                    <a:gd name="T83" fmla="*/ 0 h 1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8"/>
                    <a:gd name="T127" fmla="*/ 0 h 145"/>
                    <a:gd name="T128" fmla="*/ 168 w 168"/>
                    <a:gd name="T129" fmla="*/ 145 h 1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8" h="145">
                      <a:moveTo>
                        <a:pt x="83" y="0"/>
                      </a:moveTo>
                      <a:lnTo>
                        <a:pt x="75" y="12"/>
                      </a:lnTo>
                      <a:lnTo>
                        <a:pt x="71" y="24"/>
                      </a:lnTo>
                      <a:lnTo>
                        <a:pt x="63" y="36"/>
                      </a:lnTo>
                      <a:lnTo>
                        <a:pt x="56" y="48"/>
                      </a:lnTo>
                      <a:lnTo>
                        <a:pt x="42" y="48"/>
                      </a:lnTo>
                      <a:lnTo>
                        <a:pt x="27" y="52"/>
                      </a:lnTo>
                      <a:lnTo>
                        <a:pt x="13" y="52"/>
                      </a:lnTo>
                      <a:lnTo>
                        <a:pt x="0" y="57"/>
                      </a:lnTo>
                      <a:lnTo>
                        <a:pt x="8" y="63"/>
                      </a:lnTo>
                      <a:lnTo>
                        <a:pt x="19" y="74"/>
                      </a:lnTo>
                      <a:lnTo>
                        <a:pt x="29" y="82"/>
                      </a:lnTo>
                      <a:lnTo>
                        <a:pt x="40" y="93"/>
                      </a:lnTo>
                      <a:lnTo>
                        <a:pt x="37" y="105"/>
                      </a:lnTo>
                      <a:lnTo>
                        <a:pt x="35" y="117"/>
                      </a:lnTo>
                      <a:lnTo>
                        <a:pt x="32" y="130"/>
                      </a:lnTo>
                      <a:lnTo>
                        <a:pt x="31" y="145"/>
                      </a:lnTo>
                      <a:lnTo>
                        <a:pt x="43" y="138"/>
                      </a:lnTo>
                      <a:lnTo>
                        <a:pt x="56" y="132"/>
                      </a:lnTo>
                      <a:lnTo>
                        <a:pt x="71" y="126"/>
                      </a:lnTo>
                      <a:lnTo>
                        <a:pt x="83" y="119"/>
                      </a:lnTo>
                      <a:lnTo>
                        <a:pt x="96" y="124"/>
                      </a:lnTo>
                      <a:lnTo>
                        <a:pt x="109" y="129"/>
                      </a:lnTo>
                      <a:lnTo>
                        <a:pt x="122" y="134"/>
                      </a:lnTo>
                      <a:lnTo>
                        <a:pt x="135" y="140"/>
                      </a:lnTo>
                      <a:lnTo>
                        <a:pt x="132" y="127"/>
                      </a:lnTo>
                      <a:lnTo>
                        <a:pt x="130" y="114"/>
                      </a:lnTo>
                      <a:lnTo>
                        <a:pt x="127" y="101"/>
                      </a:lnTo>
                      <a:lnTo>
                        <a:pt x="125" y="90"/>
                      </a:lnTo>
                      <a:lnTo>
                        <a:pt x="135" y="79"/>
                      </a:lnTo>
                      <a:lnTo>
                        <a:pt x="146" y="69"/>
                      </a:lnTo>
                      <a:lnTo>
                        <a:pt x="157" y="58"/>
                      </a:lnTo>
                      <a:lnTo>
                        <a:pt x="168" y="48"/>
                      </a:lnTo>
                      <a:lnTo>
                        <a:pt x="151" y="47"/>
                      </a:lnTo>
                      <a:lnTo>
                        <a:pt x="138" y="47"/>
                      </a:lnTo>
                      <a:lnTo>
                        <a:pt x="122" y="47"/>
                      </a:lnTo>
                      <a:lnTo>
                        <a:pt x="109" y="47"/>
                      </a:lnTo>
                      <a:lnTo>
                        <a:pt x="101" y="34"/>
                      </a:lnTo>
                      <a:lnTo>
                        <a:pt x="96" y="23"/>
                      </a:lnTo>
                      <a:lnTo>
                        <a:pt x="88" y="12"/>
                      </a:lnTo>
                      <a:lnTo>
                        <a:pt x="83"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6" name="Freeform 3261"/>
                <p:cNvSpPr>
                  <a:spLocks noChangeAspect="1"/>
                </p:cNvSpPr>
                <p:nvPr/>
              </p:nvSpPr>
              <p:spPr bwMode="auto">
                <a:xfrm rot="8643414" flipV="1">
                  <a:off x="4638655" y="1903797"/>
                  <a:ext cx="24415" cy="28308"/>
                </a:xfrm>
                <a:custGeom>
                  <a:avLst/>
                  <a:gdLst>
                    <a:gd name="T0" fmla="*/ 2147483647 w 171"/>
                    <a:gd name="T1" fmla="*/ 0 h 153"/>
                    <a:gd name="T2" fmla="*/ 2147483647 w 171"/>
                    <a:gd name="T3" fmla="*/ 2147483647 h 153"/>
                    <a:gd name="T4" fmla="*/ 2147483647 w 171"/>
                    <a:gd name="T5" fmla="*/ 2147483647 h 153"/>
                    <a:gd name="T6" fmla="*/ 2147483647 w 171"/>
                    <a:gd name="T7" fmla="*/ 2147483647 h 153"/>
                    <a:gd name="T8" fmla="*/ 2147483647 w 171"/>
                    <a:gd name="T9" fmla="*/ 2147483647 h 153"/>
                    <a:gd name="T10" fmla="*/ 2147483647 w 171"/>
                    <a:gd name="T11" fmla="*/ 2147483647 h 153"/>
                    <a:gd name="T12" fmla="*/ 2147483647 w 171"/>
                    <a:gd name="T13" fmla="*/ 2147483647 h 153"/>
                    <a:gd name="T14" fmla="*/ 2147483647 w 171"/>
                    <a:gd name="T15" fmla="*/ 2147483647 h 153"/>
                    <a:gd name="T16" fmla="*/ 0 w 171"/>
                    <a:gd name="T17" fmla="*/ 2147483647 h 153"/>
                    <a:gd name="T18" fmla="*/ 2147483647 w 171"/>
                    <a:gd name="T19" fmla="*/ 2147483647 h 153"/>
                    <a:gd name="T20" fmla="*/ 2147483647 w 171"/>
                    <a:gd name="T21" fmla="*/ 2147483647 h 153"/>
                    <a:gd name="T22" fmla="*/ 2147483647 w 171"/>
                    <a:gd name="T23" fmla="*/ 2147483647 h 153"/>
                    <a:gd name="T24" fmla="*/ 2147483647 w 171"/>
                    <a:gd name="T25" fmla="*/ 2147483647 h 153"/>
                    <a:gd name="T26" fmla="*/ 2147483647 w 171"/>
                    <a:gd name="T27" fmla="*/ 2147483647 h 153"/>
                    <a:gd name="T28" fmla="*/ 2147483647 w 171"/>
                    <a:gd name="T29" fmla="*/ 2147483647 h 153"/>
                    <a:gd name="T30" fmla="*/ 2147483647 w 171"/>
                    <a:gd name="T31" fmla="*/ 2147483647 h 153"/>
                    <a:gd name="T32" fmla="*/ 2147483647 w 171"/>
                    <a:gd name="T33" fmla="*/ 2147483647 h 153"/>
                    <a:gd name="T34" fmla="*/ 2147483647 w 171"/>
                    <a:gd name="T35" fmla="*/ 2147483647 h 153"/>
                    <a:gd name="T36" fmla="*/ 2147483647 w 171"/>
                    <a:gd name="T37" fmla="*/ 2147483647 h 153"/>
                    <a:gd name="T38" fmla="*/ 2147483647 w 171"/>
                    <a:gd name="T39" fmla="*/ 2147483647 h 153"/>
                    <a:gd name="T40" fmla="*/ 2147483647 w 171"/>
                    <a:gd name="T41" fmla="*/ 2147483647 h 153"/>
                    <a:gd name="T42" fmla="*/ 2147483647 w 171"/>
                    <a:gd name="T43" fmla="*/ 2147483647 h 153"/>
                    <a:gd name="T44" fmla="*/ 2147483647 w 171"/>
                    <a:gd name="T45" fmla="*/ 2147483647 h 153"/>
                    <a:gd name="T46" fmla="*/ 2147483647 w 171"/>
                    <a:gd name="T47" fmla="*/ 2147483647 h 153"/>
                    <a:gd name="T48" fmla="*/ 2147483647 w 171"/>
                    <a:gd name="T49" fmla="*/ 2147483647 h 153"/>
                    <a:gd name="T50" fmla="*/ 2147483647 w 171"/>
                    <a:gd name="T51" fmla="*/ 2147483647 h 153"/>
                    <a:gd name="T52" fmla="*/ 2147483647 w 171"/>
                    <a:gd name="T53" fmla="*/ 2147483647 h 153"/>
                    <a:gd name="T54" fmla="*/ 2147483647 w 171"/>
                    <a:gd name="T55" fmla="*/ 2147483647 h 153"/>
                    <a:gd name="T56" fmla="*/ 2147483647 w 171"/>
                    <a:gd name="T57" fmla="*/ 2147483647 h 153"/>
                    <a:gd name="T58" fmla="*/ 2147483647 w 171"/>
                    <a:gd name="T59" fmla="*/ 2147483647 h 153"/>
                    <a:gd name="T60" fmla="*/ 2147483647 w 171"/>
                    <a:gd name="T61" fmla="*/ 2147483647 h 153"/>
                    <a:gd name="T62" fmla="*/ 2147483647 w 171"/>
                    <a:gd name="T63" fmla="*/ 2147483647 h 153"/>
                    <a:gd name="T64" fmla="*/ 2147483647 w 171"/>
                    <a:gd name="T65" fmla="*/ 2147483647 h 153"/>
                    <a:gd name="T66" fmla="*/ 2147483647 w 171"/>
                    <a:gd name="T67" fmla="*/ 2147483647 h 153"/>
                    <a:gd name="T68" fmla="*/ 2147483647 w 171"/>
                    <a:gd name="T69" fmla="*/ 2147483647 h 153"/>
                    <a:gd name="T70" fmla="*/ 2147483647 w 171"/>
                    <a:gd name="T71" fmla="*/ 2147483647 h 153"/>
                    <a:gd name="T72" fmla="*/ 2147483647 w 171"/>
                    <a:gd name="T73" fmla="*/ 2147483647 h 153"/>
                    <a:gd name="T74" fmla="*/ 2147483647 w 171"/>
                    <a:gd name="T75" fmla="*/ 2147483647 h 153"/>
                    <a:gd name="T76" fmla="*/ 2147483647 w 171"/>
                    <a:gd name="T77" fmla="*/ 2147483647 h 153"/>
                    <a:gd name="T78" fmla="*/ 2147483647 w 171"/>
                    <a:gd name="T79" fmla="*/ 2147483647 h 153"/>
                    <a:gd name="T80" fmla="*/ 2147483647 w 171"/>
                    <a:gd name="T81" fmla="*/ 0 h 153"/>
                    <a:gd name="T82" fmla="*/ 2147483647 w 171"/>
                    <a:gd name="T83" fmla="*/ 0 h 1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1"/>
                    <a:gd name="T127" fmla="*/ 0 h 153"/>
                    <a:gd name="T128" fmla="*/ 171 w 171"/>
                    <a:gd name="T129" fmla="*/ 153 h 15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1" h="153">
                      <a:moveTo>
                        <a:pt x="85" y="0"/>
                      </a:moveTo>
                      <a:lnTo>
                        <a:pt x="77" y="12"/>
                      </a:lnTo>
                      <a:lnTo>
                        <a:pt x="72" y="24"/>
                      </a:lnTo>
                      <a:lnTo>
                        <a:pt x="64" y="37"/>
                      </a:lnTo>
                      <a:lnTo>
                        <a:pt x="59" y="52"/>
                      </a:lnTo>
                      <a:lnTo>
                        <a:pt x="42" y="57"/>
                      </a:lnTo>
                      <a:lnTo>
                        <a:pt x="29" y="61"/>
                      </a:lnTo>
                      <a:lnTo>
                        <a:pt x="13" y="68"/>
                      </a:lnTo>
                      <a:lnTo>
                        <a:pt x="0" y="73"/>
                      </a:lnTo>
                      <a:lnTo>
                        <a:pt x="9" y="79"/>
                      </a:lnTo>
                      <a:lnTo>
                        <a:pt x="19" y="85"/>
                      </a:lnTo>
                      <a:lnTo>
                        <a:pt x="30" y="92"/>
                      </a:lnTo>
                      <a:lnTo>
                        <a:pt x="42" y="98"/>
                      </a:lnTo>
                      <a:lnTo>
                        <a:pt x="38" y="113"/>
                      </a:lnTo>
                      <a:lnTo>
                        <a:pt x="37" y="126"/>
                      </a:lnTo>
                      <a:lnTo>
                        <a:pt x="35" y="138"/>
                      </a:lnTo>
                      <a:lnTo>
                        <a:pt x="34" y="153"/>
                      </a:lnTo>
                      <a:lnTo>
                        <a:pt x="46" y="142"/>
                      </a:lnTo>
                      <a:lnTo>
                        <a:pt x="59" y="135"/>
                      </a:lnTo>
                      <a:lnTo>
                        <a:pt x="72" y="124"/>
                      </a:lnTo>
                      <a:lnTo>
                        <a:pt x="85" y="116"/>
                      </a:lnTo>
                      <a:lnTo>
                        <a:pt x="98" y="118"/>
                      </a:lnTo>
                      <a:lnTo>
                        <a:pt x="110" y="121"/>
                      </a:lnTo>
                      <a:lnTo>
                        <a:pt x="123" y="124"/>
                      </a:lnTo>
                      <a:lnTo>
                        <a:pt x="139" y="127"/>
                      </a:lnTo>
                      <a:lnTo>
                        <a:pt x="135" y="114"/>
                      </a:lnTo>
                      <a:lnTo>
                        <a:pt x="133" y="103"/>
                      </a:lnTo>
                      <a:lnTo>
                        <a:pt x="130" y="90"/>
                      </a:lnTo>
                      <a:lnTo>
                        <a:pt x="130" y="79"/>
                      </a:lnTo>
                      <a:lnTo>
                        <a:pt x="139" y="65"/>
                      </a:lnTo>
                      <a:lnTo>
                        <a:pt x="149" y="53"/>
                      </a:lnTo>
                      <a:lnTo>
                        <a:pt x="160" y="41"/>
                      </a:lnTo>
                      <a:lnTo>
                        <a:pt x="171" y="29"/>
                      </a:lnTo>
                      <a:lnTo>
                        <a:pt x="155" y="31"/>
                      </a:lnTo>
                      <a:lnTo>
                        <a:pt x="141" y="34"/>
                      </a:lnTo>
                      <a:lnTo>
                        <a:pt x="125" y="36"/>
                      </a:lnTo>
                      <a:lnTo>
                        <a:pt x="112" y="39"/>
                      </a:lnTo>
                      <a:lnTo>
                        <a:pt x="106" y="28"/>
                      </a:lnTo>
                      <a:lnTo>
                        <a:pt x="98" y="18"/>
                      </a:lnTo>
                      <a:lnTo>
                        <a:pt x="90" y="10"/>
                      </a:lnTo>
                      <a:lnTo>
                        <a:pt x="85"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7" name="Freeform 3262"/>
                <p:cNvSpPr>
                  <a:spLocks noChangeAspect="1"/>
                </p:cNvSpPr>
                <p:nvPr/>
              </p:nvSpPr>
              <p:spPr bwMode="auto">
                <a:xfrm rot="8643414" flipV="1">
                  <a:off x="4589826" y="1916378"/>
                  <a:ext cx="24415" cy="28308"/>
                </a:xfrm>
                <a:custGeom>
                  <a:avLst/>
                  <a:gdLst>
                    <a:gd name="T0" fmla="*/ 2147483647 w 175"/>
                    <a:gd name="T1" fmla="*/ 0 h 159"/>
                    <a:gd name="T2" fmla="*/ 2147483647 w 175"/>
                    <a:gd name="T3" fmla="*/ 2147483647 h 159"/>
                    <a:gd name="T4" fmla="*/ 2147483647 w 175"/>
                    <a:gd name="T5" fmla="*/ 2147483647 h 159"/>
                    <a:gd name="T6" fmla="*/ 2147483647 w 175"/>
                    <a:gd name="T7" fmla="*/ 2147483647 h 159"/>
                    <a:gd name="T8" fmla="*/ 2147483647 w 175"/>
                    <a:gd name="T9" fmla="*/ 2147483647 h 159"/>
                    <a:gd name="T10" fmla="*/ 2147483647 w 175"/>
                    <a:gd name="T11" fmla="*/ 2147483647 h 159"/>
                    <a:gd name="T12" fmla="*/ 2147483647 w 175"/>
                    <a:gd name="T13" fmla="*/ 2147483647 h 159"/>
                    <a:gd name="T14" fmla="*/ 2147483647 w 175"/>
                    <a:gd name="T15" fmla="*/ 2147483647 h 159"/>
                    <a:gd name="T16" fmla="*/ 0 w 175"/>
                    <a:gd name="T17" fmla="*/ 2147483647 h 159"/>
                    <a:gd name="T18" fmla="*/ 2147483647 w 175"/>
                    <a:gd name="T19" fmla="*/ 2147483647 h 159"/>
                    <a:gd name="T20" fmla="*/ 2147483647 w 175"/>
                    <a:gd name="T21" fmla="*/ 2147483647 h 159"/>
                    <a:gd name="T22" fmla="*/ 2147483647 w 175"/>
                    <a:gd name="T23" fmla="*/ 2147483647 h 159"/>
                    <a:gd name="T24" fmla="*/ 2147483647 w 175"/>
                    <a:gd name="T25" fmla="*/ 2147483647 h 159"/>
                    <a:gd name="T26" fmla="*/ 2147483647 w 175"/>
                    <a:gd name="T27" fmla="*/ 2147483647 h 159"/>
                    <a:gd name="T28" fmla="*/ 2147483647 w 175"/>
                    <a:gd name="T29" fmla="*/ 2147483647 h 159"/>
                    <a:gd name="T30" fmla="*/ 2147483647 w 175"/>
                    <a:gd name="T31" fmla="*/ 2147483647 h 159"/>
                    <a:gd name="T32" fmla="*/ 2147483647 w 175"/>
                    <a:gd name="T33" fmla="*/ 2147483647 h 159"/>
                    <a:gd name="T34" fmla="*/ 2147483647 w 175"/>
                    <a:gd name="T35" fmla="*/ 2147483647 h 159"/>
                    <a:gd name="T36" fmla="*/ 2147483647 w 175"/>
                    <a:gd name="T37" fmla="*/ 2147483647 h 159"/>
                    <a:gd name="T38" fmla="*/ 2147483647 w 175"/>
                    <a:gd name="T39" fmla="*/ 2147483647 h 159"/>
                    <a:gd name="T40" fmla="*/ 2147483647 w 175"/>
                    <a:gd name="T41" fmla="*/ 2147483647 h 159"/>
                    <a:gd name="T42" fmla="*/ 2147483647 w 175"/>
                    <a:gd name="T43" fmla="*/ 2147483647 h 159"/>
                    <a:gd name="T44" fmla="*/ 2147483647 w 175"/>
                    <a:gd name="T45" fmla="*/ 2147483647 h 159"/>
                    <a:gd name="T46" fmla="*/ 2147483647 w 175"/>
                    <a:gd name="T47" fmla="*/ 2147483647 h 159"/>
                    <a:gd name="T48" fmla="*/ 2147483647 w 175"/>
                    <a:gd name="T49" fmla="*/ 2147483647 h 159"/>
                    <a:gd name="T50" fmla="*/ 2147483647 w 175"/>
                    <a:gd name="T51" fmla="*/ 2147483647 h 159"/>
                    <a:gd name="T52" fmla="*/ 2147483647 w 175"/>
                    <a:gd name="T53" fmla="*/ 2147483647 h 159"/>
                    <a:gd name="T54" fmla="*/ 2147483647 w 175"/>
                    <a:gd name="T55" fmla="*/ 2147483647 h 159"/>
                    <a:gd name="T56" fmla="*/ 2147483647 w 175"/>
                    <a:gd name="T57" fmla="*/ 2147483647 h 159"/>
                    <a:gd name="T58" fmla="*/ 2147483647 w 175"/>
                    <a:gd name="T59" fmla="*/ 2147483647 h 159"/>
                    <a:gd name="T60" fmla="*/ 2147483647 w 175"/>
                    <a:gd name="T61" fmla="*/ 2147483647 h 159"/>
                    <a:gd name="T62" fmla="*/ 2147483647 w 175"/>
                    <a:gd name="T63" fmla="*/ 2147483647 h 159"/>
                    <a:gd name="T64" fmla="*/ 2147483647 w 175"/>
                    <a:gd name="T65" fmla="*/ 2147483647 h 159"/>
                    <a:gd name="T66" fmla="*/ 2147483647 w 175"/>
                    <a:gd name="T67" fmla="*/ 2147483647 h 159"/>
                    <a:gd name="T68" fmla="*/ 2147483647 w 175"/>
                    <a:gd name="T69" fmla="*/ 2147483647 h 159"/>
                    <a:gd name="T70" fmla="*/ 2147483647 w 175"/>
                    <a:gd name="T71" fmla="*/ 2147483647 h 159"/>
                    <a:gd name="T72" fmla="*/ 2147483647 w 175"/>
                    <a:gd name="T73" fmla="*/ 2147483647 h 159"/>
                    <a:gd name="T74" fmla="*/ 2147483647 w 175"/>
                    <a:gd name="T75" fmla="*/ 2147483647 h 159"/>
                    <a:gd name="T76" fmla="*/ 2147483647 w 175"/>
                    <a:gd name="T77" fmla="*/ 0 h 159"/>
                    <a:gd name="T78" fmla="*/ 2147483647 w 175"/>
                    <a:gd name="T79" fmla="*/ 0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5"/>
                    <a:gd name="T121" fmla="*/ 0 h 159"/>
                    <a:gd name="T122" fmla="*/ 175 w 175"/>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5" h="159">
                      <a:moveTo>
                        <a:pt x="88" y="0"/>
                      </a:moveTo>
                      <a:lnTo>
                        <a:pt x="80" y="13"/>
                      </a:lnTo>
                      <a:lnTo>
                        <a:pt x="74" y="29"/>
                      </a:lnTo>
                      <a:lnTo>
                        <a:pt x="66" y="42"/>
                      </a:lnTo>
                      <a:lnTo>
                        <a:pt x="61" y="56"/>
                      </a:lnTo>
                      <a:lnTo>
                        <a:pt x="44" y="62"/>
                      </a:lnTo>
                      <a:lnTo>
                        <a:pt x="31" y="69"/>
                      </a:lnTo>
                      <a:lnTo>
                        <a:pt x="15" y="77"/>
                      </a:lnTo>
                      <a:lnTo>
                        <a:pt x="0" y="87"/>
                      </a:lnTo>
                      <a:lnTo>
                        <a:pt x="10" y="90"/>
                      </a:lnTo>
                      <a:lnTo>
                        <a:pt x="21" y="96"/>
                      </a:lnTo>
                      <a:lnTo>
                        <a:pt x="32" y="99"/>
                      </a:lnTo>
                      <a:lnTo>
                        <a:pt x="44" y="106"/>
                      </a:lnTo>
                      <a:lnTo>
                        <a:pt x="40" y="117"/>
                      </a:lnTo>
                      <a:lnTo>
                        <a:pt x="39" y="131"/>
                      </a:lnTo>
                      <a:lnTo>
                        <a:pt x="36" y="144"/>
                      </a:lnTo>
                      <a:lnTo>
                        <a:pt x="34" y="159"/>
                      </a:lnTo>
                      <a:lnTo>
                        <a:pt x="47" y="148"/>
                      </a:lnTo>
                      <a:lnTo>
                        <a:pt x="61" y="136"/>
                      </a:lnTo>
                      <a:lnTo>
                        <a:pt x="74" y="125"/>
                      </a:lnTo>
                      <a:lnTo>
                        <a:pt x="88" y="117"/>
                      </a:lnTo>
                      <a:lnTo>
                        <a:pt x="101" y="117"/>
                      </a:lnTo>
                      <a:lnTo>
                        <a:pt x="114" y="117"/>
                      </a:lnTo>
                      <a:lnTo>
                        <a:pt x="127" y="117"/>
                      </a:lnTo>
                      <a:lnTo>
                        <a:pt x="145" y="119"/>
                      </a:lnTo>
                      <a:lnTo>
                        <a:pt x="138" y="107"/>
                      </a:lnTo>
                      <a:lnTo>
                        <a:pt x="137" y="96"/>
                      </a:lnTo>
                      <a:lnTo>
                        <a:pt x="135" y="85"/>
                      </a:lnTo>
                      <a:lnTo>
                        <a:pt x="133" y="74"/>
                      </a:lnTo>
                      <a:lnTo>
                        <a:pt x="141" y="58"/>
                      </a:lnTo>
                      <a:lnTo>
                        <a:pt x="153" y="46"/>
                      </a:lnTo>
                      <a:lnTo>
                        <a:pt x="164" y="32"/>
                      </a:lnTo>
                      <a:lnTo>
                        <a:pt x="175" y="21"/>
                      </a:lnTo>
                      <a:lnTo>
                        <a:pt x="159" y="24"/>
                      </a:lnTo>
                      <a:lnTo>
                        <a:pt x="145" y="29"/>
                      </a:lnTo>
                      <a:lnTo>
                        <a:pt x="129" y="32"/>
                      </a:lnTo>
                      <a:lnTo>
                        <a:pt x="114" y="35"/>
                      </a:lnTo>
                      <a:lnTo>
                        <a:pt x="101" y="18"/>
                      </a:lnTo>
                      <a:lnTo>
                        <a:pt x="88"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8" name="Freeform 3263"/>
                <p:cNvSpPr>
                  <a:spLocks noChangeAspect="1"/>
                </p:cNvSpPr>
                <p:nvPr/>
              </p:nvSpPr>
              <p:spPr bwMode="auto">
                <a:xfrm rot="8643414" flipV="1">
                  <a:off x="4539470" y="1927386"/>
                  <a:ext cx="22889" cy="28308"/>
                </a:xfrm>
                <a:custGeom>
                  <a:avLst/>
                  <a:gdLst>
                    <a:gd name="T0" fmla="*/ 2147483647 w 173"/>
                    <a:gd name="T1" fmla="*/ 0 h 159"/>
                    <a:gd name="T2" fmla="*/ 2147483647 w 173"/>
                    <a:gd name="T3" fmla="*/ 2147483647 h 159"/>
                    <a:gd name="T4" fmla="*/ 2147483647 w 173"/>
                    <a:gd name="T5" fmla="*/ 2147483647 h 159"/>
                    <a:gd name="T6" fmla="*/ 2147483647 w 173"/>
                    <a:gd name="T7" fmla="*/ 2147483647 h 159"/>
                    <a:gd name="T8" fmla="*/ 2147483647 w 173"/>
                    <a:gd name="T9" fmla="*/ 2147483647 h 159"/>
                    <a:gd name="T10" fmla="*/ 2147483647 w 173"/>
                    <a:gd name="T11" fmla="*/ 2147483647 h 159"/>
                    <a:gd name="T12" fmla="*/ 2147483647 w 173"/>
                    <a:gd name="T13" fmla="*/ 2147483647 h 159"/>
                    <a:gd name="T14" fmla="*/ 2147483647 w 173"/>
                    <a:gd name="T15" fmla="*/ 2147483647 h 159"/>
                    <a:gd name="T16" fmla="*/ 0 w 173"/>
                    <a:gd name="T17" fmla="*/ 2147483647 h 159"/>
                    <a:gd name="T18" fmla="*/ 2147483647 w 173"/>
                    <a:gd name="T19" fmla="*/ 2147483647 h 159"/>
                    <a:gd name="T20" fmla="*/ 2147483647 w 173"/>
                    <a:gd name="T21" fmla="*/ 2147483647 h 159"/>
                    <a:gd name="T22" fmla="*/ 2147483647 w 173"/>
                    <a:gd name="T23" fmla="*/ 2147483647 h 159"/>
                    <a:gd name="T24" fmla="*/ 2147483647 w 173"/>
                    <a:gd name="T25" fmla="*/ 2147483647 h 159"/>
                    <a:gd name="T26" fmla="*/ 2147483647 w 173"/>
                    <a:gd name="T27" fmla="*/ 2147483647 h 159"/>
                    <a:gd name="T28" fmla="*/ 2147483647 w 173"/>
                    <a:gd name="T29" fmla="*/ 2147483647 h 159"/>
                    <a:gd name="T30" fmla="*/ 2147483647 w 173"/>
                    <a:gd name="T31" fmla="*/ 2147483647 h 159"/>
                    <a:gd name="T32" fmla="*/ 2147483647 w 173"/>
                    <a:gd name="T33" fmla="*/ 2147483647 h 159"/>
                    <a:gd name="T34" fmla="*/ 2147483647 w 173"/>
                    <a:gd name="T35" fmla="*/ 2147483647 h 159"/>
                    <a:gd name="T36" fmla="*/ 2147483647 w 173"/>
                    <a:gd name="T37" fmla="*/ 2147483647 h 159"/>
                    <a:gd name="T38" fmla="*/ 2147483647 w 173"/>
                    <a:gd name="T39" fmla="*/ 2147483647 h 159"/>
                    <a:gd name="T40" fmla="*/ 2147483647 w 173"/>
                    <a:gd name="T41" fmla="*/ 2147483647 h 159"/>
                    <a:gd name="T42" fmla="*/ 2147483647 w 173"/>
                    <a:gd name="T43" fmla="*/ 2147483647 h 159"/>
                    <a:gd name="T44" fmla="*/ 2147483647 w 173"/>
                    <a:gd name="T45" fmla="*/ 2147483647 h 159"/>
                    <a:gd name="T46" fmla="*/ 2147483647 w 173"/>
                    <a:gd name="T47" fmla="*/ 2147483647 h 159"/>
                    <a:gd name="T48" fmla="*/ 2147483647 w 173"/>
                    <a:gd name="T49" fmla="*/ 2147483647 h 159"/>
                    <a:gd name="T50" fmla="*/ 2147483647 w 173"/>
                    <a:gd name="T51" fmla="*/ 2147483647 h 159"/>
                    <a:gd name="T52" fmla="*/ 2147483647 w 173"/>
                    <a:gd name="T53" fmla="*/ 2147483647 h 159"/>
                    <a:gd name="T54" fmla="*/ 2147483647 w 173"/>
                    <a:gd name="T55" fmla="*/ 2147483647 h 159"/>
                    <a:gd name="T56" fmla="*/ 2147483647 w 173"/>
                    <a:gd name="T57" fmla="*/ 2147483647 h 159"/>
                    <a:gd name="T58" fmla="*/ 2147483647 w 173"/>
                    <a:gd name="T59" fmla="*/ 2147483647 h 159"/>
                    <a:gd name="T60" fmla="*/ 2147483647 w 173"/>
                    <a:gd name="T61" fmla="*/ 2147483647 h 159"/>
                    <a:gd name="T62" fmla="*/ 2147483647 w 173"/>
                    <a:gd name="T63" fmla="*/ 2147483647 h 159"/>
                    <a:gd name="T64" fmla="*/ 2147483647 w 173"/>
                    <a:gd name="T65" fmla="*/ 2147483647 h 159"/>
                    <a:gd name="T66" fmla="*/ 2147483647 w 173"/>
                    <a:gd name="T67" fmla="*/ 2147483647 h 159"/>
                    <a:gd name="T68" fmla="*/ 2147483647 w 173"/>
                    <a:gd name="T69" fmla="*/ 2147483647 h 159"/>
                    <a:gd name="T70" fmla="*/ 2147483647 w 173"/>
                    <a:gd name="T71" fmla="*/ 2147483647 h 159"/>
                    <a:gd name="T72" fmla="*/ 2147483647 w 173"/>
                    <a:gd name="T73" fmla="*/ 2147483647 h 159"/>
                    <a:gd name="T74" fmla="*/ 2147483647 w 173"/>
                    <a:gd name="T75" fmla="*/ 2147483647 h 159"/>
                    <a:gd name="T76" fmla="*/ 2147483647 w 173"/>
                    <a:gd name="T77" fmla="*/ 0 h 159"/>
                    <a:gd name="T78" fmla="*/ 2147483647 w 173"/>
                    <a:gd name="T79" fmla="*/ 0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159"/>
                    <a:gd name="T122" fmla="*/ 173 w 173"/>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159">
                      <a:moveTo>
                        <a:pt x="86" y="0"/>
                      </a:moveTo>
                      <a:lnTo>
                        <a:pt x="78" y="13"/>
                      </a:lnTo>
                      <a:lnTo>
                        <a:pt x="72" y="26"/>
                      </a:lnTo>
                      <a:lnTo>
                        <a:pt x="64" y="39"/>
                      </a:lnTo>
                      <a:lnTo>
                        <a:pt x="59" y="57"/>
                      </a:lnTo>
                      <a:lnTo>
                        <a:pt x="42" y="61"/>
                      </a:lnTo>
                      <a:lnTo>
                        <a:pt x="29" y="71"/>
                      </a:lnTo>
                      <a:lnTo>
                        <a:pt x="13" y="79"/>
                      </a:lnTo>
                      <a:lnTo>
                        <a:pt x="0" y="89"/>
                      </a:lnTo>
                      <a:lnTo>
                        <a:pt x="11" y="92"/>
                      </a:lnTo>
                      <a:lnTo>
                        <a:pt x="21" y="95"/>
                      </a:lnTo>
                      <a:lnTo>
                        <a:pt x="32" y="100"/>
                      </a:lnTo>
                      <a:lnTo>
                        <a:pt x="43" y="105"/>
                      </a:lnTo>
                      <a:lnTo>
                        <a:pt x="40" y="118"/>
                      </a:lnTo>
                      <a:lnTo>
                        <a:pt x="38" y="130"/>
                      </a:lnTo>
                      <a:lnTo>
                        <a:pt x="35" y="145"/>
                      </a:lnTo>
                      <a:lnTo>
                        <a:pt x="32" y="159"/>
                      </a:lnTo>
                      <a:lnTo>
                        <a:pt x="46" y="148"/>
                      </a:lnTo>
                      <a:lnTo>
                        <a:pt x="59" y="137"/>
                      </a:lnTo>
                      <a:lnTo>
                        <a:pt x="72" y="126"/>
                      </a:lnTo>
                      <a:lnTo>
                        <a:pt x="86" y="114"/>
                      </a:lnTo>
                      <a:lnTo>
                        <a:pt x="99" y="114"/>
                      </a:lnTo>
                      <a:lnTo>
                        <a:pt x="114" y="114"/>
                      </a:lnTo>
                      <a:lnTo>
                        <a:pt x="127" y="114"/>
                      </a:lnTo>
                      <a:lnTo>
                        <a:pt x="143" y="116"/>
                      </a:lnTo>
                      <a:lnTo>
                        <a:pt x="138" y="103"/>
                      </a:lnTo>
                      <a:lnTo>
                        <a:pt x="136" y="92"/>
                      </a:lnTo>
                      <a:lnTo>
                        <a:pt x="133" y="81"/>
                      </a:lnTo>
                      <a:lnTo>
                        <a:pt x="131" y="69"/>
                      </a:lnTo>
                      <a:lnTo>
                        <a:pt x="141" y="57"/>
                      </a:lnTo>
                      <a:lnTo>
                        <a:pt x="151" y="44"/>
                      </a:lnTo>
                      <a:lnTo>
                        <a:pt x="162" y="31"/>
                      </a:lnTo>
                      <a:lnTo>
                        <a:pt x="173" y="17"/>
                      </a:lnTo>
                      <a:lnTo>
                        <a:pt x="157" y="21"/>
                      </a:lnTo>
                      <a:lnTo>
                        <a:pt x="144" y="25"/>
                      </a:lnTo>
                      <a:lnTo>
                        <a:pt x="127" y="28"/>
                      </a:lnTo>
                      <a:lnTo>
                        <a:pt x="114" y="34"/>
                      </a:lnTo>
                      <a:lnTo>
                        <a:pt x="99" y="17"/>
                      </a:lnTo>
                      <a:lnTo>
                        <a:pt x="86" y="0"/>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9" name="Freeform 3264"/>
                <p:cNvSpPr>
                  <a:spLocks noChangeAspect="1"/>
                </p:cNvSpPr>
                <p:nvPr/>
              </p:nvSpPr>
              <p:spPr bwMode="auto">
                <a:xfrm rot="8643414" flipV="1">
                  <a:off x="4710373" y="1812583"/>
                  <a:ext cx="22889" cy="28308"/>
                </a:xfrm>
                <a:custGeom>
                  <a:avLst/>
                  <a:gdLst>
                    <a:gd name="T0" fmla="*/ 2147483647 w 164"/>
                    <a:gd name="T1" fmla="*/ 2147483647 h 164"/>
                    <a:gd name="T2" fmla="*/ 2147483647 w 164"/>
                    <a:gd name="T3" fmla="*/ 2147483647 h 164"/>
                    <a:gd name="T4" fmla="*/ 2147483647 w 164"/>
                    <a:gd name="T5" fmla="*/ 2147483647 h 164"/>
                    <a:gd name="T6" fmla="*/ 2147483647 w 164"/>
                    <a:gd name="T7" fmla="*/ 2147483647 h 164"/>
                    <a:gd name="T8" fmla="*/ 2147483647 w 164"/>
                    <a:gd name="T9" fmla="*/ 2147483647 h 164"/>
                    <a:gd name="T10" fmla="*/ 2147483647 w 164"/>
                    <a:gd name="T11" fmla="*/ 2147483647 h 164"/>
                    <a:gd name="T12" fmla="*/ 2147483647 w 164"/>
                    <a:gd name="T13" fmla="*/ 2147483647 h 164"/>
                    <a:gd name="T14" fmla="*/ 2147483647 w 164"/>
                    <a:gd name="T15" fmla="*/ 2147483647 h 164"/>
                    <a:gd name="T16" fmla="*/ 2147483647 w 164"/>
                    <a:gd name="T17" fmla="*/ 2147483647 h 164"/>
                    <a:gd name="T18" fmla="*/ 2147483647 w 164"/>
                    <a:gd name="T19" fmla="*/ 2147483647 h 164"/>
                    <a:gd name="T20" fmla="*/ 2147483647 w 164"/>
                    <a:gd name="T21" fmla="*/ 2147483647 h 164"/>
                    <a:gd name="T22" fmla="*/ 2147483647 w 164"/>
                    <a:gd name="T23" fmla="*/ 2147483647 h 164"/>
                    <a:gd name="T24" fmla="*/ 2147483647 w 164"/>
                    <a:gd name="T25" fmla="*/ 2147483647 h 164"/>
                    <a:gd name="T26" fmla="*/ 2147483647 w 164"/>
                    <a:gd name="T27" fmla="*/ 2147483647 h 164"/>
                    <a:gd name="T28" fmla="*/ 2147483647 w 164"/>
                    <a:gd name="T29" fmla="*/ 2147483647 h 164"/>
                    <a:gd name="T30" fmla="*/ 2147483647 w 164"/>
                    <a:gd name="T31" fmla="*/ 2147483647 h 164"/>
                    <a:gd name="T32" fmla="*/ 2147483647 w 164"/>
                    <a:gd name="T33" fmla="*/ 2147483647 h 164"/>
                    <a:gd name="T34" fmla="*/ 2147483647 w 164"/>
                    <a:gd name="T35" fmla="*/ 2147483647 h 164"/>
                    <a:gd name="T36" fmla="*/ 2147483647 w 164"/>
                    <a:gd name="T37" fmla="*/ 2147483647 h 164"/>
                    <a:gd name="T38" fmla="*/ 2147483647 w 164"/>
                    <a:gd name="T39" fmla="*/ 2147483647 h 164"/>
                    <a:gd name="T40" fmla="*/ 2147483647 w 164"/>
                    <a:gd name="T41" fmla="*/ 2147483647 h 164"/>
                    <a:gd name="T42" fmla="*/ 2147483647 w 164"/>
                    <a:gd name="T43" fmla="*/ 2147483647 h 164"/>
                    <a:gd name="T44" fmla="*/ 2147483647 w 164"/>
                    <a:gd name="T45" fmla="*/ 2147483647 h 164"/>
                    <a:gd name="T46" fmla="*/ 2147483647 w 164"/>
                    <a:gd name="T47" fmla="*/ 2147483647 h 164"/>
                    <a:gd name="T48" fmla="*/ 2147483647 w 164"/>
                    <a:gd name="T49" fmla="*/ 0 h 164"/>
                    <a:gd name="T50" fmla="*/ 2147483647 w 164"/>
                    <a:gd name="T51" fmla="*/ 2147483647 h 164"/>
                    <a:gd name="T52" fmla="*/ 2147483647 w 164"/>
                    <a:gd name="T53" fmla="*/ 2147483647 h 164"/>
                    <a:gd name="T54" fmla="*/ 2147483647 w 164"/>
                    <a:gd name="T55" fmla="*/ 2147483647 h 164"/>
                    <a:gd name="T56" fmla="*/ 2147483647 w 164"/>
                    <a:gd name="T57" fmla="*/ 2147483647 h 164"/>
                    <a:gd name="T58" fmla="*/ 2147483647 w 164"/>
                    <a:gd name="T59" fmla="*/ 2147483647 h 164"/>
                    <a:gd name="T60" fmla="*/ 2147483647 w 164"/>
                    <a:gd name="T61" fmla="*/ 2147483647 h 164"/>
                    <a:gd name="T62" fmla="*/ 2147483647 w 164"/>
                    <a:gd name="T63" fmla="*/ 2147483647 h 164"/>
                    <a:gd name="T64" fmla="*/ 0 w 164"/>
                    <a:gd name="T65" fmla="*/ 2147483647 h 164"/>
                    <a:gd name="T66" fmla="*/ 2147483647 w 164"/>
                    <a:gd name="T67" fmla="*/ 2147483647 h 164"/>
                    <a:gd name="T68" fmla="*/ 2147483647 w 164"/>
                    <a:gd name="T69" fmla="*/ 2147483647 h 164"/>
                    <a:gd name="T70" fmla="*/ 2147483647 w 164"/>
                    <a:gd name="T71" fmla="*/ 2147483647 h 164"/>
                    <a:gd name="T72" fmla="*/ 2147483647 w 164"/>
                    <a:gd name="T73" fmla="*/ 2147483647 h 164"/>
                    <a:gd name="T74" fmla="*/ 2147483647 w 164"/>
                    <a:gd name="T75" fmla="*/ 2147483647 h 164"/>
                    <a:gd name="T76" fmla="*/ 2147483647 w 164"/>
                    <a:gd name="T77" fmla="*/ 2147483647 h 164"/>
                    <a:gd name="T78" fmla="*/ 2147483647 w 164"/>
                    <a:gd name="T79" fmla="*/ 2147483647 h 164"/>
                    <a:gd name="T80" fmla="*/ 2147483647 w 164"/>
                    <a:gd name="T81" fmla="*/ 2147483647 h 164"/>
                    <a:gd name="T82" fmla="*/ 2147483647 w 164"/>
                    <a:gd name="T83" fmla="*/ 2147483647 h 1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4"/>
                    <a:gd name="T127" fmla="*/ 0 h 164"/>
                    <a:gd name="T128" fmla="*/ 164 w 164"/>
                    <a:gd name="T129" fmla="*/ 164 h 1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4" h="164">
                      <a:moveTo>
                        <a:pt x="32" y="134"/>
                      </a:moveTo>
                      <a:lnTo>
                        <a:pt x="43" y="130"/>
                      </a:lnTo>
                      <a:lnTo>
                        <a:pt x="56" y="129"/>
                      </a:lnTo>
                      <a:lnTo>
                        <a:pt x="69" y="124"/>
                      </a:lnTo>
                      <a:lnTo>
                        <a:pt x="82" y="124"/>
                      </a:lnTo>
                      <a:lnTo>
                        <a:pt x="93" y="134"/>
                      </a:lnTo>
                      <a:lnTo>
                        <a:pt x="106" y="143"/>
                      </a:lnTo>
                      <a:lnTo>
                        <a:pt x="119" y="153"/>
                      </a:lnTo>
                      <a:lnTo>
                        <a:pt x="132" y="164"/>
                      </a:lnTo>
                      <a:lnTo>
                        <a:pt x="128" y="148"/>
                      </a:lnTo>
                      <a:lnTo>
                        <a:pt x="127" y="135"/>
                      </a:lnTo>
                      <a:lnTo>
                        <a:pt x="125" y="121"/>
                      </a:lnTo>
                      <a:lnTo>
                        <a:pt x="124" y="108"/>
                      </a:lnTo>
                      <a:lnTo>
                        <a:pt x="132" y="100"/>
                      </a:lnTo>
                      <a:lnTo>
                        <a:pt x="143" y="92"/>
                      </a:lnTo>
                      <a:lnTo>
                        <a:pt x="152" y="86"/>
                      </a:lnTo>
                      <a:lnTo>
                        <a:pt x="164" y="79"/>
                      </a:lnTo>
                      <a:lnTo>
                        <a:pt x="149" y="74"/>
                      </a:lnTo>
                      <a:lnTo>
                        <a:pt x="136" y="68"/>
                      </a:lnTo>
                      <a:lnTo>
                        <a:pt x="120" y="63"/>
                      </a:lnTo>
                      <a:lnTo>
                        <a:pt x="108" y="57"/>
                      </a:lnTo>
                      <a:lnTo>
                        <a:pt x="101" y="41"/>
                      </a:lnTo>
                      <a:lnTo>
                        <a:pt x="95" y="28"/>
                      </a:lnTo>
                      <a:lnTo>
                        <a:pt x="88" y="15"/>
                      </a:lnTo>
                      <a:lnTo>
                        <a:pt x="82" y="0"/>
                      </a:lnTo>
                      <a:lnTo>
                        <a:pt x="74" y="10"/>
                      </a:lnTo>
                      <a:lnTo>
                        <a:pt x="69" y="21"/>
                      </a:lnTo>
                      <a:lnTo>
                        <a:pt x="61" y="31"/>
                      </a:lnTo>
                      <a:lnTo>
                        <a:pt x="56" y="42"/>
                      </a:lnTo>
                      <a:lnTo>
                        <a:pt x="42" y="39"/>
                      </a:lnTo>
                      <a:lnTo>
                        <a:pt x="29" y="37"/>
                      </a:lnTo>
                      <a:lnTo>
                        <a:pt x="13" y="33"/>
                      </a:lnTo>
                      <a:lnTo>
                        <a:pt x="0" y="31"/>
                      </a:lnTo>
                      <a:lnTo>
                        <a:pt x="10" y="44"/>
                      </a:lnTo>
                      <a:lnTo>
                        <a:pt x="21" y="57"/>
                      </a:lnTo>
                      <a:lnTo>
                        <a:pt x="31" y="69"/>
                      </a:lnTo>
                      <a:lnTo>
                        <a:pt x="42" y="84"/>
                      </a:lnTo>
                      <a:lnTo>
                        <a:pt x="37" y="95"/>
                      </a:lnTo>
                      <a:lnTo>
                        <a:pt x="35" y="108"/>
                      </a:lnTo>
                      <a:lnTo>
                        <a:pt x="34" y="121"/>
                      </a:lnTo>
                      <a:lnTo>
                        <a:pt x="32"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0" name="Freeform 3265"/>
                <p:cNvSpPr>
                  <a:spLocks noChangeAspect="1"/>
                </p:cNvSpPr>
                <p:nvPr/>
              </p:nvSpPr>
              <p:spPr bwMode="auto">
                <a:xfrm rot="8643414" flipV="1">
                  <a:off x="4684433" y="1845608"/>
                  <a:ext cx="21363" cy="26735"/>
                </a:xfrm>
                <a:custGeom>
                  <a:avLst/>
                  <a:gdLst>
                    <a:gd name="T0" fmla="*/ 2147483647 w 154"/>
                    <a:gd name="T1" fmla="*/ 2147483647 h 149"/>
                    <a:gd name="T2" fmla="*/ 2147483647 w 154"/>
                    <a:gd name="T3" fmla="*/ 2147483647 h 149"/>
                    <a:gd name="T4" fmla="*/ 2147483647 w 154"/>
                    <a:gd name="T5" fmla="*/ 2147483647 h 149"/>
                    <a:gd name="T6" fmla="*/ 2147483647 w 154"/>
                    <a:gd name="T7" fmla="*/ 2147483647 h 149"/>
                    <a:gd name="T8" fmla="*/ 2147483647 w 154"/>
                    <a:gd name="T9" fmla="*/ 0 h 149"/>
                    <a:gd name="T10" fmla="*/ 2147483647 w 154"/>
                    <a:gd name="T11" fmla="*/ 2147483647 h 149"/>
                    <a:gd name="T12" fmla="*/ 2147483647 w 154"/>
                    <a:gd name="T13" fmla="*/ 2147483647 h 149"/>
                    <a:gd name="T14" fmla="*/ 2147483647 w 154"/>
                    <a:gd name="T15" fmla="*/ 2147483647 h 149"/>
                    <a:gd name="T16" fmla="*/ 2147483647 w 154"/>
                    <a:gd name="T17" fmla="*/ 2147483647 h 149"/>
                    <a:gd name="T18" fmla="*/ 2147483647 w 154"/>
                    <a:gd name="T19" fmla="*/ 2147483647 h 149"/>
                    <a:gd name="T20" fmla="*/ 2147483647 w 154"/>
                    <a:gd name="T21" fmla="*/ 2147483647 h 149"/>
                    <a:gd name="T22" fmla="*/ 2147483647 w 154"/>
                    <a:gd name="T23" fmla="*/ 2147483647 h 149"/>
                    <a:gd name="T24" fmla="*/ 0 w 154"/>
                    <a:gd name="T25" fmla="*/ 2147483647 h 149"/>
                    <a:gd name="T26" fmla="*/ 2147483647 w 154"/>
                    <a:gd name="T27" fmla="*/ 2147483647 h 149"/>
                    <a:gd name="T28" fmla="*/ 2147483647 w 154"/>
                    <a:gd name="T29" fmla="*/ 2147483647 h 149"/>
                    <a:gd name="T30" fmla="*/ 2147483647 w 154"/>
                    <a:gd name="T31" fmla="*/ 2147483647 h 149"/>
                    <a:gd name="T32" fmla="*/ 2147483647 w 154"/>
                    <a:gd name="T33" fmla="*/ 2147483647 h 149"/>
                    <a:gd name="T34" fmla="*/ 2147483647 w 154"/>
                    <a:gd name="T35" fmla="*/ 2147483647 h 149"/>
                    <a:gd name="T36" fmla="*/ 2147483647 w 154"/>
                    <a:gd name="T37" fmla="*/ 2147483647 h 149"/>
                    <a:gd name="T38" fmla="*/ 2147483647 w 154"/>
                    <a:gd name="T39" fmla="*/ 2147483647 h 149"/>
                    <a:gd name="T40" fmla="*/ 2147483647 w 154"/>
                    <a:gd name="T41" fmla="*/ 2147483647 h 149"/>
                    <a:gd name="T42" fmla="*/ 2147483647 w 154"/>
                    <a:gd name="T43" fmla="*/ 2147483647 h 149"/>
                    <a:gd name="T44" fmla="*/ 2147483647 w 154"/>
                    <a:gd name="T45" fmla="*/ 2147483647 h 149"/>
                    <a:gd name="T46" fmla="*/ 2147483647 w 154"/>
                    <a:gd name="T47" fmla="*/ 2147483647 h 149"/>
                    <a:gd name="T48" fmla="*/ 2147483647 w 154"/>
                    <a:gd name="T49" fmla="*/ 2147483647 h 149"/>
                    <a:gd name="T50" fmla="*/ 2147483647 w 154"/>
                    <a:gd name="T51" fmla="*/ 2147483647 h 149"/>
                    <a:gd name="T52" fmla="*/ 2147483647 w 154"/>
                    <a:gd name="T53" fmla="*/ 2147483647 h 149"/>
                    <a:gd name="T54" fmla="*/ 2147483647 w 154"/>
                    <a:gd name="T55" fmla="*/ 2147483647 h 149"/>
                    <a:gd name="T56" fmla="*/ 2147483647 w 154"/>
                    <a:gd name="T57" fmla="*/ 2147483647 h 149"/>
                    <a:gd name="T58" fmla="*/ 2147483647 w 154"/>
                    <a:gd name="T59" fmla="*/ 2147483647 h 149"/>
                    <a:gd name="T60" fmla="*/ 2147483647 w 154"/>
                    <a:gd name="T61" fmla="*/ 2147483647 h 149"/>
                    <a:gd name="T62" fmla="*/ 2147483647 w 154"/>
                    <a:gd name="T63" fmla="*/ 2147483647 h 149"/>
                    <a:gd name="T64" fmla="*/ 2147483647 w 154"/>
                    <a:gd name="T65" fmla="*/ 2147483647 h 149"/>
                    <a:gd name="T66" fmla="*/ 2147483647 w 154"/>
                    <a:gd name="T67" fmla="*/ 2147483647 h 149"/>
                    <a:gd name="T68" fmla="*/ 2147483647 w 154"/>
                    <a:gd name="T69" fmla="*/ 2147483647 h 149"/>
                    <a:gd name="T70" fmla="*/ 2147483647 w 154"/>
                    <a:gd name="T71" fmla="*/ 2147483647 h 149"/>
                    <a:gd name="T72" fmla="*/ 2147483647 w 154"/>
                    <a:gd name="T73" fmla="*/ 2147483647 h 149"/>
                    <a:gd name="T74" fmla="*/ 2147483647 w 154"/>
                    <a:gd name="T75" fmla="*/ 2147483647 h 149"/>
                    <a:gd name="T76" fmla="*/ 2147483647 w 154"/>
                    <a:gd name="T77" fmla="*/ 2147483647 h 149"/>
                    <a:gd name="T78" fmla="*/ 2147483647 w 154"/>
                    <a:gd name="T79" fmla="*/ 2147483647 h 149"/>
                    <a:gd name="T80" fmla="*/ 2147483647 w 154"/>
                    <a:gd name="T81" fmla="*/ 2147483647 h 1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4"/>
                    <a:gd name="T124" fmla="*/ 0 h 149"/>
                    <a:gd name="T125" fmla="*/ 154 w 154"/>
                    <a:gd name="T126" fmla="*/ 149 h 14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4" h="149">
                      <a:moveTo>
                        <a:pt x="107" y="50"/>
                      </a:moveTo>
                      <a:lnTo>
                        <a:pt x="99" y="37"/>
                      </a:lnTo>
                      <a:lnTo>
                        <a:pt x="94" y="24"/>
                      </a:lnTo>
                      <a:lnTo>
                        <a:pt x="86" y="11"/>
                      </a:lnTo>
                      <a:lnTo>
                        <a:pt x="80" y="0"/>
                      </a:lnTo>
                      <a:lnTo>
                        <a:pt x="74" y="11"/>
                      </a:lnTo>
                      <a:lnTo>
                        <a:pt x="67" y="23"/>
                      </a:lnTo>
                      <a:lnTo>
                        <a:pt x="62" y="34"/>
                      </a:lnTo>
                      <a:lnTo>
                        <a:pt x="56" y="47"/>
                      </a:lnTo>
                      <a:lnTo>
                        <a:pt x="40" y="47"/>
                      </a:lnTo>
                      <a:lnTo>
                        <a:pt x="27" y="47"/>
                      </a:lnTo>
                      <a:lnTo>
                        <a:pt x="13" y="47"/>
                      </a:lnTo>
                      <a:lnTo>
                        <a:pt x="0" y="47"/>
                      </a:lnTo>
                      <a:lnTo>
                        <a:pt x="8" y="56"/>
                      </a:lnTo>
                      <a:lnTo>
                        <a:pt x="18" y="67"/>
                      </a:lnTo>
                      <a:lnTo>
                        <a:pt x="29" y="79"/>
                      </a:lnTo>
                      <a:lnTo>
                        <a:pt x="40" y="90"/>
                      </a:lnTo>
                      <a:lnTo>
                        <a:pt x="37" y="101"/>
                      </a:lnTo>
                      <a:lnTo>
                        <a:pt x="35" y="114"/>
                      </a:lnTo>
                      <a:lnTo>
                        <a:pt x="30" y="127"/>
                      </a:lnTo>
                      <a:lnTo>
                        <a:pt x="30" y="141"/>
                      </a:lnTo>
                      <a:lnTo>
                        <a:pt x="42" y="136"/>
                      </a:lnTo>
                      <a:lnTo>
                        <a:pt x="54" y="130"/>
                      </a:lnTo>
                      <a:lnTo>
                        <a:pt x="67" y="125"/>
                      </a:lnTo>
                      <a:lnTo>
                        <a:pt x="80" y="122"/>
                      </a:lnTo>
                      <a:lnTo>
                        <a:pt x="94" y="127"/>
                      </a:lnTo>
                      <a:lnTo>
                        <a:pt x="107" y="135"/>
                      </a:lnTo>
                      <a:lnTo>
                        <a:pt x="120" y="141"/>
                      </a:lnTo>
                      <a:lnTo>
                        <a:pt x="133" y="149"/>
                      </a:lnTo>
                      <a:lnTo>
                        <a:pt x="130" y="135"/>
                      </a:lnTo>
                      <a:lnTo>
                        <a:pt x="127" y="124"/>
                      </a:lnTo>
                      <a:lnTo>
                        <a:pt x="125" y="108"/>
                      </a:lnTo>
                      <a:lnTo>
                        <a:pt x="123" y="96"/>
                      </a:lnTo>
                      <a:lnTo>
                        <a:pt x="136" y="84"/>
                      </a:lnTo>
                      <a:lnTo>
                        <a:pt x="151" y="72"/>
                      </a:lnTo>
                      <a:lnTo>
                        <a:pt x="154" y="59"/>
                      </a:lnTo>
                      <a:lnTo>
                        <a:pt x="139" y="56"/>
                      </a:lnTo>
                      <a:lnTo>
                        <a:pt x="130" y="55"/>
                      </a:lnTo>
                      <a:lnTo>
                        <a:pt x="119" y="51"/>
                      </a:lnTo>
                      <a:lnTo>
                        <a:pt x="10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1" name="Freeform 3266"/>
                <p:cNvSpPr>
                  <a:spLocks noChangeAspect="1"/>
                </p:cNvSpPr>
                <p:nvPr/>
              </p:nvSpPr>
              <p:spPr bwMode="auto">
                <a:xfrm rot="8643414" flipV="1">
                  <a:off x="4682907" y="1862908"/>
                  <a:ext cx="1526" cy="1573"/>
                </a:xfrm>
                <a:custGeom>
                  <a:avLst/>
                  <a:gdLst>
                    <a:gd name="T0" fmla="*/ 2147483647 w 16"/>
                    <a:gd name="T1" fmla="*/ 0 h 13"/>
                    <a:gd name="T2" fmla="*/ 0 w 16"/>
                    <a:gd name="T3" fmla="*/ 2147483647 h 13"/>
                    <a:gd name="T4" fmla="*/ 2147483647 w 16"/>
                    <a:gd name="T5" fmla="*/ 2147483647 h 13"/>
                    <a:gd name="T6" fmla="*/ 2147483647 w 16"/>
                    <a:gd name="T7" fmla="*/ 2147483647 h 13"/>
                    <a:gd name="T8" fmla="*/ 2147483647 w 16"/>
                    <a:gd name="T9" fmla="*/ 0 h 13"/>
                    <a:gd name="T10" fmla="*/ 2147483647 w 16"/>
                    <a:gd name="T11" fmla="*/ 0 h 13"/>
                    <a:gd name="T12" fmla="*/ 2147483647 w 16"/>
                    <a:gd name="T13" fmla="*/ 0 h 13"/>
                    <a:gd name="T14" fmla="*/ 0 60000 65536"/>
                    <a:gd name="T15" fmla="*/ 0 60000 65536"/>
                    <a:gd name="T16" fmla="*/ 0 60000 65536"/>
                    <a:gd name="T17" fmla="*/ 0 60000 65536"/>
                    <a:gd name="T18" fmla="*/ 0 60000 65536"/>
                    <a:gd name="T19" fmla="*/ 0 60000 65536"/>
                    <a:gd name="T20" fmla="*/ 0 60000 65536"/>
                    <a:gd name="T21" fmla="*/ 0 w 16"/>
                    <a:gd name="T22" fmla="*/ 0 h 13"/>
                    <a:gd name="T23" fmla="*/ 16 w 16"/>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13">
                      <a:moveTo>
                        <a:pt x="3" y="0"/>
                      </a:moveTo>
                      <a:lnTo>
                        <a:pt x="0" y="13"/>
                      </a:lnTo>
                      <a:lnTo>
                        <a:pt x="8" y="8"/>
                      </a:lnTo>
                      <a:lnTo>
                        <a:pt x="16" y="2"/>
                      </a:lnTo>
                      <a:lnTo>
                        <a:pt x="8" y="0"/>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2" name="Freeform 3267"/>
                <p:cNvSpPr>
                  <a:spLocks noChangeAspect="1"/>
                </p:cNvSpPr>
                <p:nvPr/>
              </p:nvSpPr>
              <p:spPr bwMode="auto">
                <a:xfrm rot="8643414" flipV="1">
                  <a:off x="4644759" y="1870771"/>
                  <a:ext cx="24415" cy="26735"/>
                </a:xfrm>
                <a:custGeom>
                  <a:avLst/>
                  <a:gdLst>
                    <a:gd name="T0" fmla="*/ 2147483647 w 170"/>
                    <a:gd name="T1" fmla="*/ 2147483647 h 147"/>
                    <a:gd name="T2" fmla="*/ 2147483647 w 170"/>
                    <a:gd name="T3" fmla="*/ 2147483647 h 147"/>
                    <a:gd name="T4" fmla="*/ 2147483647 w 170"/>
                    <a:gd name="T5" fmla="*/ 2147483647 h 147"/>
                    <a:gd name="T6" fmla="*/ 2147483647 w 170"/>
                    <a:gd name="T7" fmla="*/ 2147483647 h 147"/>
                    <a:gd name="T8" fmla="*/ 2147483647 w 170"/>
                    <a:gd name="T9" fmla="*/ 2147483647 h 147"/>
                    <a:gd name="T10" fmla="*/ 2147483647 w 170"/>
                    <a:gd name="T11" fmla="*/ 2147483647 h 147"/>
                    <a:gd name="T12" fmla="*/ 2147483647 w 170"/>
                    <a:gd name="T13" fmla="*/ 2147483647 h 147"/>
                    <a:gd name="T14" fmla="*/ 2147483647 w 170"/>
                    <a:gd name="T15" fmla="*/ 2147483647 h 147"/>
                    <a:gd name="T16" fmla="*/ 2147483647 w 170"/>
                    <a:gd name="T17" fmla="*/ 0 h 147"/>
                    <a:gd name="T18" fmla="*/ 2147483647 w 170"/>
                    <a:gd name="T19" fmla="*/ 2147483647 h 147"/>
                    <a:gd name="T20" fmla="*/ 2147483647 w 170"/>
                    <a:gd name="T21" fmla="*/ 2147483647 h 147"/>
                    <a:gd name="T22" fmla="*/ 2147483647 w 170"/>
                    <a:gd name="T23" fmla="*/ 2147483647 h 147"/>
                    <a:gd name="T24" fmla="*/ 2147483647 w 170"/>
                    <a:gd name="T25" fmla="*/ 2147483647 h 147"/>
                    <a:gd name="T26" fmla="*/ 2147483647 w 170"/>
                    <a:gd name="T27" fmla="*/ 2147483647 h 147"/>
                    <a:gd name="T28" fmla="*/ 2147483647 w 170"/>
                    <a:gd name="T29" fmla="*/ 2147483647 h 147"/>
                    <a:gd name="T30" fmla="*/ 2147483647 w 170"/>
                    <a:gd name="T31" fmla="*/ 2147483647 h 147"/>
                    <a:gd name="T32" fmla="*/ 0 w 170"/>
                    <a:gd name="T33" fmla="*/ 2147483647 h 147"/>
                    <a:gd name="T34" fmla="*/ 2147483647 w 170"/>
                    <a:gd name="T35" fmla="*/ 2147483647 h 147"/>
                    <a:gd name="T36" fmla="*/ 2147483647 w 170"/>
                    <a:gd name="T37" fmla="*/ 2147483647 h 147"/>
                    <a:gd name="T38" fmla="*/ 2147483647 w 170"/>
                    <a:gd name="T39" fmla="*/ 2147483647 h 147"/>
                    <a:gd name="T40" fmla="*/ 2147483647 w 170"/>
                    <a:gd name="T41" fmla="*/ 2147483647 h 147"/>
                    <a:gd name="T42" fmla="*/ 2147483647 w 170"/>
                    <a:gd name="T43" fmla="*/ 2147483647 h 147"/>
                    <a:gd name="T44" fmla="*/ 2147483647 w 170"/>
                    <a:gd name="T45" fmla="*/ 2147483647 h 147"/>
                    <a:gd name="T46" fmla="*/ 2147483647 w 170"/>
                    <a:gd name="T47" fmla="*/ 2147483647 h 147"/>
                    <a:gd name="T48" fmla="*/ 2147483647 w 170"/>
                    <a:gd name="T49" fmla="*/ 2147483647 h 147"/>
                    <a:gd name="T50" fmla="*/ 2147483647 w 170"/>
                    <a:gd name="T51" fmla="*/ 2147483647 h 147"/>
                    <a:gd name="T52" fmla="*/ 2147483647 w 170"/>
                    <a:gd name="T53" fmla="*/ 2147483647 h 147"/>
                    <a:gd name="T54" fmla="*/ 2147483647 w 170"/>
                    <a:gd name="T55" fmla="*/ 2147483647 h 147"/>
                    <a:gd name="T56" fmla="*/ 2147483647 w 170"/>
                    <a:gd name="T57" fmla="*/ 2147483647 h 147"/>
                    <a:gd name="T58" fmla="*/ 2147483647 w 170"/>
                    <a:gd name="T59" fmla="*/ 2147483647 h 147"/>
                    <a:gd name="T60" fmla="*/ 2147483647 w 170"/>
                    <a:gd name="T61" fmla="*/ 2147483647 h 147"/>
                    <a:gd name="T62" fmla="*/ 2147483647 w 170"/>
                    <a:gd name="T63" fmla="*/ 2147483647 h 147"/>
                    <a:gd name="T64" fmla="*/ 2147483647 w 170"/>
                    <a:gd name="T65" fmla="*/ 2147483647 h 147"/>
                    <a:gd name="T66" fmla="*/ 2147483647 w 170"/>
                    <a:gd name="T67" fmla="*/ 2147483647 h 147"/>
                    <a:gd name="T68" fmla="*/ 2147483647 w 170"/>
                    <a:gd name="T69" fmla="*/ 2147483647 h 147"/>
                    <a:gd name="T70" fmla="*/ 2147483647 w 170"/>
                    <a:gd name="T71" fmla="*/ 2147483647 h 147"/>
                    <a:gd name="T72" fmla="*/ 2147483647 w 170"/>
                    <a:gd name="T73" fmla="*/ 2147483647 h 147"/>
                    <a:gd name="T74" fmla="*/ 2147483647 w 170"/>
                    <a:gd name="T75" fmla="*/ 2147483647 h 147"/>
                    <a:gd name="T76" fmla="*/ 2147483647 w 170"/>
                    <a:gd name="T77" fmla="*/ 2147483647 h 147"/>
                    <a:gd name="T78" fmla="*/ 2147483647 w 170"/>
                    <a:gd name="T79" fmla="*/ 2147483647 h 147"/>
                    <a:gd name="T80" fmla="*/ 2147483647 w 170"/>
                    <a:gd name="T81" fmla="*/ 2147483647 h 147"/>
                    <a:gd name="T82" fmla="*/ 2147483647 w 170"/>
                    <a:gd name="T83" fmla="*/ 2147483647 h 1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0"/>
                    <a:gd name="T127" fmla="*/ 0 h 147"/>
                    <a:gd name="T128" fmla="*/ 170 w 170"/>
                    <a:gd name="T129" fmla="*/ 147 h 1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0" h="147">
                      <a:moveTo>
                        <a:pt x="170" y="41"/>
                      </a:moveTo>
                      <a:lnTo>
                        <a:pt x="155" y="41"/>
                      </a:lnTo>
                      <a:lnTo>
                        <a:pt x="141" y="41"/>
                      </a:lnTo>
                      <a:lnTo>
                        <a:pt x="125" y="41"/>
                      </a:lnTo>
                      <a:lnTo>
                        <a:pt x="110" y="43"/>
                      </a:lnTo>
                      <a:lnTo>
                        <a:pt x="104" y="32"/>
                      </a:lnTo>
                      <a:lnTo>
                        <a:pt x="97" y="20"/>
                      </a:lnTo>
                      <a:lnTo>
                        <a:pt x="89" y="9"/>
                      </a:lnTo>
                      <a:lnTo>
                        <a:pt x="85" y="0"/>
                      </a:lnTo>
                      <a:lnTo>
                        <a:pt x="77" y="11"/>
                      </a:lnTo>
                      <a:lnTo>
                        <a:pt x="72" y="24"/>
                      </a:lnTo>
                      <a:lnTo>
                        <a:pt x="64" y="38"/>
                      </a:lnTo>
                      <a:lnTo>
                        <a:pt x="59" y="51"/>
                      </a:lnTo>
                      <a:lnTo>
                        <a:pt x="41" y="53"/>
                      </a:lnTo>
                      <a:lnTo>
                        <a:pt x="29" y="56"/>
                      </a:lnTo>
                      <a:lnTo>
                        <a:pt x="12" y="61"/>
                      </a:lnTo>
                      <a:lnTo>
                        <a:pt x="0" y="64"/>
                      </a:lnTo>
                      <a:lnTo>
                        <a:pt x="9" y="72"/>
                      </a:lnTo>
                      <a:lnTo>
                        <a:pt x="19" y="80"/>
                      </a:lnTo>
                      <a:lnTo>
                        <a:pt x="30" y="88"/>
                      </a:lnTo>
                      <a:lnTo>
                        <a:pt x="41" y="98"/>
                      </a:lnTo>
                      <a:lnTo>
                        <a:pt x="38" y="109"/>
                      </a:lnTo>
                      <a:lnTo>
                        <a:pt x="37" y="122"/>
                      </a:lnTo>
                      <a:lnTo>
                        <a:pt x="35" y="134"/>
                      </a:lnTo>
                      <a:lnTo>
                        <a:pt x="33" y="147"/>
                      </a:lnTo>
                      <a:lnTo>
                        <a:pt x="45" y="141"/>
                      </a:lnTo>
                      <a:lnTo>
                        <a:pt x="59" y="133"/>
                      </a:lnTo>
                      <a:lnTo>
                        <a:pt x="70" y="125"/>
                      </a:lnTo>
                      <a:lnTo>
                        <a:pt x="85" y="118"/>
                      </a:lnTo>
                      <a:lnTo>
                        <a:pt x="97" y="122"/>
                      </a:lnTo>
                      <a:lnTo>
                        <a:pt x="110" y="125"/>
                      </a:lnTo>
                      <a:lnTo>
                        <a:pt x="123" y="130"/>
                      </a:lnTo>
                      <a:lnTo>
                        <a:pt x="139" y="134"/>
                      </a:lnTo>
                      <a:lnTo>
                        <a:pt x="134" y="122"/>
                      </a:lnTo>
                      <a:lnTo>
                        <a:pt x="133" y="109"/>
                      </a:lnTo>
                      <a:lnTo>
                        <a:pt x="130" y="96"/>
                      </a:lnTo>
                      <a:lnTo>
                        <a:pt x="128" y="85"/>
                      </a:lnTo>
                      <a:lnTo>
                        <a:pt x="136" y="73"/>
                      </a:lnTo>
                      <a:lnTo>
                        <a:pt x="147" y="62"/>
                      </a:lnTo>
                      <a:lnTo>
                        <a:pt x="158" y="51"/>
                      </a:lnTo>
                      <a:lnTo>
                        <a:pt x="170" y="41"/>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3" name="Freeform 3268"/>
                <p:cNvSpPr>
                  <a:spLocks noChangeAspect="1"/>
                </p:cNvSpPr>
                <p:nvPr/>
              </p:nvSpPr>
              <p:spPr bwMode="auto">
                <a:xfrm rot="8643414" flipV="1">
                  <a:off x="4600507" y="1889643"/>
                  <a:ext cx="24415" cy="28308"/>
                </a:xfrm>
                <a:custGeom>
                  <a:avLst/>
                  <a:gdLst>
                    <a:gd name="T0" fmla="*/ 2147483647 w 174"/>
                    <a:gd name="T1" fmla="*/ 2147483647 h 156"/>
                    <a:gd name="T2" fmla="*/ 2147483647 w 174"/>
                    <a:gd name="T3" fmla="*/ 2147483647 h 156"/>
                    <a:gd name="T4" fmla="*/ 2147483647 w 174"/>
                    <a:gd name="T5" fmla="*/ 2147483647 h 156"/>
                    <a:gd name="T6" fmla="*/ 2147483647 w 174"/>
                    <a:gd name="T7" fmla="*/ 2147483647 h 156"/>
                    <a:gd name="T8" fmla="*/ 2147483647 w 174"/>
                    <a:gd name="T9" fmla="*/ 2147483647 h 156"/>
                    <a:gd name="T10" fmla="*/ 2147483647 w 174"/>
                    <a:gd name="T11" fmla="*/ 2147483647 h 156"/>
                    <a:gd name="T12" fmla="*/ 2147483647 w 174"/>
                    <a:gd name="T13" fmla="*/ 0 h 156"/>
                    <a:gd name="T14" fmla="*/ 2147483647 w 174"/>
                    <a:gd name="T15" fmla="*/ 2147483647 h 156"/>
                    <a:gd name="T16" fmla="*/ 2147483647 w 174"/>
                    <a:gd name="T17" fmla="*/ 2147483647 h 156"/>
                    <a:gd name="T18" fmla="*/ 2147483647 w 174"/>
                    <a:gd name="T19" fmla="*/ 2147483647 h 156"/>
                    <a:gd name="T20" fmla="*/ 2147483647 w 174"/>
                    <a:gd name="T21" fmla="*/ 2147483647 h 156"/>
                    <a:gd name="T22" fmla="*/ 2147483647 w 174"/>
                    <a:gd name="T23" fmla="*/ 2147483647 h 156"/>
                    <a:gd name="T24" fmla="*/ 2147483647 w 174"/>
                    <a:gd name="T25" fmla="*/ 2147483647 h 156"/>
                    <a:gd name="T26" fmla="*/ 2147483647 w 174"/>
                    <a:gd name="T27" fmla="*/ 2147483647 h 156"/>
                    <a:gd name="T28" fmla="*/ 0 w 174"/>
                    <a:gd name="T29" fmla="*/ 2147483647 h 156"/>
                    <a:gd name="T30" fmla="*/ 2147483647 w 174"/>
                    <a:gd name="T31" fmla="*/ 2147483647 h 156"/>
                    <a:gd name="T32" fmla="*/ 2147483647 w 174"/>
                    <a:gd name="T33" fmla="*/ 2147483647 h 156"/>
                    <a:gd name="T34" fmla="*/ 2147483647 w 174"/>
                    <a:gd name="T35" fmla="*/ 2147483647 h 156"/>
                    <a:gd name="T36" fmla="*/ 2147483647 w 174"/>
                    <a:gd name="T37" fmla="*/ 2147483647 h 156"/>
                    <a:gd name="T38" fmla="*/ 2147483647 w 174"/>
                    <a:gd name="T39" fmla="*/ 2147483647 h 156"/>
                    <a:gd name="T40" fmla="*/ 2147483647 w 174"/>
                    <a:gd name="T41" fmla="*/ 2147483647 h 156"/>
                    <a:gd name="T42" fmla="*/ 2147483647 w 174"/>
                    <a:gd name="T43" fmla="*/ 2147483647 h 156"/>
                    <a:gd name="T44" fmla="*/ 2147483647 w 174"/>
                    <a:gd name="T45" fmla="*/ 2147483647 h 156"/>
                    <a:gd name="T46" fmla="*/ 2147483647 w 174"/>
                    <a:gd name="T47" fmla="*/ 2147483647 h 156"/>
                    <a:gd name="T48" fmla="*/ 2147483647 w 174"/>
                    <a:gd name="T49" fmla="*/ 2147483647 h 156"/>
                    <a:gd name="T50" fmla="*/ 2147483647 w 174"/>
                    <a:gd name="T51" fmla="*/ 2147483647 h 156"/>
                    <a:gd name="T52" fmla="*/ 2147483647 w 174"/>
                    <a:gd name="T53" fmla="*/ 2147483647 h 156"/>
                    <a:gd name="T54" fmla="*/ 2147483647 w 174"/>
                    <a:gd name="T55" fmla="*/ 2147483647 h 156"/>
                    <a:gd name="T56" fmla="*/ 2147483647 w 174"/>
                    <a:gd name="T57" fmla="*/ 2147483647 h 156"/>
                    <a:gd name="T58" fmla="*/ 2147483647 w 174"/>
                    <a:gd name="T59" fmla="*/ 2147483647 h 156"/>
                    <a:gd name="T60" fmla="*/ 2147483647 w 174"/>
                    <a:gd name="T61" fmla="*/ 2147483647 h 156"/>
                    <a:gd name="T62" fmla="*/ 2147483647 w 174"/>
                    <a:gd name="T63" fmla="*/ 2147483647 h 156"/>
                    <a:gd name="T64" fmla="*/ 2147483647 w 174"/>
                    <a:gd name="T65" fmla="*/ 2147483647 h 156"/>
                    <a:gd name="T66" fmla="*/ 2147483647 w 174"/>
                    <a:gd name="T67" fmla="*/ 2147483647 h 156"/>
                    <a:gd name="T68" fmla="*/ 2147483647 w 174"/>
                    <a:gd name="T69" fmla="*/ 2147483647 h 156"/>
                    <a:gd name="T70" fmla="*/ 2147483647 w 174"/>
                    <a:gd name="T71" fmla="*/ 2147483647 h 156"/>
                    <a:gd name="T72" fmla="*/ 2147483647 w 174"/>
                    <a:gd name="T73" fmla="*/ 2147483647 h 156"/>
                    <a:gd name="T74" fmla="*/ 2147483647 w 174"/>
                    <a:gd name="T75" fmla="*/ 2147483647 h 156"/>
                    <a:gd name="T76" fmla="*/ 2147483647 w 174"/>
                    <a:gd name="T77" fmla="*/ 2147483647 h 156"/>
                    <a:gd name="T78" fmla="*/ 2147483647 w 174"/>
                    <a:gd name="T79" fmla="*/ 2147483647 h 1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4"/>
                    <a:gd name="T121" fmla="*/ 0 h 156"/>
                    <a:gd name="T122" fmla="*/ 174 w 174"/>
                    <a:gd name="T123" fmla="*/ 156 h 15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4" h="156">
                      <a:moveTo>
                        <a:pt x="174" y="26"/>
                      </a:moveTo>
                      <a:lnTo>
                        <a:pt x="158" y="28"/>
                      </a:lnTo>
                      <a:lnTo>
                        <a:pt x="142" y="33"/>
                      </a:lnTo>
                      <a:lnTo>
                        <a:pt x="128" y="34"/>
                      </a:lnTo>
                      <a:lnTo>
                        <a:pt x="113" y="37"/>
                      </a:lnTo>
                      <a:lnTo>
                        <a:pt x="101" y="20"/>
                      </a:lnTo>
                      <a:lnTo>
                        <a:pt x="88" y="0"/>
                      </a:lnTo>
                      <a:lnTo>
                        <a:pt x="80" y="13"/>
                      </a:lnTo>
                      <a:lnTo>
                        <a:pt x="72" y="26"/>
                      </a:lnTo>
                      <a:lnTo>
                        <a:pt x="67" y="39"/>
                      </a:lnTo>
                      <a:lnTo>
                        <a:pt x="61" y="55"/>
                      </a:lnTo>
                      <a:lnTo>
                        <a:pt x="45" y="60"/>
                      </a:lnTo>
                      <a:lnTo>
                        <a:pt x="30" y="66"/>
                      </a:lnTo>
                      <a:lnTo>
                        <a:pt x="12" y="71"/>
                      </a:lnTo>
                      <a:lnTo>
                        <a:pt x="0" y="79"/>
                      </a:lnTo>
                      <a:lnTo>
                        <a:pt x="11" y="84"/>
                      </a:lnTo>
                      <a:lnTo>
                        <a:pt x="22" y="90"/>
                      </a:lnTo>
                      <a:lnTo>
                        <a:pt x="33" y="95"/>
                      </a:lnTo>
                      <a:lnTo>
                        <a:pt x="45" y="103"/>
                      </a:lnTo>
                      <a:lnTo>
                        <a:pt x="41" y="116"/>
                      </a:lnTo>
                      <a:lnTo>
                        <a:pt x="40" y="129"/>
                      </a:lnTo>
                      <a:lnTo>
                        <a:pt x="35" y="142"/>
                      </a:lnTo>
                      <a:lnTo>
                        <a:pt x="33" y="156"/>
                      </a:lnTo>
                      <a:lnTo>
                        <a:pt x="46" y="145"/>
                      </a:lnTo>
                      <a:lnTo>
                        <a:pt x="59" y="135"/>
                      </a:lnTo>
                      <a:lnTo>
                        <a:pt x="72" y="126"/>
                      </a:lnTo>
                      <a:lnTo>
                        <a:pt x="88" y="116"/>
                      </a:lnTo>
                      <a:lnTo>
                        <a:pt x="101" y="116"/>
                      </a:lnTo>
                      <a:lnTo>
                        <a:pt x="113" y="119"/>
                      </a:lnTo>
                      <a:lnTo>
                        <a:pt x="126" y="119"/>
                      </a:lnTo>
                      <a:lnTo>
                        <a:pt x="141" y="124"/>
                      </a:lnTo>
                      <a:lnTo>
                        <a:pt x="138" y="111"/>
                      </a:lnTo>
                      <a:lnTo>
                        <a:pt x="136" y="100"/>
                      </a:lnTo>
                      <a:lnTo>
                        <a:pt x="131" y="85"/>
                      </a:lnTo>
                      <a:lnTo>
                        <a:pt x="131" y="76"/>
                      </a:lnTo>
                      <a:lnTo>
                        <a:pt x="141" y="61"/>
                      </a:lnTo>
                      <a:lnTo>
                        <a:pt x="152" y="50"/>
                      </a:lnTo>
                      <a:lnTo>
                        <a:pt x="163" y="37"/>
                      </a:lnTo>
                      <a:lnTo>
                        <a:pt x="174" y="26"/>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4" name="Freeform 3269"/>
                <p:cNvSpPr>
                  <a:spLocks noChangeAspect="1"/>
                </p:cNvSpPr>
                <p:nvPr/>
              </p:nvSpPr>
              <p:spPr bwMode="auto">
                <a:xfrm rot="8643414" flipV="1">
                  <a:off x="4550152" y="1900651"/>
                  <a:ext cx="24415" cy="28308"/>
                </a:xfrm>
                <a:custGeom>
                  <a:avLst/>
                  <a:gdLst>
                    <a:gd name="T0" fmla="*/ 2147483647 w 177"/>
                    <a:gd name="T1" fmla="*/ 2147483647 h 159"/>
                    <a:gd name="T2" fmla="*/ 2147483647 w 177"/>
                    <a:gd name="T3" fmla="*/ 2147483647 h 159"/>
                    <a:gd name="T4" fmla="*/ 2147483647 w 177"/>
                    <a:gd name="T5" fmla="*/ 2147483647 h 159"/>
                    <a:gd name="T6" fmla="*/ 2147483647 w 177"/>
                    <a:gd name="T7" fmla="*/ 2147483647 h 159"/>
                    <a:gd name="T8" fmla="*/ 2147483647 w 177"/>
                    <a:gd name="T9" fmla="*/ 2147483647 h 159"/>
                    <a:gd name="T10" fmla="*/ 2147483647 w 177"/>
                    <a:gd name="T11" fmla="*/ 2147483647 h 159"/>
                    <a:gd name="T12" fmla="*/ 2147483647 w 177"/>
                    <a:gd name="T13" fmla="*/ 0 h 159"/>
                    <a:gd name="T14" fmla="*/ 2147483647 w 177"/>
                    <a:gd name="T15" fmla="*/ 2147483647 h 159"/>
                    <a:gd name="T16" fmla="*/ 2147483647 w 177"/>
                    <a:gd name="T17" fmla="*/ 2147483647 h 159"/>
                    <a:gd name="T18" fmla="*/ 2147483647 w 177"/>
                    <a:gd name="T19" fmla="*/ 2147483647 h 159"/>
                    <a:gd name="T20" fmla="*/ 2147483647 w 177"/>
                    <a:gd name="T21" fmla="*/ 2147483647 h 159"/>
                    <a:gd name="T22" fmla="*/ 2147483647 w 177"/>
                    <a:gd name="T23" fmla="*/ 2147483647 h 159"/>
                    <a:gd name="T24" fmla="*/ 2147483647 w 177"/>
                    <a:gd name="T25" fmla="*/ 2147483647 h 159"/>
                    <a:gd name="T26" fmla="*/ 2147483647 w 177"/>
                    <a:gd name="T27" fmla="*/ 2147483647 h 159"/>
                    <a:gd name="T28" fmla="*/ 0 w 177"/>
                    <a:gd name="T29" fmla="*/ 2147483647 h 159"/>
                    <a:gd name="T30" fmla="*/ 2147483647 w 177"/>
                    <a:gd name="T31" fmla="*/ 2147483647 h 159"/>
                    <a:gd name="T32" fmla="*/ 2147483647 w 177"/>
                    <a:gd name="T33" fmla="*/ 2147483647 h 159"/>
                    <a:gd name="T34" fmla="*/ 2147483647 w 177"/>
                    <a:gd name="T35" fmla="*/ 2147483647 h 159"/>
                    <a:gd name="T36" fmla="*/ 2147483647 w 177"/>
                    <a:gd name="T37" fmla="*/ 2147483647 h 159"/>
                    <a:gd name="T38" fmla="*/ 2147483647 w 177"/>
                    <a:gd name="T39" fmla="*/ 2147483647 h 159"/>
                    <a:gd name="T40" fmla="*/ 2147483647 w 177"/>
                    <a:gd name="T41" fmla="*/ 2147483647 h 159"/>
                    <a:gd name="T42" fmla="*/ 2147483647 w 177"/>
                    <a:gd name="T43" fmla="*/ 2147483647 h 159"/>
                    <a:gd name="T44" fmla="*/ 2147483647 w 177"/>
                    <a:gd name="T45" fmla="*/ 2147483647 h 159"/>
                    <a:gd name="T46" fmla="*/ 2147483647 w 177"/>
                    <a:gd name="T47" fmla="*/ 2147483647 h 159"/>
                    <a:gd name="T48" fmla="*/ 2147483647 w 177"/>
                    <a:gd name="T49" fmla="*/ 2147483647 h 159"/>
                    <a:gd name="T50" fmla="*/ 2147483647 w 177"/>
                    <a:gd name="T51" fmla="*/ 2147483647 h 159"/>
                    <a:gd name="T52" fmla="*/ 2147483647 w 177"/>
                    <a:gd name="T53" fmla="*/ 2147483647 h 159"/>
                    <a:gd name="T54" fmla="*/ 2147483647 w 177"/>
                    <a:gd name="T55" fmla="*/ 2147483647 h 159"/>
                    <a:gd name="T56" fmla="*/ 2147483647 w 177"/>
                    <a:gd name="T57" fmla="*/ 2147483647 h 159"/>
                    <a:gd name="T58" fmla="*/ 2147483647 w 177"/>
                    <a:gd name="T59" fmla="*/ 2147483647 h 159"/>
                    <a:gd name="T60" fmla="*/ 2147483647 w 177"/>
                    <a:gd name="T61" fmla="*/ 2147483647 h 159"/>
                    <a:gd name="T62" fmla="*/ 2147483647 w 177"/>
                    <a:gd name="T63" fmla="*/ 2147483647 h 159"/>
                    <a:gd name="T64" fmla="*/ 2147483647 w 177"/>
                    <a:gd name="T65" fmla="*/ 2147483647 h 159"/>
                    <a:gd name="T66" fmla="*/ 2147483647 w 177"/>
                    <a:gd name="T67" fmla="*/ 2147483647 h 159"/>
                    <a:gd name="T68" fmla="*/ 2147483647 w 177"/>
                    <a:gd name="T69" fmla="*/ 2147483647 h 159"/>
                    <a:gd name="T70" fmla="*/ 2147483647 w 177"/>
                    <a:gd name="T71" fmla="*/ 2147483647 h 159"/>
                    <a:gd name="T72" fmla="*/ 2147483647 w 177"/>
                    <a:gd name="T73" fmla="*/ 2147483647 h 159"/>
                    <a:gd name="T74" fmla="*/ 2147483647 w 177"/>
                    <a:gd name="T75" fmla="*/ 2147483647 h 159"/>
                    <a:gd name="T76" fmla="*/ 2147483647 w 177"/>
                    <a:gd name="T77" fmla="*/ 2147483647 h 159"/>
                    <a:gd name="T78" fmla="*/ 2147483647 w 177"/>
                    <a:gd name="T79" fmla="*/ 2147483647 h 1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7"/>
                    <a:gd name="T121" fmla="*/ 0 h 159"/>
                    <a:gd name="T122" fmla="*/ 177 w 177"/>
                    <a:gd name="T123" fmla="*/ 159 h 1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7" h="159">
                      <a:moveTo>
                        <a:pt x="177" y="18"/>
                      </a:moveTo>
                      <a:lnTo>
                        <a:pt x="161" y="21"/>
                      </a:lnTo>
                      <a:lnTo>
                        <a:pt x="145" y="25"/>
                      </a:lnTo>
                      <a:lnTo>
                        <a:pt x="130" y="29"/>
                      </a:lnTo>
                      <a:lnTo>
                        <a:pt x="116" y="34"/>
                      </a:lnTo>
                      <a:lnTo>
                        <a:pt x="103" y="18"/>
                      </a:lnTo>
                      <a:lnTo>
                        <a:pt x="90" y="0"/>
                      </a:lnTo>
                      <a:lnTo>
                        <a:pt x="82" y="13"/>
                      </a:lnTo>
                      <a:lnTo>
                        <a:pt x="74" y="28"/>
                      </a:lnTo>
                      <a:lnTo>
                        <a:pt x="68" y="41"/>
                      </a:lnTo>
                      <a:lnTo>
                        <a:pt x="61" y="57"/>
                      </a:lnTo>
                      <a:lnTo>
                        <a:pt x="45" y="63"/>
                      </a:lnTo>
                      <a:lnTo>
                        <a:pt x="31" y="71"/>
                      </a:lnTo>
                      <a:lnTo>
                        <a:pt x="15" y="77"/>
                      </a:lnTo>
                      <a:lnTo>
                        <a:pt x="0" y="87"/>
                      </a:lnTo>
                      <a:lnTo>
                        <a:pt x="11" y="90"/>
                      </a:lnTo>
                      <a:lnTo>
                        <a:pt x="23" y="97"/>
                      </a:lnTo>
                      <a:lnTo>
                        <a:pt x="34" y="100"/>
                      </a:lnTo>
                      <a:lnTo>
                        <a:pt x="45" y="105"/>
                      </a:lnTo>
                      <a:lnTo>
                        <a:pt x="42" y="119"/>
                      </a:lnTo>
                      <a:lnTo>
                        <a:pt x="39" y="132"/>
                      </a:lnTo>
                      <a:lnTo>
                        <a:pt x="35" y="145"/>
                      </a:lnTo>
                      <a:lnTo>
                        <a:pt x="34" y="159"/>
                      </a:lnTo>
                      <a:lnTo>
                        <a:pt x="47" y="148"/>
                      </a:lnTo>
                      <a:lnTo>
                        <a:pt x="61" y="137"/>
                      </a:lnTo>
                      <a:lnTo>
                        <a:pt x="74" y="126"/>
                      </a:lnTo>
                      <a:lnTo>
                        <a:pt x="90" y="114"/>
                      </a:lnTo>
                      <a:lnTo>
                        <a:pt x="103" y="114"/>
                      </a:lnTo>
                      <a:lnTo>
                        <a:pt x="116" y="114"/>
                      </a:lnTo>
                      <a:lnTo>
                        <a:pt x="129" y="114"/>
                      </a:lnTo>
                      <a:lnTo>
                        <a:pt x="143" y="116"/>
                      </a:lnTo>
                      <a:lnTo>
                        <a:pt x="140" y="103"/>
                      </a:lnTo>
                      <a:lnTo>
                        <a:pt x="138" y="92"/>
                      </a:lnTo>
                      <a:lnTo>
                        <a:pt x="133" y="81"/>
                      </a:lnTo>
                      <a:lnTo>
                        <a:pt x="133" y="69"/>
                      </a:lnTo>
                      <a:lnTo>
                        <a:pt x="143" y="57"/>
                      </a:lnTo>
                      <a:lnTo>
                        <a:pt x="154" y="44"/>
                      </a:lnTo>
                      <a:lnTo>
                        <a:pt x="165" y="31"/>
                      </a:lnTo>
                      <a:lnTo>
                        <a:pt x="177" y="18"/>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39" name="Freeform 3272"/>
              <p:cNvSpPr>
                <a:spLocks noChangeAspect="1"/>
              </p:cNvSpPr>
              <p:nvPr/>
            </p:nvSpPr>
            <p:spPr bwMode="auto">
              <a:xfrm rot="-8489556" flipH="1" flipV="1">
                <a:off x="5509957" y="1722941"/>
                <a:ext cx="54933" cy="72342"/>
              </a:xfrm>
              <a:custGeom>
                <a:avLst/>
                <a:gdLst>
                  <a:gd name="T0" fmla="*/ 0 w 408"/>
                  <a:gd name="T1" fmla="*/ 2147483647 h 413"/>
                  <a:gd name="T2" fmla="*/ 2147483647 w 408"/>
                  <a:gd name="T3" fmla="*/ 2147483647 h 413"/>
                  <a:gd name="T4" fmla="*/ 2147483647 w 408"/>
                  <a:gd name="T5" fmla="*/ 2147483647 h 413"/>
                  <a:gd name="T6" fmla="*/ 2147483647 w 408"/>
                  <a:gd name="T7" fmla="*/ 2147483647 h 413"/>
                  <a:gd name="T8" fmla="*/ 2147483647 w 408"/>
                  <a:gd name="T9" fmla="*/ 2147483647 h 413"/>
                  <a:gd name="T10" fmla="*/ 2147483647 w 408"/>
                  <a:gd name="T11" fmla="*/ 2147483647 h 413"/>
                  <a:gd name="T12" fmla="*/ 2147483647 w 408"/>
                  <a:gd name="T13" fmla="*/ 2147483647 h 413"/>
                  <a:gd name="T14" fmla="*/ 2147483647 w 408"/>
                  <a:gd name="T15" fmla="*/ 2147483647 h 413"/>
                  <a:gd name="T16" fmla="*/ 2147483647 w 408"/>
                  <a:gd name="T17" fmla="*/ 0 h 413"/>
                  <a:gd name="T18" fmla="*/ 2147483647 w 408"/>
                  <a:gd name="T19" fmla="*/ 2147483647 h 413"/>
                  <a:gd name="T20" fmla="*/ 2147483647 w 408"/>
                  <a:gd name="T21" fmla="*/ 2147483647 h 413"/>
                  <a:gd name="T22" fmla="*/ 2147483647 w 408"/>
                  <a:gd name="T23" fmla="*/ 2147483647 h 413"/>
                  <a:gd name="T24" fmla="*/ 2147483647 w 408"/>
                  <a:gd name="T25" fmla="*/ 2147483647 h 413"/>
                  <a:gd name="T26" fmla="*/ 2147483647 w 408"/>
                  <a:gd name="T27" fmla="*/ 2147483647 h 413"/>
                  <a:gd name="T28" fmla="*/ 2147483647 w 408"/>
                  <a:gd name="T29" fmla="*/ 2147483647 h 413"/>
                  <a:gd name="T30" fmla="*/ 2147483647 w 408"/>
                  <a:gd name="T31" fmla="*/ 2147483647 h 413"/>
                  <a:gd name="T32" fmla="*/ 2147483647 w 408"/>
                  <a:gd name="T33" fmla="*/ 2147483647 h 413"/>
                  <a:gd name="T34" fmla="*/ 2147483647 w 408"/>
                  <a:gd name="T35" fmla="*/ 2147483647 h 413"/>
                  <a:gd name="T36" fmla="*/ 2147483647 w 408"/>
                  <a:gd name="T37" fmla="*/ 2147483647 h 413"/>
                  <a:gd name="T38" fmla="*/ 2147483647 w 408"/>
                  <a:gd name="T39" fmla="*/ 2147483647 h 413"/>
                  <a:gd name="T40" fmla="*/ 2147483647 w 408"/>
                  <a:gd name="T41" fmla="*/ 2147483647 h 413"/>
                  <a:gd name="T42" fmla="*/ 2147483647 w 408"/>
                  <a:gd name="T43" fmla="*/ 2147483647 h 413"/>
                  <a:gd name="T44" fmla="*/ 2147483647 w 408"/>
                  <a:gd name="T45" fmla="*/ 2147483647 h 413"/>
                  <a:gd name="T46" fmla="*/ 2147483647 w 408"/>
                  <a:gd name="T47" fmla="*/ 2147483647 h 413"/>
                  <a:gd name="T48" fmla="*/ 2147483647 w 408"/>
                  <a:gd name="T49" fmla="*/ 2147483647 h 413"/>
                  <a:gd name="T50" fmla="*/ 2147483647 w 408"/>
                  <a:gd name="T51" fmla="*/ 2147483647 h 413"/>
                  <a:gd name="T52" fmla="*/ 2147483647 w 408"/>
                  <a:gd name="T53" fmla="*/ 2147483647 h 413"/>
                  <a:gd name="T54" fmla="*/ 2147483647 w 408"/>
                  <a:gd name="T55" fmla="*/ 2147483647 h 413"/>
                  <a:gd name="T56" fmla="*/ 2147483647 w 408"/>
                  <a:gd name="T57" fmla="*/ 2147483647 h 413"/>
                  <a:gd name="T58" fmla="*/ 2147483647 w 408"/>
                  <a:gd name="T59" fmla="*/ 2147483647 h 413"/>
                  <a:gd name="T60" fmla="*/ 2147483647 w 408"/>
                  <a:gd name="T61" fmla="*/ 2147483647 h 413"/>
                  <a:gd name="T62" fmla="*/ 2147483647 w 408"/>
                  <a:gd name="T63" fmla="*/ 2147483647 h 413"/>
                  <a:gd name="T64" fmla="*/ 0 w 408"/>
                  <a:gd name="T65" fmla="*/ 2147483647 h 413"/>
                  <a:gd name="T66" fmla="*/ 0 w 408"/>
                  <a:gd name="T67" fmla="*/ 2147483647 h 4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8"/>
                  <a:gd name="T103" fmla="*/ 0 h 413"/>
                  <a:gd name="T104" fmla="*/ 408 w 408"/>
                  <a:gd name="T105" fmla="*/ 413 h 4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8" h="413">
                    <a:moveTo>
                      <a:pt x="0" y="205"/>
                    </a:moveTo>
                    <a:lnTo>
                      <a:pt x="4" y="162"/>
                    </a:lnTo>
                    <a:lnTo>
                      <a:pt x="15" y="122"/>
                    </a:lnTo>
                    <a:lnTo>
                      <a:pt x="34" y="87"/>
                    </a:lnTo>
                    <a:lnTo>
                      <a:pt x="59" y="58"/>
                    </a:lnTo>
                    <a:lnTo>
                      <a:pt x="88" y="32"/>
                    </a:lnTo>
                    <a:lnTo>
                      <a:pt x="123" y="15"/>
                    </a:lnTo>
                    <a:lnTo>
                      <a:pt x="162" y="4"/>
                    </a:lnTo>
                    <a:lnTo>
                      <a:pt x="205" y="0"/>
                    </a:lnTo>
                    <a:lnTo>
                      <a:pt x="244" y="4"/>
                    </a:lnTo>
                    <a:lnTo>
                      <a:pt x="283" y="15"/>
                    </a:lnTo>
                    <a:lnTo>
                      <a:pt x="316" y="34"/>
                    </a:lnTo>
                    <a:lnTo>
                      <a:pt x="348" y="61"/>
                    </a:lnTo>
                    <a:lnTo>
                      <a:pt x="373" y="88"/>
                    </a:lnTo>
                    <a:lnTo>
                      <a:pt x="390" y="125"/>
                    </a:lnTo>
                    <a:lnTo>
                      <a:pt x="402" y="164"/>
                    </a:lnTo>
                    <a:lnTo>
                      <a:pt x="408" y="207"/>
                    </a:lnTo>
                    <a:lnTo>
                      <a:pt x="402" y="247"/>
                    </a:lnTo>
                    <a:lnTo>
                      <a:pt x="390" y="286"/>
                    </a:lnTo>
                    <a:lnTo>
                      <a:pt x="370" y="320"/>
                    </a:lnTo>
                    <a:lnTo>
                      <a:pt x="346" y="352"/>
                    </a:lnTo>
                    <a:lnTo>
                      <a:pt x="314" y="374"/>
                    </a:lnTo>
                    <a:lnTo>
                      <a:pt x="281" y="395"/>
                    </a:lnTo>
                    <a:lnTo>
                      <a:pt x="242" y="406"/>
                    </a:lnTo>
                    <a:lnTo>
                      <a:pt x="203" y="413"/>
                    </a:lnTo>
                    <a:lnTo>
                      <a:pt x="160" y="406"/>
                    </a:lnTo>
                    <a:lnTo>
                      <a:pt x="123" y="395"/>
                    </a:lnTo>
                    <a:lnTo>
                      <a:pt x="88" y="374"/>
                    </a:lnTo>
                    <a:lnTo>
                      <a:pt x="59" y="350"/>
                    </a:lnTo>
                    <a:lnTo>
                      <a:pt x="34" y="318"/>
                    </a:lnTo>
                    <a:lnTo>
                      <a:pt x="15" y="285"/>
                    </a:lnTo>
                    <a:lnTo>
                      <a:pt x="4" y="245"/>
                    </a:lnTo>
                    <a:lnTo>
                      <a:pt x="0" y="2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0" name="Freeform 3273"/>
              <p:cNvSpPr>
                <a:spLocks noChangeAspect="1" noEditPoints="1"/>
              </p:cNvSpPr>
              <p:nvPr/>
            </p:nvSpPr>
            <p:spPr bwMode="auto">
              <a:xfrm rot="-8489556" flipH="1" flipV="1">
                <a:off x="5516235" y="1731353"/>
                <a:ext cx="39238" cy="50471"/>
              </a:xfrm>
              <a:custGeom>
                <a:avLst/>
                <a:gdLst>
                  <a:gd name="T0" fmla="*/ 2147483647 w 287"/>
                  <a:gd name="T1" fmla="*/ 2147483647 h 287"/>
                  <a:gd name="T2" fmla="*/ 2147483647 w 287"/>
                  <a:gd name="T3" fmla="*/ 2147483647 h 287"/>
                  <a:gd name="T4" fmla="*/ 2147483647 w 287"/>
                  <a:gd name="T5" fmla="*/ 2147483647 h 287"/>
                  <a:gd name="T6" fmla="*/ 2147483647 w 287"/>
                  <a:gd name="T7" fmla="*/ 2147483647 h 287"/>
                  <a:gd name="T8" fmla="*/ 2147483647 w 287"/>
                  <a:gd name="T9" fmla="*/ 2147483647 h 287"/>
                  <a:gd name="T10" fmla="*/ 2147483647 w 287"/>
                  <a:gd name="T11" fmla="*/ 2147483647 h 287"/>
                  <a:gd name="T12" fmla="*/ 2147483647 w 287"/>
                  <a:gd name="T13" fmla="*/ 2147483647 h 287"/>
                  <a:gd name="T14" fmla="*/ 2147483647 w 287"/>
                  <a:gd name="T15" fmla="*/ 2147483647 h 287"/>
                  <a:gd name="T16" fmla="*/ 2147483647 w 287"/>
                  <a:gd name="T17" fmla="*/ 2147483647 h 287"/>
                  <a:gd name="T18" fmla="*/ 2147483647 w 287"/>
                  <a:gd name="T19" fmla="*/ 0 h 287"/>
                  <a:gd name="T20" fmla="*/ 2147483647 w 287"/>
                  <a:gd name="T21" fmla="*/ 2147483647 h 287"/>
                  <a:gd name="T22" fmla="*/ 2147483647 w 287"/>
                  <a:gd name="T23" fmla="*/ 2147483647 h 287"/>
                  <a:gd name="T24" fmla="*/ 2147483647 w 287"/>
                  <a:gd name="T25" fmla="*/ 2147483647 h 287"/>
                  <a:gd name="T26" fmla="*/ 2147483647 w 287"/>
                  <a:gd name="T27" fmla="*/ 2147483647 h 287"/>
                  <a:gd name="T28" fmla="*/ 0 w 287"/>
                  <a:gd name="T29" fmla="*/ 2147483647 h 287"/>
                  <a:gd name="T30" fmla="*/ 2147483647 w 287"/>
                  <a:gd name="T31" fmla="*/ 2147483647 h 287"/>
                  <a:gd name="T32" fmla="*/ 2147483647 w 287"/>
                  <a:gd name="T33" fmla="*/ 2147483647 h 287"/>
                  <a:gd name="T34" fmla="*/ 2147483647 w 287"/>
                  <a:gd name="T35" fmla="*/ 2147483647 h 287"/>
                  <a:gd name="T36" fmla="*/ 2147483647 w 287"/>
                  <a:gd name="T37" fmla="*/ 2147483647 h 287"/>
                  <a:gd name="T38" fmla="*/ 2147483647 w 287"/>
                  <a:gd name="T39" fmla="*/ 2147483647 h 287"/>
                  <a:gd name="T40" fmla="*/ 2147483647 w 287"/>
                  <a:gd name="T41" fmla="*/ 2147483647 h 287"/>
                  <a:gd name="T42" fmla="*/ 2147483647 w 287"/>
                  <a:gd name="T43" fmla="*/ 2147483647 h 287"/>
                  <a:gd name="T44" fmla="*/ 2147483647 w 287"/>
                  <a:gd name="T45" fmla="*/ 2147483647 h 287"/>
                  <a:gd name="T46" fmla="*/ 2147483647 w 287"/>
                  <a:gd name="T47" fmla="*/ 2147483647 h 287"/>
                  <a:gd name="T48" fmla="*/ 2147483647 w 287"/>
                  <a:gd name="T49" fmla="*/ 2147483647 h 287"/>
                  <a:gd name="T50" fmla="*/ 2147483647 w 287"/>
                  <a:gd name="T51" fmla="*/ 2147483647 h 287"/>
                  <a:gd name="T52" fmla="*/ 2147483647 w 287"/>
                  <a:gd name="T53" fmla="*/ 2147483647 h 287"/>
                  <a:gd name="T54" fmla="*/ 2147483647 w 287"/>
                  <a:gd name="T55" fmla="*/ 2147483647 h 287"/>
                  <a:gd name="T56" fmla="*/ 2147483647 w 287"/>
                  <a:gd name="T57" fmla="*/ 2147483647 h 287"/>
                  <a:gd name="T58" fmla="*/ 2147483647 w 287"/>
                  <a:gd name="T59" fmla="*/ 2147483647 h 287"/>
                  <a:gd name="T60" fmla="*/ 2147483647 w 287"/>
                  <a:gd name="T61" fmla="*/ 2147483647 h 287"/>
                  <a:gd name="T62" fmla="*/ 2147483647 w 287"/>
                  <a:gd name="T63" fmla="*/ 2147483647 h 287"/>
                  <a:gd name="T64" fmla="*/ 2147483647 w 287"/>
                  <a:gd name="T65" fmla="*/ 2147483647 h 287"/>
                  <a:gd name="T66" fmla="*/ 2147483647 w 287"/>
                  <a:gd name="T67" fmla="*/ 2147483647 h 287"/>
                  <a:gd name="T68" fmla="*/ 2147483647 w 287"/>
                  <a:gd name="T69" fmla="*/ 2147483647 h 287"/>
                  <a:gd name="T70" fmla="*/ 2147483647 w 287"/>
                  <a:gd name="T71" fmla="*/ 2147483647 h 287"/>
                  <a:gd name="T72" fmla="*/ 2147483647 w 287"/>
                  <a:gd name="T73" fmla="*/ 2147483647 h 287"/>
                  <a:gd name="T74" fmla="*/ 2147483647 w 287"/>
                  <a:gd name="T75" fmla="*/ 2147483647 h 2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7"/>
                  <a:gd name="T115" fmla="*/ 0 h 287"/>
                  <a:gd name="T116" fmla="*/ 287 w 287"/>
                  <a:gd name="T117" fmla="*/ 287 h 28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7" h="287">
                    <a:moveTo>
                      <a:pt x="165" y="287"/>
                    </a:moveTo>
                    <a:lnTo>
                      <a:pt x="192" y="281"/>
                    </a:lnTo>
                    <a:lnTo>
                      <a:pt x="220" y="269"/>
                    </a:lnTo>
                    <a:lnTo>
                      <a:pt x="242" y="252"/>
                    </a:lnTo>
                    <a:lnTo>
                      <a:pt x="263" y="231"/>
                    </a:lnTo>
                    <a:lnTo>
                      <a:pt x="274" y="205"/>
                    </a:lnTo>
                    <a:lnTo>
                      <a:pt x="283" y="178"/>
                    </a:lnTo>
                    <a:lnTo>
                      <a:pt x="287" y="148"/>
                    </a:lnTo>
                    <a:lnTo>
                      <a:pt x="285" y="121"/>
                    </a:lnTo>
                    <a:lnTo>
                      <a:pt x="279" y="103"/>
                    </a:lnTo>
                    <a:lnTo>
                      <a:pt x="276" y="90"/>
                    </a:lnTo>
                    <a:lnTo>
                      <a:pt x="271" y="76"/>
                    </a:lnTo>
                    <a:lnTo>
                      <a:pt x="265" y="64"/>
                    </a:lnTo>
                    <a:lnTo>
                      <a:pt x="257" y="51"/>
                    </a:lnTo>
                    <a:lnTo>
                      <a:pt x="250" y="39"/>
                    </a:lnTo>
                    <a:lnTo>
                      <a:pt x="241" y="28"/>
                    </a:lnTo>
                    <a:lnTo>
                      <a:pt x="233" y="21"/>
                    </a:lnTo>
                    <a:lnTo>
                      <a:pt x="214" y="9"/>
                    </a:lnTo>
                    <a:lnTo>
                      <a:pt x="196" y="4"/>
                    </a:lnTo>
                    <a:lnTo>
                      <a:pt x="176" y="0"/>
                    </a:lnTo>
                    <a:lnTo>
                      <a:pt x="157" y="0"/>
                    </a:lnTo>
                    <a:lnTo>
                      <a:pt x="124" y="2"/>
                    </a:lnTo>
                    <a:lnTo>
                      <a:pt x="95" y="12"/>
                    </a:lnTo>
                    <a:lnTo>
                      <a:pt x="68" y="25"/>
                    </a:lnTo>
                    <a:lnTo>
                      <a:pt x="46" y="45"/>
                    </a:lnTo>
                    <a:lnTo>
                      <a:pt x="25" y="66"/>
                    </a:lnTo>
                    <a:lnTo>
                      <a:pt x="11" y="94"/>
                    </a:lnTo>
                    <a:lnTo>
                      <a:pt x="2" y="122"/>
                    </a:lnTo>
                    <a:lnTo>
                      <a:pt x="0" y="156"/>
                    </a:lnTo>
                    <a:lnTo>
                      <a:pt x="0" y="173"/>
                    </a:lnTo>
                    <a:lnTo>
                      <a:pt x="5" y="192"/>
                    </a:lnTo>
                    <a:lnTo>
                      <a:pt x="10" y="209"/>
                    </a:lnTo>
                    <a:lnTo>
                      <a:pt x="17" y="226"/>
                    </a:lnTo>
                    <a:lnTo>
                      <a:pt x="25" y="233"/>
                    </a:lnTo>
                    <a:lnTo>
                      <a:pt x="38" y="242"/>
                    </a:lnTo>
                    <a:lnTo>
                      <a:pt x="52" y="254"/>
                    </a:lnTo>
                    <a:lnTo>
                      <a:pt x="71" y="268"/>
                    </a:lnTo>
                    <a:lnTo>
                      <a:pt x="90" y="274"/>
                    </a:lnTo>
                    <a:lnTo>
                      <a:pt x="114" y="282"/>
                    </a:lnTo>
                    <a:lnTo>
                      <a:pt x="136" y="287"/>
                    </a:lnTo>
                    <a:lnTo>
                      <a:pt x="165" y="287"/>
                    </a:lnTo>
                    <a:close/>
                    <a:moveTo>
                      <a:pt x="57" y="218"/>
                    </a:moveTo>
                    <a:lnTo>
                      <a:pt x="52" y="212"/>
                    </a:lnTo>
                    <a:lnTo>
                      <a:pt x="47" y="201"/>
                    </a:lnTo>
                    <a:lnTo>
                      <a:pt x="40" y="185"/>
                    </a:lnTo>
                    <a:lnTo>
                      <a:pt x="36" y="164"/>
                    </a:lnTo>
                    <a:lnTo>
                      <a:pt x="32" y="140"/>
                    </a:lnTo>
                    <a:lnTo>
                      <a:pt x="36" y="115"/>
                    </a:lnTo>
                    <a:lnTo>
                      <a:pt x="46" y="90"/>
                    </a:lnTo>
                    <a:lnTo>
                      <a:pt x="68" y="70"/>
                    </a:lnTo>
                    <a:lnTo>
                      <a:pt x="92" y="51"/>
                    </a:lnTo>
                    <a:lnTo>
                      <a:pt x="117" y="39"/>
                    </a:lnTo>
                    <a:lnTo>
                      <a:pt x="138" y="34"/>
                    </a:lnTo>
                    <a:lnTo>
                      <a:pt x="160" y="36"/>
                    </a:lnTo>
                    <a:lnTo>
                      <a:pt x="177" y="38"/>
                    </a:lnTo>
                    <a:lnTo>
                      <a:pt x="192" y="44"/>
                    </a:lnTo>
                    <a:lnTo>
                      <a:pt x="203" y="49"/>
                    </a:lnTo>
                    <a:lnTo>
                      <a:pt x="211" y="57"/>
                    </a:lnTo>
                    <a:lnTo>
                      <a:pt x="205" y="55"/>
                    </a:lnTo>
                    <a:lnTo>
                      <a:pt x="196" y="55"/>
                    </a:lnTo>
                    <a:lnTo>
                      <a:pt x="181" y="52"/>
                    </a:lnTo>
                    <a:lnTo>
                      <a:pt x="166" y="55"/>
                    </a:lnTo>
                    <a:lnTo>
                      <a:pt x="146" y="57"/>
                    </a:lnTo>
                    <a:lnTo>
                      <a:pt x="125" y="62"/>
                    </a:lnTo>
                    <a:lnTo>
                      <a:pt x="103" y="71"/>
                    </a:lnTo>
                    <a:lnTo>
                      <a:pt x="86" y="89"/>
                    </a:lnTo>
                    <a:lnTo>
                      <a:pt x="70" y="108"/>
                    </a:lnTo>
                    <a:lnTo>
                      <a:pt x="59" y="128"/>
                    </a:lnTo>
                    <a:lnTo>
                      <a:pt x="51" y="148"/>
                    </a:lnTo>
                    <a:lnTo>
                      <a:pt x="51" y="172"/>
                    </a:lnTo>
                    <a:lnTo>
                      <a:pt x="51" y="188"/>
                    </a:lnTo>
                    <a:lnTo>
                      <a:pt x="52" y="204"/>
                    </a:lnTo>
                    <a:lnTo>
                      <a:pt x="54" y="212"/>
                    </a:lnTo>
                    <a:lnTo>
                      <a:pt x="57" y="218"/>
                    </a:lnTo>
                    <a:close/>
                  </a:path>
                </a:pathLst>
              </a:custGeom>
              <a:solidFill>
                <a:srgbClr val="F9DD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1" name="Freeform 3274"/>
              <p:cNvSpPr>
                <a:spLocks noChangeAspect="1"/>
              </p:cNvSpPr>
              <p:nvPr/>
            </p:nvSpPr>
            <p:spPr bwMode="auto">
              <a:xfrm rot="-8489556" flipH="1" flipV="1">
                <a:off x="5524083" y="1734718"/>
                <a:ext cx="23543" cy="31965"/>
              </a:xfrm>
              <a:custGeom>
                <a:avLst/>
                <a:gdLst>
                  <a:gd name="T0" fmla="*/ 2147483647 w 179"/>
                  <a:gd name="T1" fmla="*/ 2147483647 h 184"/>
                  <a:gd name="T2" fmla="*/ 2147483647 w 179"/>
                  <a:gd name="T3" fmla="*/ 2147483647 h 184"/>
                  <a:gd name="T4" fmla="*/ 2147483647 w 179"/>
                  <a:gd name="T5" fmla="*/ 2147483647 h 184"/>
                  <a:gd name="T6" fmla="*/ 2147483647 w 179"/>
                  <a:gd name="T7" fmla="*/ 2147483647 h 184"/>
                  <a:gd name="T8" fmla="*/ 2147483647 w 179"/>
                  <a:gd name="T9" fmla="*/ 2147483647 h 184"/>
                  <a:gd name="T10" fmla="*/ 2147483647 w 179"/>
                  <a:gd name="T11" fmla="*/ 0 h 184"/>
                  <a:gd name="T12" fmla="*/ 2147483647 w 179"/>
                  <a:gd name="T13" fmla="*/ 2147483647 h 184"/>
                  <a:gd name="T14" fmla="*/ 2147483647 w 179"/>
                  <a:gd name="T15" fmla="*/ 2147483647 h 184"/>
                  <a:gd name="T16" fmla="*/ 2147483647 w 179"/>
                  <a:gd name="T17" fmla="*/ 2147483647 h 184"/>
                  <a:gd name="T18" fmla="*/ 2147483647 w 179"/>
                  <a:gd name="T19" fmla="*/ 2147483647 h 184"/>
                  <a:gd name="T20" fmla="*/ 2147483647 w 179"/>
                  <a:gd name="T21" fmla="*/ 2147483647 h 184"/>
                  <a:gd name="T22" fmla="*/ 0 w 179"/>
                  <a:gd name="T23" fmla="*/ 2147483647 h 184"/>
                  <a:gd name="T24" fmla="*/ 2147483647 w 179"/>
                  <a:gd name="T25" fmla="*/ 2147483647 h 184"/>
                  <a:gd name="T26" fmla="*/ 2147483647 w 179"/>
                  <a:gd name="T27" fmla="*/ 2147483647 h 184"/>
                  <a:gd name="T28" fmla="*/ 2147483647 w 179"/>
                  <a:gd name="T29" fmla="*/ 2147483647 h 184"/>
                  <a:gd name="T30" fmla="*/ 2147483647 w 179"/>
                  <a:gd name="T31" fmla="*/ 2147483647 h 184"/>
                  <a:gd name="T32" fmla="*/ 2147483647 w 179"/>
                  <a:gd name="T33" fmla="*/ 2147483647 h 184"/>
                  <a:gd name="T34" fmla="*/ 2147483647 w 179"/>
                  <a:gd name="T35" fmla="*/ 2147483647 h 184"/>
                  <a:gd name="T36" fmla="*/ 2147483647 w 179"/>
                  <a:gd name="T37" fmla="*/ 2147483647 h 184"/>
                  <a:gd name="T38" fmla="*/ 2147483647 w 179"/>
                  <a:gd name="T39" fmla="*/ 2147483647 h 184"/>
                  <a:gd name="T40" fmla="*/ 2147483647 w 179"/>
                  <a:gd name="T41" fmla="*/ 2147483647 h 184"/>
                  <a:gd name="T42" fmla="*/ 2147483647 w 179"/>
                  <a:gd name="T43" fmla="*/ 2147483647 h 184"/>
                  <a:gd name="T44" fmla="*/ 2147483647 w 179"/>
                  <a:gd name="T45" fmla="*/ 2147483647 h 184"/>
                  <a:gd name="T46" fmla="*/ 2147483647 w 179"/>
                  <a:gd name="T47" fmla="*/ 2147483647 h 184"/>
                  <a:gd name="T48" fmla="*/ 2147483647 w 179"/>
                  <a:gd name="T49" fmla="*/ 2147483647 h 184"/>
                  <a:gd name="T50" fmla="*/ 2147483647 w 179"/>
                  <a:gd name="T51" fmla="*/ 2147483647 h 184"/>
                  <a:gd name="T52" fmla="*/ 2147483647 w 179"/>
                  <a:gd name="T53" fmla="*/ 2147483647 h 184"/>
                  <a:gd name="T54" fmla="*/ 2147483647 w 179"/>
                  <a:gd name="T55" fmla="*/ 2147483647 h 184"/>
                  <a:gd name="T56" fmla="*/ 2147483647 w 179"/>
                  <a:gd name="T57" fmla="*/ 2147483647 h 184"/>
                  <a:gd name="T58" fmla="*/ 2147483647 w 179"/>
                  <a:gd name="T59" fmla="*/ 2147483647 h 184"/>
                  <a:gd name="T60" fmla="*/ 2147483647 w 179"/>
                  <a:gd name="T61" fmla="*/ 2147483647 h 184"/>
                  <a:gd name="T62" fmla="*/ 2147483647 w 179"/>
                  <a:gd name="T63" fmla="*/ 2147483647 h 184"/>
                  <a:gd name="T64" fmla="*/ 2147483647 w 179"/>
                  <a:gd name="T65" fmla="*/ 2147483647 h 184"/>
                  <a:gd name="T66" fmla="*/ 2147483647 w 179"/>
                  <a:gd name="T67" fmla="*/ 2147483647 h 1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9"/>
                  <a:gd name="T103" fmla="*/ 0 h 184"/>
                  <a:gd name="T104" fmla="*/ 179 w 179"/>
                  <a:gd name="T105" fmla="*/ 184 h 1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9" h="184">
                    <a:moveTo>
                      <a:pt x="179" y="23"/>
                    </a:moveTo>
                    <a:lnTo>
                      <a:pt x="171" y="15"/>
                    </a:lnTo>
                    <a:lnTo>
                      <a:pt x="160" y="10"/>
                    </a:lnTo>
                    <a:lnTo>
                      <a:pt x="145" y="4"/>
                    </a:lnTo>
                    <a:lnTo>
                      <a:pt x="128" y="2"/>
                    </a:lnTo>
                    <a:lnTo>
                      <a:pt x="106" y="0"/>
                    </a:lnTo>
                    <a:lnTo>
                      <a:pt x="85" y="5"/>
                    </a:lnTo>
                    <a:lnTo>
                      <a:pt x="60" y="17"/>
                    </a:lnTo>
                    <a:lnTo>
                      <a:pt x="36" y="36"/>
                    </a:lnTo>
                    <a:lnTo>
                      <a:pt x="14" y="56"/>
                    </a:lnTo>
                    <a:lnTo>
                      <a:pt x="4" y="81"/>
                    </a:lnTo>
                    <a:lnTo>
                      <a:pt x="0" y="106"/>
                    </a:lnTo>
                    <a:lnTo>
                      <a:pt x="4" y="130"/>
                    </a:lnTo>
                    <a:lnTo>
                      <a:pt x="8" y="151"/>
                    </a:lnTo>
                    <a:lnTo>
                      <a:pt x="15" y="167"/>
                    </a:lnTo>
                    <a:lnTo>
                      <a:pt x="20" y="178"/>
                    </a:lnTo>
                    <a:lnTo>
                      <a:pt x="25" y="184"/>
                    </a:lnTo>
                    <a:lnTo>
                      <a:pt x="22" y="178"/>
                    </a:lnTo>
                    <a:lnTo>
                      <a:pt x="20" y="170"/>
                    </a:lnTo>
                    <a:lnTo>
                      <a:pt x="19" y="154"/>
                    </a:lnTo>
                    <a:lnTo>
                      <a:pt x="19" y="138"/>
                    </a:lnTo>
                    <a:lnTo>
                      <a:pt x="19" y="114"/>
                    </a:lnTo>
                    <a:lnTo>
                      <a:pt x="27" y="94"/>
                    </a:lnTo>
                    <a:lnTo>
                      <a:pt x="38" y="74"/>
                    </a:lnTo>
                    <a:lnTo>
                      <a:pt x="54" y="55"/>
                    </a:lnTo>
                    <a:lnTo>
                      <a:pt x="71" y="37"/>
                    </a:lnTo>
                    <a:lnTo>
                      <a:pt x="93" y="28"/>
                    </a:lnTo>
                    <a:lnTo>
                      <a:pt x="114" y="23"/>
                    </a:lnTo>
                    <a:lnTo>
                      <a:pt x="134" y="21"/>
                    </a:lnTo>
                    <a:lnTo>
                      <a:pt x="149" y="18"/>
                    </a:lnTo>
                    <a:lnTo>
                      <a:pt x="164" y="21"/>
                    </a:lnTo>
                    <a:lnTo>
                      <a:pt x="173" y="21"/>
                    </a:lnTo>
                    <a:lnTo>
                      <a:pt x="179"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2" name="Freeform 3277"/>
              <p:cNvSpPr>
                <a:spLocks noChangeAspect="1"/>
              </p:cNvSpPr>
              <p:nvPr/>
            </p:nvSpPr>
            <p:spPr bwMode="auto">
              <a:xfrm rot="-8489556" flipH="1" flipV="1">
                <a:off x="5341537" y="1845608"/>
                <a:ext cx="164952" cy="544683"/>
              </a:xfrm>
              <a:custGeom>
                <a:avLst/>
                <a:gdLst>
                  <a:gd name="T0" fmla="*/ 2147483647 w 1152"/>
                  <a:gd name="T1" fmla="*/ 2147483647 h 3032"/>
                  <a:gd name="T2" fmla="*/ 2147483647 w 1152"/>
                  <a:gd name="T3" fmla="*/ 2147483647 h 3032"/>
                  <a:gd name="T4" fmla="*/ 2147483647 w 1152"/>
                  <a:gd name="T5" fmla="*/ 2147483647 h 3032"/>
                  <a:gd name="T6" fmla="*/ 2147483647 w 1152"/>
                  <a:gd name="T7" fmla="*/ 2147483647 h 3032"/>
                  <a:gd name="T8" fmla="*/ 2147483647 w 1152"/>
                  <a:gd name="T9" fmla="*/ 2147483647 h 3032"/>
                  <a:gd name="T10" fmla="*/ 2147483647 w 1152"/>
                  <a:gd name="T11" fmla="*/ 2147483647 h 3032"/>
                  <a:gd name="T12" fmla="*/ 2147483647 w 1152"/>
                  <a:gd name="T13" fmla="*/ 2147483647 h 3032"/>
                  <a:gd name="T14" fmla="*/ 2147483647 w 1152"/>
                  <a:gd name="T15" fmla="*/ 2147483647 h 3032"/>
                  <a:gd name="T16" fmla="*/ 2147483647 w 1152"/>
                  <a:gd name="T17" fmla="*/ 2147483647 h 3032"/>
                  <a:gd name="T18" fmla="*/ 2147483647 w 1152"/>
                  <a:gd name="T19" fmla="*/ 2147483647 h 3032"/>
                  <a:gd name="T20" fmla="*/ 2147483647 w 1152"/>
                  <a:gd name="T21" fmla="*/ 2147483647 h 3032"/>
                  <a:gd name="T22" fmla="*/ 2147483647 w 1152"/>
                  <a:gd name="T23" fmla="*/ 2147483647 h 3032"/>
                  <a:gd name="T24" fmla="*/ 2147483647 w 1152"/>
                  <a:gd name="T25" fmla="*/ 2147483647 h 3032"/>
                  <a:gd name="T26" fmla="*/ 2147483647 w 1152"/>
                  <a:gd name="T27" fmla="*/ 2147483647 h 3032"/>
                  <a:gd name="T28" fmla="*/ 2147483647 w 1152"/>
                  <a:gd name="T29" fmla="*/ 2147483647 h 3032"/>
                  <a:gd name="T30" fmla="*/ 2147483647 w 1152"/>
                  <a:gd name="T31" fmla="*/ 2147483647 h 3032"/>
                  <a:gd name="T32" fmla="*/ 2147483647 w 1152"/>
                  <a:gd name="T33" fmla="*/ 2147483647 h 3032"/>
                  <a:gd name="T34" fmla="*/ 2147483647 w 1152"/>
                  <a:gd name="T35" fmla="*/ 2147483647 h 3032"/>
                  <a:gd name="T36" fmla="*/ 2147483647 w 1152"/>
                  <a:gd name="T37" fmla="*/ 2147483647 h 3032"/>
                  <a:gd name="T38" fmla="*/ 2147483647 w 1152"/>
                  <a:gd name="T39" fmla="*/ 2147483647 h 3032"/>
                  <a:gd name="T40" fmla="*/ 2147483647 w 1152"/>
                  <a:gd name="T41" fmla="*/ 2147483647 h 3032"/>
                  <a:gd name="T42" fmla="*/ 2147483647 w 1152"/>
                  <a:gd name="T43" fmla="*/ 2147483647 h 3032"/>
                  <a:gd name="T44" fmla="*/ 2147483647 w 1152"/>
                  <a:gd name="T45" fmla="*/ 0 h 3032"/>
                  <a:gd name="T46" fmla="*/ 2147483647 w 1152"/>
                  <a:gd name="T47" fmla="*/ 2147483647 h 3032"/>
                  <a:gd name="T48" fmla="*/ 2147483647 w 1152"/>
                  <a:gd name="T49" fmla="*/ 2147483647 h 3032"/>
                  <a:gd name="T50" fmla="*/ 0 w 1152"/>
                  <a:gd name="T51" fmla="*/ 2147483647 h 3032"/>
                  <a:gd name="T52" fmla="*/ 0 w 1152"/>
                  <a:gd name="T53" fmla="*/ 2147483647 h 3032"/>
                  <a:gd name="T54" fmla="*/ 0 w 1152"/>
                  <a:gd name="T55" fmla="*/ 2147483647 h 3032"/>
                  <a:gd name="T56" fmla="*/ 0 w 1152"/>
                  <a:gd name="T57" fmla="*/ 2147483647 h 3032"/>
                  <a:gd name="T58" fmla="*/ 0 w 1152"/>
                  <a:gd name="T59" fmla="*/ 2147483647 h 3032"/>
                  <a:gd name="T60" fmla="*/ 0 w 1152"/>
                  <a:gd name="T61" fmla="*/ 2147483647 h 3032"/>
                  <a:gd name="T62" fmla="*/ 2147483647 w 1152"/>
                  <a:gd name="T63" fmla="*/ 2147483647 h 3032"/>
                  <a:gd name="T64" fmla="*/ 2147483647 w 1152"/>
                  <a:gd name="T65" fmla="*/ 2147483647 h 3032"/>
                  <a:gd name="T66" fmla="*/ 2147483647 w 1152"/>
                  <a:gd name="T67" fmla="*/ 2147483647 h 3032"/>
                  <a:gd name="T68" fmla="*/ 2147483647 w 1152"/>
                  <a:gd name="T69" fmla="*/ 2147483647 h 3032"/>
                  <a:gd name="T70" fmla="*/ 2147483647 w 1152"/>
                  <a:gd name="T71" fmla="*/ 2147483647 h 3032"/>
                  <a:gd name="T72" fmla="*/ 2147483647 w 1152"/>
                  <a:gd name="T73" fmla="*/ 2147483647 h 3032"/>
                  <a:gd name="T74" fmla="*/ 2147483647 w 1152"/>
                  <a:gd name="T75" fmla="*/ 2147483647 h 3032"/>
                  <a:gd name="T76" fmla="*/ 2147483647 w 1152"/>
                  <a:gd name="T77" fmla="*/ 2147483647 h 3032"/>
                  <a:gd name="T78" fmla="*/ 2147483647 w 1152"/>
                  <a:gd name="T79" fmla="*/ 2147483647 h 3032"/>
                  <a:gd name="T80" fmla="*/ 2147483647 w 1152"/>
                  <a:gd name="T81" fmla="*/ 2147483647 h 3032"/>
                  <a:gd name="T82" fmla="*/ 2147483647 w 1152"/>
                  <a:gd name="T83" fmla="*/ 2147483647 h 30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52"/>
                  <a:gd name="T127" fmla="*/ 0 h 3032"/>
                  <a:gd name="T128" fmla="*/ 1152 w 1152"/>
                  <a:gd name="T129" fmla="*/ 3032 h 303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52" h="3032">
                    <a:moveTo>
                      <a:pt x="168" y="2733"/>
                    </a:moveTo>
                    <a:lnTo>
                      <a:pt x="152" y="2723"/>
                    </a:lnTo>
                    <a:lnTo>
                      <a:pt x="138" y="2718"/>
                    </a:lnTo>
                    <a:lnTo>
                      <a:pt x="124" y="2709"/>
                    </a:lnTo>
                    <a:lnTo>
                      <a:pt x="111" y="2702"/>
                    </a:lnTo>
                    <a:lnTo>
                      <a:pt x="94" y="2693"/>
                    </a:lnTo>
                    <a:lnTo>
                      <a:pt x="81" y="2688"/>
                    </a:lnTo>
                    <a:lnTo>
                      <a:pt x="65" y="2678"/>
                    </a:lnTo>
                    <a:lnTo>
                      <a:pt x="52" y="2673"/>
                    </a:lnTo>
                    <a:lnTo>
                      <a:pt x="52" y="2344"/>
                    </a:lnTo>
                    <a:lnTo>
                      <a:pt x="52" y="2021"/>
                    </a:lnTo>
                    <a:lnTo>
                      <a:pt x="52" y="1696"/>
                    </a:lnTo>
                    <a:lnTo>
                      <a:pt x="52" y="1376"/>
                    </a:lnTo>
                    <a:lnTo>
                      <a:pt x="52" y="1051"/>
                    </a:lnTo>
                    <a:lnTo>
                      <a:pt x="52" y="728"/>
                    </a:lnTo>
                    <a:lnTo>
                      <a:pt x="52" y="400"/>
                    </a:lnTo>
                    <a:lnTo>
                      <a:pt x="54" y="69"/>
                    </a:lnTo>
                    <a:lnTo>
                      <a:pt x="68" y="74"/>
                    </a:lnTo>
                    <a:lnTo>
                      <a:pt x="82" y="80"/>
                    </a:lnTo>
                    <a:lnTo>
                      <a:pt x="95" y="85"/>
                    </a:lnTo>
                    <a:lnTo>
                      <a:pt x="112" y="91"/>
                    </a:lnTo>
                    <a:lnTo>
                      <a:pt x="125" y="96"/>
                    </a:lnTo>
                    <a:lnTo>
                      <a:pt x="141" y="103"/>
                    </a:lnTo>
                    <a:lnTo>
                      <a:pt x="154" y="109"/>
                    </a:lnTo>
                    <a:lnTo>
                      <a:pt x="170" y="114"/>
                    </a:lnTo>
                    <a:lnTo>
                      <a:pt x="250" y="138"/>
                    </a:lnTo>
                    <a:lnTo>
                      <a:pt x="330" y="159"/>
                    </a:lnTo>
                    <a:lnTo>
                      <a:pt x="408" y="176"/>
                    </a:lnTo>
                    <a:lnTo>
                      <a:pt x="486" y="187"/>
                    </a:lnTo>
                    <a:lnTo>
                      <a:pt x="562" y="192"/>
                    </a:lnTo>
                    <a:lnTo>
                      <a:pt x="638" y="192"/>
                    </a:lnTo>
                    <a:lnTo>
                      <a:pt x="715" y="189"/>
                    </a:lnTo>
                    <a:lnTo>
                      <a:pt x="791" y="181"/>
                    </a:lnTo>
                    <a:lnTo>
                      <a:pt x="786" y="127"/>
                    </a:lnTo>
                    <a:lnTo>
                      <a:pt x="697" y="135"/>
                    </a:lnTo>
                    <a:lnTo>
                      <a:pt x="608" y="138"/>
                    </a:lnTo>
                    <a:lnTo>
                      <a:pt x="518" y="135"/>
                    </a:lnTo>
                    <a:lnTo>
                      <a:pt x="428" y="127"/>
                    </a:lnTo>
                    <a:lnTo>
                      <a:pt x="336" y="110"/>
                    </a:lnTo>
                    <a:lnTo>
                      <a:pt x="244" y="88"/>
                    </a:lnTo>
                    <a:lnTo>
                      <a:pt x="149" y="58"/>
                    </a:lnTo>
                    <a:lnTo>
                      <a:pt x="54" y="21"/>
                    </a:lnTo>
                    <a:lnTo>
                      <a:pt x="41" y="16"/>
                    </a:lnTo>
                    <a:lnTo>
                      <a:pt x="29" y="10"/>
                    </a:lnTo>
                    <a:lnTo>
                      <a:pt x="16" y="5"/>
                    </a:lnTo>
                    <a:lnTo>
                      <a:pt x="3" y="0"/>
                    </a:lnTo>
                    <a:lnTo>
                      <a:pt x="3" y="10"/>
                    </a:lnTo>
                    <a:lnTo>
                      <a:pt x="3" y="21"/>
                    </a:lnTo>
                    <a:lnTo>
                      <a:pt x="3" y="32"/>
                    </a:lnTo>
                    <a:lnTo>
                      <a:pt x="3" y="46"/>
                    </a:lnTo>
                    <a:lnTo>
                      <a:pt x="0" y="373"/>
                    </a:lnTo>
                    <a:lnTo>
                      <a:pt x="0" y="701"/>
                    </a:lnTo>
                    <a:lnTo>
                      <a:pt x="0" y="1024"/>
                    </a:lnTo>
                    <a:lnTo>
                      <a:pt x="0" y="1350"/>
                    </a:lnTo>
                    <a:lnTo>
                      <a:pt x="0" y="1670"/>
                    </a:lnTo>
                    <a:lnTo>
                      <a:pt x="0" y="1994"/>
                    </a:lnTo>
                    <a:lnTo>
                      <a:pt x="0" y="2317"/>
                    </a:lnTo>
                    <a:lnTo>
                      <a:pt x="0" y="2646"/>
                    </a:lnTo>
                    <a:lnTo>
                      <a:pt x="0" y="2657"/>
                    </a:lnTo>
                    <a:lnTo>
                      <a:pt x="0" y="2669"/>
                    </a:lnTo>
                    <a:lnTo>
                      <a:pt x="0" y="2678"/>
                    </a:lnTo>
                    <a:lnTo>
                      <a:pt x="0" y="2691"/>
                    </a:lnTo>
                    <a:lnTo>
                      <a:pt x="11" y="2697"/>
                    </a:lnTo>
                    <a:lnTo>
                      <a:pt x="25" y="2705"/>
                    </a:lnTo>
                    <a:lnTo>
                      <a:pt x="38" y="2710"/>
                    </a:lnTo>
                    <a:lnTo>
                      <a:pt x="52" y="2718"/>
                    </a:lnTo>
                    <a:lnTo>
                      <a:pt x="195" y="2789"/>
                    </a:lnTo>
                    <a:lnTo>
                      <a:pt x="336" y="2855"/>
                    </a:lnTo>
                    <a:lnTo>
                      <a:pt x="475" y="2912"/>
                    </a:lnTo>
                    <a:lnTo>
                      <a:pt x="615" y="2960"/>
                    </a:lnTo>
                    <a:lnTo>
                      <a:pt x="751" y="2996"/>
                    </a:lnTo>
                    <a:lnTo>
                      <a:pt x="886" y="3022"/>
                    </a:lnTo>
                    <a:lnTo>
                      <a:pt x="1018" y="3032"/>
                    </a:lnTo>
                    <a:lnTo>
                      <a:pt x="1152" y="3028"/>
                    </a:lnTo>
                    <a:lnTo>
                      <a:pt x="1147" y="2981"/>
                    </a:lnTo>
                    <a:lnTo>
                      <a:pt x="1028" y="2987"/>
                    </a:lnTo>
                    <a:lnTo>
                      <a:pt x="908" y="2981"/>
                    </a:lnTo>
                    <a:lnTo>
                      <a:pt x="787" y="2964"/>
                    </a:lnTo>
                    <a:lnTo>
                      <a:pt x="668" y="2936"/>
                    </a:lnTo>
                    <a:lnTo>
                      <a:pt x="543" y="2896"/>
                    </a:lnTo>
                    <a:lnTo>
                      <a:pt x="421" y="2849"/>
                    </a:lnTo>
                    <a:lnTo>
                      <a:pt x="295" y="2793"/>
                    </a:lnTo>
                    <a:lnTo>
                      <a:pt x="168" y="27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3" name="Freeform 3278"/>
              <p:cNvSpPr>
                <a:spLocks noChangeAspect="1"/>
              </p:cNvSpPr>
              <p:nvPr/>
            </p:nvSpPr>
            <p:spPr bwMode="auto">
              <a:xfrm rot="-8489556" flipH="1" flipV="1">
                <a:off x="5506489" y="1916798"/>
                <a:ext cx="6284" cy="529783"/>
              </a:xfrm>
              <a:custGeom>
                <a:avLst/>
                <a:gdLst>
                  <a:gd name="T0" fmla="*/ 2147483647 w 43"/>
                  <a:gd name="T1" fmla="*/ 2147483647 h 2938"/>
                  <a:gd name="T2" fmla="*/ 2147483647 w 43"/>
                  <a:gd name="T3" fmla="*/ 2147483647 h 2938"/>
                  <a:gd name="T4" fmla="*/ 2147483647 w 43"/>
                  <a:gd name="T5" fmla="*/ 2147483647 h 2938"/>
                  <a:gd name="T6" fmla="*/ 2147483647 w 43"/>
                  <a:gd name="T7" fmla="*/ 2147483647 h 2938"/>
                  <a:gd name="T8" fmla="*/ 2147483647 w 43"/>
                  <a:gd name="T9" fmla="*/ 2147483647 h 2938"/>
                  <a:gd name="T10" fmla="*/ 2147483647 w 43"/>
                  <a:gd name="T11" fmla="*/ 2147483647 h 2938"/>
                  <a:gd name="T12" fmla="*/ 2147483647 w 43"/>
                  <a:gd name="T13" fmla="*/ 2147483647 h 2938"/>
                  <a:gd name="T14" fmla="*/ 2147483647 w 43"/>
                  <a:gd name="T15" fmla="*/ 2147483647 h 2938"/>
                  <a:gd name="T16" fmla="*/ 0 w 43"/>
                  <a:gd name="T17" fmla="*/ 0 h 2938"/>
                  <a:gd name="T18" fmla="*/ 2147483647 w 43"/>
                  <a:gd name="T19" fmla="*/ 2147483647 h 2938"/>
                  <a:gd name="T20" fmla="*/ 2147483647 w 43"/>
                  <a:gd name="T21" fmla="*/ 2147483647 h 2938"/>
                  <a:gd name="T22" fmla="*/ 2147483647 w 43"/>
                  <a:gd name="T23" fmla="*/ 2147483647 h 2938"/>
                  <a:gd name="T24" fmla="*/ 2147483647 w 43"/>
                  <a:gd name="T25" fmla="*/ 2147483647 h 2938"/>
                  <a:gd name="T26" fmla="*/ 2147483647 w 43"/>
                  <a:gd name="T27" fmla="*/ 2147483647 h 2938"/>
                  <a:gd name="T28" fmla="*/ 2147483647 w 43"/>
                  <a:gd name="T29" fmla="*/ 2147483647 h 2938"/>
                  <a:gd name="T30" fmla="*/ 2147483647 w 43"/>
                  <a:gd name="T31" fmla="*/ 2147483647 h 2938"/>
                  <a:gd name="T32" fmla="*/ 2147483647 w 43"/>
                  <a:gd name="T33" fmla="*/ 2147483647 h 2938"/>
                  <a:gd name="T34" fmla="*/ 2147483647 w 43"/>
                  <a:gd name="T35" fmla="*/ 2147483647 h 29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2938"/>
                  <a:gd name="T56" fmla="*/ 43 w 43"/>
                  <a:gd name="T57" fmla="*/ 2938 h 29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2938">
                    <a:moveTo>
                      <a:pt x="43" y="2938"/>
                    </a:moveTo>
                    <a:lnTo>
                      <a:pt x="38" y="2570"/>
                    </a:lnTo>
                    <a:lnTo>
                      <a:pt x="32" y="2204"/>
                    </a:lnTo>
                    <a:lnTo>
                      <a:pt x="27" y="1840"/>
                    </a:lnTo>
                    <a:lnTo>
                      <a:pt x="22" y="1478"/>
                    </a:lnTo>
                    <a:lnTo>
                      <a:pt x="17" y="1111"/>
                    </a:lnTo>
                    <a:lnTo>
                      <a:pt x="11" y="745"/>
                    </a:lnTo>
                    <a:lnTo>
                      <a:pt x="6" y="372"/>
                    </a:lnTo>
                    <a:lnTo>
                      <a:pt x="0" y="0"/>
                    </a:lnTo>
                    <a:lnTo>
                      <a:pt x="6" y="372"/>
                    </a:lnTo>
                    <a:lnTo>
                      <a:pt x="11" y="745"/>
                    </a:lnTo>
                    <a:lnTo>
                      <a:pt x="17" y="1111"/>
                    </a:lnTo>
                    <a:lnTo>
                      <a:pt x="22" y="1478"/>
                    </a:lnTo>
                    <a:lnTo>
                      <a:pt x="27" y="1840"/>
                    </a:lnTo>
                    <a:lnTo>
                      <a:pt x="32" y="2204"/>
                    </a:lnTo>
                    <a:lnTo>
                      <a:pt x="38" y="2570"/>
                    </a:lnTo>
                    <a:lnTo>
                      <a:pt x="43" y="29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4" name="Freeform 3279"/>
              <p:cNvSpPr>
                <a:spLocks noChangeAspect="1"/>
              </p:cNvSpPr>
              <p:nvPr/>
            </p:nvSpPr>
            <p:spPr bwMode="auto">
              <a:xfrm rot="-8489556" flipH="1" flipV="1">
                <a:off x="5602318" y="1910175"/>
                <a:ext cx="229361" cy="127479"/>
              </a:xfrm>
              <a:custGeom>
                <a:avLst/>
                <a:gdLst>
                  <a:gd name="T0" fmla="*/ 2147483647 w 1600"/>
                  <a:gd name="T1" fmla="*/ 2147483647 h 709"/>
                  <a:gd name="T2" fmla="*/ 2147483647 w 1600"/>
                  <a:gd name="T3" fmla="*/ 2147483647 h 709"/>
                  <a:gd name="T4" fmla="*/ 2147483647 w 1600"/>
                  <a:gd name="T5" fmla="*/ 2147483647 h 709"/>
                  <a:gd name="T6" fmla="*/ 2147483647 w 1600"/>
                  <a:gd name="T7" fmla="*/ 2147483647 h 709"/>
                  <a:gd name="T8" fmla="*/ 2147483647 w 1600"/>
                  <a:gd name="T9" fmla="*/ 2147483647 h 709"/>
                  <a:gd name="T10" fmla="*/ 2147483647 w 1600"/>
                  <a:gd name="T11" fmla="*/ 2147483647 h 709"/>
                  <a:gd name="T12" fmla="*/ 2147483647 w 1600"/>
                  <a:gd name="T13" fmla="*/ 2147483647 h 709"/>
                  <a:gd name="T14" fmla="*/ 2147483647 w 1600"/>
                  <a:gd name="T15" fmla="*/ 2147483647 h 709"/>
                  <a:gd name="T16" fmla="*/ 2147483647 w 1600"/>
                  <a:gd name="T17" fmla="*/ 2147483647 h 709"/>
                  <a:gd name="T18" fmla="*/ 2147483647 w 1600"/>
                  <a:gd name="T19" fmla="*/ 2147483647 h 709"/>
                  <a:gd name="T20" fmla="*/ 2147483647 w 1600"/>
                  <a:gd name="T21" fmla="*/ 2147483647 h 709"/>
                  <a:gd name="T22" fmla="*/ 2147483647 w 1600"/>
                  <a:gd name="T23" fmla="*/ 2147483647 h 709"/>
                  <a:gd name="T24" fmla="*/ 2147483647 w 1600"/>
                  <a:gd name="T25" fmla="*/ 2147483647 h 709"/>
                  <a:gd name="T26" fmla="*/ 2147483647 w 1600"/>
                  <a:gd name="T27" fmla="*/ 0 h 709"/>
                  <a:gd name="T28" fmla="*/ 2147483647 w 1600"/>
                  <a:gd name="T29" fmla="*/ 2147483647 h 709"/>
                  <a:gd name="T30" fmla="*/ 2147483647 w 1600"/>
                  <a:gd name="T31" fmla="*/ 2147483647 h 709"/>
                  <a:gd name="T32" fmla="*/ 2147483647 w 1600"/>
                  <a:gd name="T33" fmla="*/ 2147483647 h 709"/>
                  <a:gd name="T34" fmla="*/ 2147483647 w 1600"/>
                  <a:gd name="T35" fmla="*/ 2147483647 h 709"/>
                  <a:gd name="T36" fmla="*/ 2147483647 w 1600"/>
                  <a:gd name="T37" fmla="*/ 2147483647 h 709"/>
                  <a:gd name="T38" fmla="*/ 2147483647 w 1600"/>
                  <a:gd name="T39" fmla="*/ 2147483647 h 709"/>
                  <a:gd name="T40" fmla="*/ 2147483647 w 1600"/>
                  <a:gd name="T41" fmla="*/ 2147483647 h 709"/>
                  <a:gd name="T42" fmla="*/ 2147483647 w 1600"/>
                  <a:gd name="T43" fmla="*/ 2147483647 h 709"/>
                  <a:gd name="T44" fmla="*/ 2147483647 w 1600"/>
                  <a:gd name="T45" fmla="*/ 2147483647 h 709"/>
                  <a:gd name="T46" fmla="*/ 2147483647 w 1600"/>
                  <a:gd name="T47" fmla="*/ 2147483647 h 709"/>
                  <a:gd name="T48" fmla="*/ 2147483647 w 1600"/>
                  <a:gd name="T49" fmla="*/ 2147483647 h 709"/>
                  <a:gd name="T50" fmla="*/ 2147483647 w 1600"/>
                  <a:gd name="T51" fmla="*/ 2147483647 h 709"/>
                  <a:gd name="T52" fmla="*/ 2147483647 w 1600"/>
                  <a:gd name="T53" fmla="*/ 2147483647 h 709"/>
                  <a:gd name="T54" fmla="*/ 2147483647 w 1600"/>
                  <a:gd name="T55" fmla="*/ 2147483647 h 709"/>
                  <a:gd name="T56" fmla="*/ 2147483647 w 1600"/>
                  <a:gd name="T57" fmla="*/ 2147483647 h 709"/>
                  <a:gd name="T58" fmla="*/ 0 w 1600"/>
                  <a:gd name="T59" fmla="*/ 2147483647 h 709"/>
                  <a:gd name="T60" fmla="*/ 2147483647 w 1600"/>
                  <a:gd name="T61" fmla="*/ 2147483647 h 709"/>
                  <a:gd name="T62" fmla="*/ 2147483647 w 1600"/>
                  <a:gd name="T63" fmla="*/ 2147483647 h 709"/>
                  <a:gd name="T64" fmla="*/ 2147483647 w 1600"/>
                  <a:gd name="T65" fmla="*/ 2147483647 h 709"/>
                  <a:gd name="T66" fmla="*/ 2147483647 w 1600"/>
                  <a:gd name="T67" fmla="*/ 2147483647 h 709"/>
                  <a:gd name="T68" fmla="*/ 2147483647 w 1600"/>
                  <a:gd name="T69" fmla="*/ 2147483647 h 709"/>
                  <a:gd name="T70" fmla="*/ 2147483647 w 1600"/>
                  <a:gd name="T71" fmla="*/ 2147483647 h 709"/>
                  <a:gd name="T72" fmla="*/ 2147483647 w 1600"/>
                  <a:gd name="T73" fmla="*/ 2147483647 h 709"/>
                  <a:gd name="T74" fmla="*/ 2147483647 w 1600"/>
                  <a:gd name="T75" fmla="*/ 2147483647 h 709"/>
                  <a:gd name="T76" fmla="*/ 2147483647 w 1600"/>
                  <a:gd name="T77" fmla="*/ 2147483647 h 709"/>
                  <a:gd name="T78" fmla="*/ 2147483647 w 1600"/>
                  <a:gd name="T79" fmla="*/ 2147483647 h 70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00"/>
                  <a:gd name="T121" fmla="*/ 0 h 709"/>
                  <a:gd name="T122" fmla="*/ 1600 w 1600"/>
                  <a:gd name="T123" fmla="*/ 709 h 70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00" h="709">
                    <a:moveTo>
                      <a:pt x="448" y="559"/>
                    </a:moveTo>
                    <a:lnTo>
                      <a:pt x="459" y="552"/>
                    </a:lnTo>
                    <a:lnTo>
                      <a:pt x="470" y="546"/>
                    </a:lnTo>
                    <a:lnTo>
                      <a:pt x="481" y="541"/>
                    </a:lnTo>
                    <a:lnTo>
                      <a:pt x="492" y="535"/>
                    </a:lnTo>
                    <a:lnTo>
                      <a:pt x="628" y="452"/>
                    </a:lnTo>
                    <a:lnTo>
                      <a:pt x="764" y="371"/>
                    </a:lnTo>
                    <a:lnTo>
                      <a:pt x="899" y="292"/>
                    </a:lnTo>
                    <a:lnTo>
                      <a:pt x="1035" y="218"/>
                    </a:lnTo>
                    <a:lnTo>
                      <a:pt x="1171" y="152"/>
                    </a:lnTo>
                    <a:lnTo>
                      <a:pt x="1313" y="102"/>
                    </a:lnTo>
                    <a:lnTo>
                      <a:pt x="1453" y="66"/>
                    </a:lnTo>
                    <a:lnTo>
                      <a:pt x="1600" y="51"/>
                    </a:lnTo>
                    <a:lnTo>
                      <a:pt x="1594" y="0"/>
                    </a:lnTo>
                    <a:lnTo>
                      <a:pt x="1448" y="15"/>
                    </a:lnTo>
                    <a:lnTo>
                      <a:pt x="1307" y="51"/>
                    </a:lnTo>
                    <a:lnTo>
                      <a:pt x="1167" y="104"/>
                    </a:lnTo>
                    <a:lnTo>
                      <a:pt x="1034" y="170"/>
                    </a:lnTo>
                    <a:lnTo>
                      <a:pt x="896" y="242"/>
                    </a:lnTo>
                    <a:lnTo>
                      <a:pt x="762" y="320"/>
                    </a:lnTo>
                    <a:lnTo>
                      <a:pt x="627" y="402"/>
                    </a:lnTo>
                    <a:lnTo>
                      <a:pt x="491" y="482"/>
                    </a:lnTo>
                    <a:lnTo>
                      <a:pt x="429" y="512"/>
                    </a:lnTo>
                    <a:lnTo>
                      <a:pt x="367" y="542"/>
                    </a:lnTo>
                    <a:lnTo>
                      <a:pt x="307" y="568"/>
                    </a:lnTo>
                    <a:lnTo>
                      <a:pt x="247" y="592"/>
                    </a:lnTo>
                    <a:lnTo>
                      <a:pt x="183" y="611"/>
                    </a:lnTo>
                    <a:lnTo>
                      <a:pt x="122" y="629"/>
                    </a:lnTo>
                    <a:lnTo>
                      <a:pt x="61" y="642"/>
                    </a:lnTo>
                    <a:lnTo>
                      <a:pt x="0" y="655"/>
                    </a:lnTo>
                    <a:lnTo>
                      <a:pt x="5" y="709"/>
                    </a:lnTo>
                    <a:lnTo>
                      <a:pt x="60" y="698"/>
                    </a:lnTo>
                    <a:lnTo>
                      <a:pt x="115" y="687"/>
                    </a:lnTo>
                    <a:lnTo>
                      <a:pt x="171" y="670"/>
                    </a:lnTo>
                    <a:lnTo>
                      <a:pt x="226" y="653"/>
                    </a:lnTo>
                    <a:lnTo>
                      <a:pt x="280" y="632"/>
                    </a:lnTo>
                    <a:lnTo>
                      <a:pt x="337" y="610"/>
                    </a:lnTo>
                    <a:lnTo>
                      <a:pt x="392" y="586"/>
                    </a:lnTo>
                    <a:lnTo>
                      <a:pt x="448" y="5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5" name="Freeform 3280"/>
              <p:cNvSpPr>
                <a:spLocks noChangeAspect="1"/>
              </p:cNvSpPr>
              <p:nvPr/>
            </p:nvSpPr>
            <p:spPr bwMode="auto">
              <a:xfrm rot="-8489556" flipH="1" flipV="1">
                <a:off x="5500205" y="1916798"/>
                <a:ext cx="6284" cy="526472"/>
              </a:xfrm>
              <a:custGeom>
                <a:avLst/>
                <a:gdLst>
                  <a:gd name="T0" fmla="*/ 2147483647 w 39"/>
                  <a:gd name="T1" fmla="*/ 2147483647 h 2927"/>
                  <a:gd name="T2" fmla="*/ 2147483647 w 39"/>
                  <a:gd name="T3" fmla="*/ 2147483647 h 2927"/>
                  <a:gd name="T4" fmla="*/ 2147483647 w 39"/>
                  <a:gd name="T5" fmla="*/ 2147483647 h 2927"/>
                  <a:gd name="T6" fmla="*/ 2147483647 w 39"/>
                  <a:gd name="T7" fmla="*/ 2147483647 h 2927"/>
                  <a:gd name="T8" fmla="*/ 2147483647 w 39"/>
                  <a:gd name="T9" fmla="*/ 2147483647 h 2927"/>
                  <a:gd name="T10" fmla="*/ 2147483647 w 39"/>
                  <a:gd name="T11" fmla="*/ 2147483647 h 2927"/>
                  <a:gd name="T12" fmla="*/ 2147483647 w 39"/>
                  <a:gd name="T13" fmla="*/ 2147483647 h 2927"/>
                  <a:gd name="T14" fmla="*/ 2147483647 w 39"/>
                  <a:gd name="T15" fmla="*/ 2147483647 h 2927"/>
                  <a:gd name="T16" fmla="*/ 0 w 39"/>
                  <a:gd name="T17" fmla="*/ 0 h 2927"/>
                  <a:gd name="T18" fmla="*/ 2147483647 w 39"/>
                  <a:gd name="T19" fmla="*/ 2147483647 h 2927"/>
                  <a:gd name="T20" fmla="*/ 2147483647 w 39"/>
                  <a:gd name="T21" fmla="*/ 2147483647 h 2927"/>
                  <a:gd name="T22" fmla="*/ 2147483647 w 39"/>
                  <a:gd name="T23" fmla="*/ 2147483647 h 2927"/>
                  <a:gd name="T24" fmla="*/ 2147483647 w 39"/>
                  <a:gd name="T25" fmla="*/ 2147483647 h 2927"/>
                  <a:gd name="T26" fmla="*/ 2147483647 w 39"/>
                  <a:gd name="T27" fmla="*/ 2147483647 h 2927"/>
                  <a:gd name="T28" fmla="*/ 2147483647 w 39"/>
                  <a:gd name="T29" fmla="*/ 2147483647 h 2927"/>
                  <a:gd name="T30" fmla="*/ 2147483647 w 39"/>
                  <a:gd name="T31" fmla="*/ 2147483647 h 2927"/>
                  <a:gd name="T32" fmla="*/ 2147483647 w 39"/>
                  <a:gd name="T33" fmla="*/ 2147483647 h 2927"/>
                  <a:gd name="T34" fmla="*/ 2147483647 w 39"/>
                  <a:gd name="T35" fmla="*/ 2147483647 h 29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
                  <a:gd name="T55" fmla="*/ 0 h 2927"/>
                  <a:gd name="T56" fmla="*/ 39 w 39"/>
                  <a:gd name="T57" fmla="*/ 2927 h 29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 h="2927">
                    <a:moveTo>
                      <a:pt x="39" y="2927"/>
                    </a:moveTo>
                    <a:lnTo>
                      <a:pt x="33" y="2561"/>
                    </a:lnTo>
                    <a:lnTo>
                      <a:pt x="30" y="2198"/>
                    </a:lnTo>
                    <a:lnTo>
                      <a:pt x="24" y="1835"/>
                    </a:lnTo>
                    <a:lnTo>
                      <a:pt x="20" y="1474"/>
                    </a:lnTo>
                    <a:lnTo>
                      <a:pt x="14" y="1108"/>
                    </a:lnTo>
                    <a:lnTo>
                      <a:pt x="9" y="743"/>
                    </a:lnTo>
                    <a:lnTo>
                      <a:pt x="3" y="372"/>
                    </a:lnTo>
                    <a:lnTo>
                      <a:pt x="0" y="0"/>
                    </a:lnTo>
                    <a:lnTo>
                      <a:pt x="3" y="372"/>
                    </a:lnTo>
                    <a:lnTo>
                      <a:pt x="9" y="743"/>
                    </a:lnTo>
                    <a:lnTo>
                      <a:pt x="14" y="1108"/>
                    </a:lnTo>
                    <a:lnTo>
                      <a:pt x="20" y="1474"/>
                    </a:lnTo>
                    <a:lnTo>
                      <a:pt x="24" y="1835"/>
                    </a:lnTo>
                    <a:lnTo>
                      <a:pt x="30" y="2198"/>
                    </a:lnTo>
                    <a:lnTo>
                      <a:pt x="33" y="2561"/>
                    </a:lnTo>
                    <a:lnTo>
                      <a:pt x="39" y="29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6" name="Freeform 3281"/>
              <p:cNvSpPr>
                <a:spLocks noChangeAspect="1"/>
              </p:cNvSpPr>
              <p:nvPr/>
            </p:nvSpPr>
            <p:spPr bwMode="auto">
              <a:xfrm rot="-8489556" flipH="1" flipV="1">
                <a:off x="5506489" y="2506182"/>
                <a:ext cx="285916" cy="124168"/>
              </a:xfrm>
              <a:custGeom>
                <a:avLst/>
                <a:gdLst>
                  <a:gd name="T0" fmla="*/ 2147483647 w 2011"/>
                  <a:gd name="T1" fmla="*/ 2147483647 h 683"/>
                  <a:gd name="T2" fmla="*/ 2147483647 w 2011"/>
                  <a:gd name="T3" fmla="*/ 2147483647 h 683"/>
                  <a:gd name="T4" fmla="*/ 2147483647 w 2011"/>
                  <a:gd name="T5" fmla="*/ 2147483647 h 683"/>
                  <a:gd name="T6" fmla="*/ 2147483647 w 2011"/>
                  <a:gd name="T7" fmla="*/ 2147483647 h 683"/>
                  <a:gd name="T8" fmla="*/ 2147483647 w 2011"/>
                  <a:gd name="T9" fmla="*/ 2147483647 h 683"/>
                  <a:gd name="T10" fmla="*/ 2147483647 w 2011"/>
                  <a:gd name="T11" fmla="*/ 2147483647 h 683"/>
                  <a:gd name="T12" fmla="*/ 2147483647 w 2011"/>
                  <a:gd name="T13" fmla="*/ 2147483647 h 683"/>
                  <a:gd name="T14" fmla="*/ 2147483647 w 2011"/>
                  <a:gd name="T15" fmla="*/ 2147483647 h 683"/>
                  <a:gd name="T16" fmla="*/ 2147483647 w 2011"/>
                  <a:gd name="T17" fmla="*/ 2147483647 h 683"/>
                  <a:gd name="T18" fmla="*/ 2147483647 w 2011"/>
                  <a:gd name="T19" fmla="*/ 2147483647 h 683"/>
                  <a:gd name="T20" fmla="*/ 2147483647 w 2011"/>
                  <a:gd name="T21" fmla="*/ 2147483647 h 683"/>
                  <a:gd name="T22" fmla="*/ 2147483647 w 2011"/>
                  <a:gd name="T23" fmla="*/ 2147483647 h 683"/>
                  <a:gd name="T24" fmla="*/ 2147483647 w 2011"/>
                  <a:gd name="T25" fmla="*/ 2147483647 h 683"/>
                  <a:gd name="T26" fmla="*/ 2147483647 w 2011"/>
                  <a:gd name="T27" fmla="*/ 2147483647 h 683"/>
                  <a:gd name="T28" fmla="*/ 2147483647 w 2011"/>
                  <a:gd name="T29" fmla="*/ 2147483647 h 683"/>
                  <a:gd name="T30" fmla="*/ 2147483647 w 2011"/>
                  <a:gd name="T31" fmla="*/ 2147483647 h 683"/>
                  <a:gd name="T32" fmla="*/ 2147483647 w 2011"/>
                  <a:gd name="T33" fmla="*/ 2147483647 h 683"/>
                  <a:gd name="T34" fmla="*/ 2147483647 w 2011"/>
                  <a:gd name="T35" fmla="*/ 2147483647 h 683"/>
                  <a:gd name="T36" fmla="*/ 2147483647 w 2011"/>
                  <a:gd name="T37" fmla="*/ 2147483647 h 683"/>
                  <a:gd name="T38" fmla="*/ 2147483647 w 2011"/>
                  <a:gd name="T39" fmla="*/ 2147483647 h 683"/>
                  <a:gd name="T40" fmla="*/ 2147483647 w 2011"/>
                  <a:gd name="T41" fmla="*/ 2147483647 h 683"/>
                  <a:gd name="T42" fmla="*/ 2147483647 w 2011"/>
                  <a:gd name="T43" fmla="*/ 2147483647 h 683"/>
                  <a:gd name="T44" fmla="*/ 2147483647 w 2011"/>
                  <a:gd name="T45" fmla="*/ 2147483647 h 683"/>
                  <a:gd name="T46" fmla="*/ 2147483647 w 2011"/>
                  <a:gd name="T47" fmla="*/ 2147483647 h 683"/>
                  <a:gd name="T48" fmla="*/ 2147483647 w 2011"/>
                  <a:gd name="T49" fmla="*/ 2147483647 h 683"/>
                  <a:gd name="T50" fmla="*/ 2147483647 w 2011"/>
                  <a:gd name="T51" fmla="*/ 2147483647 h 683"/>
                  <a:gd name="T52" fmla="*/ 2147483647 w 2011"/>
                  <a:gd name="T53" fmla="*/ 2147483647 h 683"/>
                  <a:gd name="T54" fmla="*/ 2147483647 w 2011"/>
                  <a:gd name="T55" fmla="*/ 2147483647 h 683"/>
                  <a:gd name="T56" fmla="*/ 2147483647 w 2011"/>
                  <a:gd name="T57" fmla="*/ 0 h 683"/>
                  <a:gd name="T58" fmla="*/ 0 w 2011"/>
                  <a:gd name="T59" fmla="*/ 2147483647 h 683"/>
                  <a:gd name="T60" fmla="*/ 2147483647 w 2011"/>
                  <a:gd name="T61" fmla="*/ 2147483647 h 683"/>
                  <a:gd name="T62" fmla="*/ 2147483647 w 2011"/>
                  <a:gd name="T63" fmla="*/ 2147483647 h 683"/>
                  <a:gd name="T64" fmla="*/ 2147483647 w 2011"/>
                  <a:gd name="T65" fmla="*/ 2147483647 h 683"/>
                  <a:gd name="T66" fmla="*/ 2147483647 w 2011"/>
                  <a:gd name="T67" fmla="*/ 2147483647 h 683"/>
                  <a:gd name="T68" fmla="*/ 2147483647 w 2011"/>
                  <a:gd name="T69" fmla="*/ 2147483647 h 683"/>
                  <a:gd name="T70" fmla="*/ 2147483647 w 2011"/>
                  <a:gd name="T71" fmla="*/ 2147483647 h 683"/>
                  <a:gd name="T72" fmla="*/ 2147483647 w 2011"/>
                  <a:gd name="T73" fmla="*/ 2147483647 h 683"/>
                  <a:gd name="T74" fmla="*/ 2147483647 w 2011"/>
                  <a:gd name="T75" fmla="*/ 2147483647 h 683"/>
                  <a:gd name="T76" fmla="*/ 2147483647 w 2011"/>
                  <a:gd name="T77" fmla="*/ 2147483647 h 683"/>
                  <a:gd name="T78" fmla="*/ 2147483647 w 2011"/>
                  <a:gd name="T79" fmla="*/ 2147483647 h 68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11"/>
                  <a:gd name="T121" fmla="*/ 0 h 683"/>
                  <a:gd name="T122" fmla="*/ 2011 w 2011"/>
                  <a:gd name="T123" fmla="*/ 683 h 68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11" h="683">
                    <a:moveTo>
                      <a:pt x="1065" y="353"/>
                    </a:moveTo>
                    <a:lnTo>
                      <a:pt x="1187" y="414"/>
                    </a:lnTo>
                    <a:lnTo>
                      <a:pt x="1307" y="472"/>
                    </a:lnTo>
                    <a:lnTo>
                      <a:pt x="1426" y="525"/>
                    </a:lnTo>
                    <a:lnTo>
                      <a:pt x="1545" y="574"/>
                    </a:lnTo>
                    <a:lnTo>
                      <a:pt x="1662" y="611"/>
                    </a:lnTo>
                    <a:lnTo>
                      <a:pt x="1780" y="646"/>
                    </a:lnTo>
                    <a:lnTo>
                      <a:pt x="1895" y="668"/>
                    </a:lnTo>
                    <a:lnTo>
                      <a:pt x="2011" y="683"/>
                    </a:lnTo>
                    <a:lnTo>
                      <a:pt x="2004" y="636"/>
                    </a:lnTo>
                    <a:lnTo>
                      <a:pt x="1895" y="623"/>
                    </a:lnTo>
                    <a:lnTo>
                      <a:pt x="1787" y="602"/>
                    </a:lnTo>
                    <a:lnTo>
                      <a:pt x="1678" y="572"/>
                    </a:lnTo>
                    <a:lnTo>
                      <a:pt x="1568" y="536"/>
                    </a:lnTo>
                    <a:lnTo>
                      <a:pt x="1455" y="493"/>
                    </a:lnTo>
                    <a:lnTo>
                      <a:pt x="1342" y="444"/>
                    </a:lnTo>
                    <a:lnTo>
                      <a:pt x="1228" y="390"/>
                    </a:lnTo>
                    <a:lnTo>
                      <a:pt x="1114" y="333"/>
                    </a:lnTo>
                    <a:lnTo>
                      <a:pt x="1101" y="326"/>
                    </a:lnTo>
                    <a:lnTo>
                      <a:pt x="1088" y="320"/>
                    </a:lnTo>
                    <a:lnTo>
                      <a:pt x="1075" y="313"/>
                    </a:lnTo>
                    <a:lnTo>
                      <a:pt x="1062" y="307"/>
                    </a:lnTo>
                    <a:lnTo>
                      <a:pt x="922" y="235"/>
                    </a:lnTo>
                    <a:lnTo>
                      <a:pt x="785" y="174"/>
                    </a:lnTo>
                    <a:lnTo>
                      <a:pt x="650" y="117"/>
                    </a:lnTo>
                    <a:lnTo>
                      <a:pt x="517" y="72"/>
                    </a:lnTo>
                    <a:lnTo>
                      <a:pt x="384" y="34"/>
                    </a:lnTo>
                    <a:lnTo>
                      <a:pt x="255" y="11"/>
                    </a:lnTo>
                    <a:lnTo>
                      <a:pt x="124" y="0"/>
                    </a:lnTo>
                    <a:lnTo>
                      <a:pt x="0" y="6"/>
                    </a:lnTo>
                    <a:lnTo>
                      <a:pt x="5" y="54"/>
                    </a:lnTo>
                    <a:lnTo>
                      <a:pt x="130" y="49"/>
                    </a:lnTo>
                    <a:lnTo>
                      <a:pt x="260" y="62"/>
                    </a:lnTo>
                    <a:lnTo>
                      <a:pt x="389" y="85"/>
                    </a:lnTo>
                    <a:lnTo>
                      <a:pt x="520" y="123"/>
                    </a:lnTo>
                    <a:lnTo>
                      <a:pt x="653" y="166"/>
                    </a:lnTo>
                    <a:lnTo>
                      <a:pt x="789" y="222"/>
                    </a:lnTo>
                    <a:lnTo>
                      <a:pt x="926" y="284"/>
                    </a:lnTo>
                    <a:lnTo>
                      <a:pt x="1065" y="3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7" name="Freeform 3282"/>
              <p:cNvSpPr>
                <a:spLocks noChangeAspect="1"/>
              </p:cNvSpPr>
              <p:nvPr/>
            </p:nvSpPr>
            <p:spPr bwMode="auto">
              <a:xfrm rot="-8489556" flipH="1" flipV="1">
                <a:off x="5339966" y="2342280"/>
                <a:ext cx="218365" cy="125824"/>
              </a:xfrm>
              <a:custGeom>
                <a:avLst/>
                <a:gdLst>
                  <a:gd name="T0" fmla="*/ 2147483647 w 1530"/>
                  <a:gd name="T1" fmla="*/ 2147483647 h 705"/>
                  <a:gd name="T2" fmla="*/ 2147483647 w 1530"/>
                  <a:gd name="T3" fmla="*/ 2147483647 h 705"/>
                  <a:gd name="T4" fmla="*/ 2147483647 w 1530"/>
                  <a:gd name="T5" fmla="*/ 2147483647 h 705"/>
                  <a:gd name="T6" fmla="*/ 2147483647 w 1530"/>
                  <a:gd name="T7" fmla="*/ 2147483647 h 705"/>
                  <a:gd name="T8" fmla="*/ 2147483647 w 1530"/>
                  <a:gd name="T9" fmla="*/ 2147483647 h 705"/>
                  <a:gd name="T10" fmla="*/ 2147483647 w 1530"/>
                  <a:gd name="T11" fmla="*/ 2147483647 h 705"/>
                  <a:gd name="T12" fmla="*/ 2147483647 w 1530"/>
                  <a:gd name="T13" fmla="*/ 2147483647 h 705"/>
                  <a:gd name="T14" fmla="*/ 2147483647 w 1530"/>
                  <a:gd name="T15" fmla="*/ 2147483647 h 705"/>
                  <a:gd name="T16" fmla="*/ 2147483647 w 1530"/>
                  <a:gd name="T17" fmla="*/ 2147483647 h 705"/>
                  <a:gd name="T18" fmla="*/ 2147483647 w 1530"/>
                  <a:gd name="T19" fmla="*/ 2147483647 h 705"/>
                  <a:gd name="T20" fmla="*/ 2147483647 w 1530"/>
                  <a:gd name="T21" fmla="*/ 2147483647 h 705"/>
                  <a:gd name="T22" fmla="*/ 2147483647 w 1530"/>
                  <a:gd name="T23" fmla="*/ 2147483647 h 705"/>
                  <a:gd name="T24" fmla="*/ 2147483647 w 1530"/>
                  <a:gd name="T25" fmla="*/ 2147483647 h 705"/>
                  <a:gd name="T26" fmla="*/ 2147483647 w 1530"/>
                  <a:gd name="T27" fmla="*/ 2147483647 h 705"/>
                  <a:gd name="T28" fmla="*/ 2147483647 w 1530"/>
                  <a:gd name="T29" fmla="*/ 2147483647 h 705"/>
                  <a:gd name="T30" fmla="*/ 2147483647 w 1530"/>
                  <a:gd name="T31" fmla="*/ 2147483647 h 705"/>
                  <a:gd name="T32" fmla="*/ 2147483647 w 1530"/>
                  <a:gd name="T33" fmla="*/ 2147483647 h 705"/>
                  <a:gd name="T34" fmla="*/ 2147483647 w 1530"/>
                  <a:gd name="T35" fmla="*/ 2147483647 h 705"/>
                  <a:gd name="T36" fmla="*/ 2147483647 w 1530"/>
                  <a:gd name="T37" fmla="*/ 2147483647 h 705"/>
                  <a:gd name="T38" fmla="*/ 2147483647 w 1530"/>
                  <a:gd name="T39" fmla="*/ 2147483647 h 705"/>
                  <a:gd name="T40" fmla="*/ 0 w 1530"/>
                  <a:gd name="T41" fmla="*/ 2147483647 h 705"/>
                  <a:gd name="T42" fmla="*/ 2147483647 w 1530"/>
                  <a:gd name="T43" fmla="*/ 2147483647 h 705"/>
                  <a:gd name="T44" fmla="*/ 2147483647 w 1530"/>
                  <a:gd name="T45" fmla="*/ 2147483647 h 705"/>
                  <a:gd name="T46" fmla="*/ 2147483647 w 1530"/>
                  <a:gd name="T47" fmla="*/ 2147483647 h 705"/>
                  <a:gd name="T48" fmla="*/ 2147483647 w 1530"/>
                  <a:gd name="T49" fmla="*/ 2147483647 h 705"/>
                  <a:gd name="T50" fmla="*/ 2147483647 w 1530"/>
                  <a:gd name="T51" fmla="*/ 2147483647 h 705"/>
                  <a:gd name="T52" fmla="*/ 2147483647 w 1530"/>
                  <a:gd name="T53" fmla="*/ 2147483647 h 705"/>
                  <a:gd name="T54" fmla="*/ 2147483647 w 1530"/>
                  <a:gd name="T55" fmla="*/ 2147483647 h 705"/>
                  <a:gd name="T56" fmla="*/ 2147483647 w 1530"/>
                  <a:gd name="T57" fmla="*/ 2147483647 h 705"/>
                  <a:gd name="T58" fmla="*/ 2147483647 w 1530"/>
                  <a:gd name="T59" fmla="*/ 2147483647 h 705"/>
                  <a:gd name="T60" fmla="*/ 2147483647 w 1530"/>
                  <a:gd name="T61" fmla="*/ 2147483647 h 705"/>
                  <a:gd name="T62" fmla="*/ 2147483647 w 1530"/>
                  <a:gd name="T63" fmla="*/ 2147483647 h 705"/>
                  <a:gd name="T64" fmla="*/ 2147483647 w 1530"/>
                  <a:gd name="T65" fmla="*/ 2147483647 h 705"/>
                  <a:gd name="T66" fmla="*/ 2147483647 w 1530"/>
                  <a:gd name="T67" fmla="*/ 2147483647 h 705"/>
                  <a:gd name="T68" fmla="*/ 2147483647 w 1530"/>
                  <a:gd name="T69" fmla="*/ 2147483647 h 705"/>
                  <a:gd name="T70" fmla="*/ 2147483647 w 1530"/>
                  <a:gd name="T71" fmla="*/ 2147483647 h 705"/>
                  <a:gd name="T72" fmla="*/ 2147483647 w 1530"/>
                  <a:gd name="T73" fmla="*/ 2147483647 h 705"/>
                  <a:gd name="T74" fmla="*/ 2147483647 w 1530"/>
                  <a:gd name="T75" fmla="*/ 2147483647 h 705"/>
                  <a:gd name="T76" fmla="*/ 2147483647 w 1530"/>
                  <a:gd name="T77" fmla="*/ 2147483647 h 705"/>
                  <a:gd name="T78" fmla="*/ 2147483647 w 1530"/>
                  <a:gd name="T79" fmla="*/ 2147483647 h 705"/>
                  <a:gd name="T80" fmla="*/ 2147483647 w 1530"/>
                  <a:gd name="T81" fmla="*/ 2147483647 h 705"/>
                  <a:gd name="T82" fmla="*/ 2147483647 w 1530"/>
                  <a:gd name="T83" fmla="*/ 2147483647 h 705"/>
                  <a:gd name="T84" fmla="*/ 2147483647 w 1530"/>
                  <a:gd name="T85" fmla="*/ 2147483647 h 705"/>
                  <a:gd name="T86" fmla="*/ 2147483647 w 1530"/>
                  <a:gd name="T87" fmla="*/ 2147483647 h 705"/>
                  <a:gd name="T88" fmla="*/ 2147483647 w 1530"/>
                  <a:gd name="T89" fmla="*/ 2147483647 h 705"/>
                  <a:gd name="T90" fmla="*/ 2147483647 w 1530"/>
                  <a:gd name="T91" fmla="*/ 2147483647 h 705"/>
                  <a:gd name="T92" fmla="*/ 2147483647 w 1530"/>
                  <a:gd name="T93" fmla="*/ 0 h 705"/>
                  <a:gd name="T94" fmla="*/ 2147483647 w 1530"/>
                  <a:gd name="T95" fmla="*/ 0 h 705"/>
                  <a:gd name="T96" fmla="*/ 2147483647 w 1530"/>
                  <a:gd name="T97" fmla="*/ 2147483647 h 705"/>
                  <a:gd name="T98" fmla="*/ 2147483647 w 1530"/>
                  <a:gd name="T99" fmla="*/ 2147483647 h 705"/>
                  <a:gd name="T100" fmla="*/ 2147483647 w 1530"/>
                  <a:gd name="T101" fmla="*/ 2147483647 h 705"/>
                  <a:gd name="T102" fmla="*/ 2147483647 w 1530"/>
                  <a:gd name="T103" fmla="*/ 2147483647 h 705"/>
                  <a:gd name="T104" fmla="*/ 2147483647 w 1530"/>
                  <a:gd name="T105" fmla="*/ 2147483647 h 705"/>
                  <a:gd name="T106" fmla="*/ 2147483647 w 1530"/>
                  <a:gd name="T107" fmla="*/ 2147483647 h 705"/>
                  <a:gd name="T108" fmla="*/ 2147483647 w 1530"/>
                  <a:gd name="T109" fmla="*/ 2147483647 h 705"/>
                  <a:gd name="T110" fmla="*/ 2147483647 w 1530"/>
                  <a:gd name="T111" fmla="*/ 2147483647 h 7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30"/>
                  <a:gd name="T169" fmla="*/ 0 h 705"/>
                  <a:gd name="T170" fmla="*/ 1530 w 1530"/>
                  <a:gd name="T171" fmla="*/ 705 h 70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30" h="705">
                    <a:moveTo>
                      <a:pt x="1323" y="40"/>
                    </a:moveTo>
                    <a:lnTo>
                      <a:pt x="1172" y="94"/>
                    </a:lnTo>
                    <a:lnTo>
                      <a:pt x="1028" y="165"/>
                    </a:lnTo>
                    <a:lnTo>
                      <a:pt x="887" y="245"/>
                    </a:lnTo>
                    <a:lnTo>
                      <a:pt x="747" y="331"/>
                    </a:lnTo>
                    <a:lnTo>
                      <a:pt x="606" y="416"/>
                    </a:lnTo>
                    <a:lnTo>
                      <a:pt x="464" y="496"/>
                    </a:lnTo>
                    <a:lnTo>
                      <a:pt x="320" y="566"/>
                    </a:lnTo>
                    <a:lnTo>
                      <a:pt x="174" y="622"/>
                    </a:lnTo>
                    <a:lnTo>
                      <a:pt x="161" y="624"/>
                    </a:lnTo>
                    <a:lnTo>
                      <a:pt x="150" y="628"/>
                    </a:lnTo>
                    <a:lnTo>
                      <a:pt x="137" y="632"/>
                    </a:lnTo>
                    <a:lnTo>
                      <a:pt x="126" y="635"/>
                    </a:lnTo>
                    <a:lnTo>
                      <a:pt x="109" y="637"/>
                    </a:lnTo>
                    <a:lnTo>
                      <a:pt x="95" y="641"/>
                    </a:lnTo>
                    <a:lnTo>
                      <a:pt x="77" y="645"/>
                    </a:lnTo>
                    <a:lnTo>
                      <a:pt x="63" y="649"/>
                    </a:lnTo>
                    <a:lnTo>
                      <a:pt x="46" y="651"/>
                    </a:lnTo>
                    <a:lnTo>
                      <a:pt x="31" y="653"/>
                    </a:lnTo>
                    <a:lnTo>
                      <a:pt x="14" y="654"/>
                    </a:lnTo>
                    <a:lnTo>
                      <a:pt x="0" y="658"/>
                    </a:lnTo>
                    <a:lnTo>
                      <a:pt x="5" y="705"/>
                    </a:lnTo>
                    <a:lnTo>
                      <a:pt x="25" y="701"/>
                    </a:lnTo>
                    <a:lnTo>
                      <a:pt x="46" y="698"/>
                    </a:lnTo>
                    <a:lnTo>
                      <a:pt x="66" y="694"/>
                    </a:lnTo>
                    <a:lnTo>
                      <a:pt x="89" y="692"/>
                    </a:lnTo>
                    <a:lnTo>
                      <a:pt x="109" y="686"/>
                    </a:lnTo>
                    <a:lnTo>
                      <a:pt x="130" y="683"/>
                    </a:lnTo>
                    <a:lnTo>
                      <a:pt x="152" y="677"/>
                    </a:lnTo>
                    <a:lnTo>
                      <a:pt x="174" y="673"/>
                    </a:lnTo>
                    <a:lnTo>
                      <a:pt x="320" y="617"/>
                    </a:lnTo>
                    <a:lnTo>
                      <a:pt x="464" y="547"/>
                    </a:lnTo>
                    <a:lnTo>
                      <a:pt x="606" y="466"/>
                    </a:lnTo>
                    <a:lnTo>
                      <a:pt x="749" y="382"/>
                    </a:lnTo>
                    <a:lnTo>
                      <a:pt x="888" y="295"/>
                    </a:lnTo>
                    <a:lnTo>
                      <a:pt x="1030" y="214"/>
                    </a:lnTo>
                    <a:lnTo>
                      <a:pt x="1174" y="143"/>
                    </a:lnTo>
                    <a:lnTo>
                      <a:pt x="1323" y="88"/>
                    </a:lnTo>
                    <a:lnTo>
                      <a:pt x="1347" y="79"/>
                    </a:lnTo>
                    <a:lnTo>
                      <a:pt x="1375" y="74"/>
                    </a:lnTo>
                    <a:lnTo>
                      <a:pt x="1399" y="67"/>
                    </a:lnTo>
                    <a:lnTo>
                      <a:pt x="1426" y="62"/>
                    </a:lnTo>
                    <a:lnTo>
                      <a:pt x="1451" y="56"/>
                    </a:lnTo>
                    <a:lnTo>
                      <a:pt x="1478" y="53"/>
                    </a:lnTo>
                    <a:lnTo>
                      <a:pt x="1503" y="48"/>
                    </a:lnTo>
                    <a:lnTo>
                      <a:pt x="1530" y="48"/>
                    </a:lnTo>
                    <a:lnTo>
                      <a:pt x="1525" y="0"/>
                    </a:lnTo>
                    <a:lnTo>
                      <a:pt x="1497" y="0"/>
                    </a:lnTo>
                    <a:lnTo>
                      <a:pt x="1473" y="3"/>
                    </a:lnTo>
                    <a:lnTo>
                      <a:pt x="1447" y="8"/>
                    </a:lnTo>
                    <a:lnTo>
                      <a:pt x="1423" y="13"/>
                    </a:lnTo>
                    <a:lnTo>
                      <a:pt x="1397" y="16"/>
                    </a:lnTo>
                    <a:lnTo>
                      <a:pt x="1372" y="22"/>
                    </a:lnTo>
                    <a:lnTo>
                      <a:pt x="1347" y="30"/>
                    </a:lnTo>
                    <a:lnTo>
                      <a:pt x="1323"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8" name="Freeform 3283"/>
              <p:cNvSpPr>
                <a:spLocks noChangeAspect="1"/>
              </p:cNvSpPr>
              <p:nvPr/>
            </p:nvSpPr>
            <p:spPr bwMode="auto">
              <a:xfrm rot="-8489556" flipH="1" flipV="1">
                <a:off x="5775125" y="2075733"/>
                <a:ext cx="278061" cy="124168"/>
              </a:xfrm>
              <a:custGeom>
                <a:avLst/>
                <a:gdLst>
                  <a:gd name="T0" fmla="*/ 2147483647 w 1942"/>
                  <a:gd name="T1" fmla="*/ 2147483647 h 688"/>
                  <a:gd name="T2" fmla="*/ 2147483647 w 1942"/>
                  <a:gd name="T3" fmla="*/ 2147483647 h 688"/>
                  <a:gd name="T4" fmla="*/ 2147483647 w 1942"/>
                  <a:gd name="T5" fmla="*/ 2147483647 h 688"/>
                  <a:gd name="T6" fmla="*/ 2147483647 w 1942"/>
                  <a:gd name="T7" fmla="*/ 2147483647 h 688"/>
                  <a:gd name="T8" fmla="*/ 2147483647 w 1942"/>
                  <a:gd name="T9" fmla="*/ 2147483647 h 688"/>
                  <a:gd name="T10" fmla="*/ 2147483647 w 1942"/>
                  <a:gd name="T11" fmla="*/ 2147483647 h 688"/>
                  <a:gd name="T12" fmla="*/ 2147483647 w 1942"/>
                  <a:gd name="T13" fmla="*/ 2147483647 h 688"/>
                  <a:gd name="T14" fmla="*/ 2147483647 w 1942"/>
                  <a:gd name="T15" fmla="*/ 2147483647 h 688"/>
                  <a:gd name="T16" fmla="*/ 2147483647 w 1942"/>
                  <a:gd name="T17" fmla="*/ 2147483647 h 688"/>
                  <a:gd name="T18" fmla="*/ 2147483647 w 1942"/>
                  <a:gd name="T19" fmla="*/ 2147483647 h 688"/>
                  <a:gd name="T20" fmla="*/ 2147483647 w 1942"/>
                  <a:gd name="T21" fmla="*/ 2147483647 h 688"/>
                  <a:gd name="T22" fmla="*/ 2147483647 w 1942"/>
                  <a:gd name="T23" fmla="*/ 2147483647 h 688"/>
                  <a:gd name="T24" fmla="*/ 2147483647 w 1942"/>
                  <a:gd name="T25" fmla="*/ 2147483647 h 688"/>
                  <a:gd name="T26" fmla="*/ 2147483647 w 1942"/>
                  <a:gd name="T27" fmla="*/ 2147483647 h 688"/>
                  <a:gd name="T28" fmla="*/ 2147483647 w 1942"/>
                  <a:gd name="T29" fmla="*/ 2147483647 h 688"/>
                  <a:gd name="T30" fmla="*/ 2147483647 w 1942"/>
                  <a:gd name="T31" fmla="*/ 2147483647 h 688"/>
                  <a:gd name="T32" fmla="*/ 2147483647 w 1942"/>
                  <a:gd name="T33" fmla="*/ 2147483647 h 688"/>
                  <a:gd name="T34" fmla="*/ 2147483647 w 1942"/>
                  <a:gd name="T35" fmla="*/ 2147483647 h 688"/>
                  <a:gd name="T36" fmla="*/ 2147483647 w 1942"/>
                  <a:gd name="T37" fmla="*/ 2147483647 h 688"/>
                  <a:gd name="T38" fmla="*/ 2147483647 w 1942"/>
                  <a:gd name="T39" fmla="*/ 2147483647 h 688"/>
                  <a:gd name="T40" fmla="*/ 2147483647 w 1942"/>
                  <a:gd name="T41" fmla="*/ 2147483647 h 688"/>
                  <a:gd name="T42" fmla="*/ 2147483647 w 1942"/>
                  <a:gd name="T43" fmla="*/ 2147483647 h 688"/>
                  <a:gd name="T44" fmla="*/ 2147483647 w 1942"/>
                  <a:gd name="T45" fmla="*/ 2147483647 h 688"/>
                  <a:gd name="T46" fmla="*/ 2147483647 w 1942"/>
                  <a:gd name="T47" fmla="*/ 2147483647 h 688"/>
                  <a:gd name="T48" fmla="*/ 2147483647 w 1942"/>
                  <a:gd name="T49" fmla="*/ 2147483647 h 688"/>
                  <a:gd name="T50" fmla="*/ 2147483647 w 1942"/>
                  <a:gd name="T51" fmla="*/ 2147483647 h 688"/>
                  <a:gd name="T52" fmla="*/ 2147483647 w 1942"/>
                  <a:gd name="T53" fmla="*/ 2147483647 h 688"/>
                  <a:gd name="T54" fmla="*/ 2147483647 w 1942"/>
                  <a:gd name="T55" fmla="*/ 2147483647 h 688"/>
                  <a:gd name="T56" fmla="*/ 2147483647 w 1942"/>
                  <a:gd name="T57" fmla="*/ 2147483647 h 688"/>
                  <a:gd name="T58" fmla="*/ 2147483647 w 1942"/>
                  <a:gd name="T59" fmla="*/ 2147483647 h 688"/>
                  <a:gd name="T60" fmla="*/ 2147483647 w 1942"/>
                  <a:gd name="T61" fmla="*/ 2147483647 h 688"/>
                  <a:gd name="T62" fmla="*/ 2147483647 w 1942"/>
                  <a:gd name="T63" fmla="*/ 2147483647 h 688"/>
                  <a:gd name="T64" fmla="*/ 2147483647 w 1942"/>
                  <a:gd name="T65" fmla="*/ 2147483647 h 688"/>
                  <a:gd name="T66" fmla="*/ 2147483647 w 1942"/>
                  <a:gd name="T67" fmla="*/ 2147483647 h 688"/>
                  <a:gd name="T68" fmla="*/ 2147483647 w 1942"/>
                  <a:gd name="T69" fmla="*/ 2147483647 h 688"/>
                  <a:gd name="T70" fmla="*/ 2147483647 w 1942"/>
                  <a:gd name="T71" fmla="*/ 2147483647 h 688"/>
                  <a:gd name="T72" fmla="*/ 2147483647 w 1942"/>
                  <a:gd name="T73" fmla="*/ 2147483647 h 688"/>
                  <a:gd name="T74" fmla="*/ 2147483647 w 1942"/>
                  <a:gd name="T75" fmla="*/ 2147483647 h 688"/>
                  <a:gd name="T76" fmla="*/ 2147483647 w 1942"/>
                  <a:gd name="T77" fmla="*/ 0 h 688"/>
                  <a:gd name="T78" fmla="*/ 2147483647 w 1942"/>
                  <a:gd name="T79" fmla="*/ 0 h 688"/>
                  <a:gd name="T80" fmla="*/ 2147483647 w 1942"/>
                  <a:gd name="T81" fmla="*/ 0 h 688"/>
                  <a:gd name="T82" fmla="*/ 0 w 1942"/>
                  <a:gd name="T83" fmla="*/ 2147483647 h 688"/>
                  <a:gd name="T84" fmla="*/ 2147483647 w 1942"/>
                  <a:gd name="T85" fmla="*/ 2147483647 h 688"/>
                  <a:gd name="T86" fmla="*/ 2147483647 w 1942"/>
                  <a:gd name="T87" fmla="*/ 2147483647 h 688"/>
                  <a:gd name="T88" fmla="*/ 2147483647 w 1942"/>
                  <a:gd name="T89" fmla="*/ 2147483647 h 688"/>
                  <a:gd name="T90" fmla="*/ 2147483647 w 1942"/>
                  <a:gd name="T91" fmla="*/ 2147483647 h 688"/>
                  <a:gd name="T92" fmla="*/ 2147483647 w 1942"/>
                  <a:gd name="T93" fmla="*/ 2147483647 h 688"/>
                  <a:gd name="T94" fmla="*/ 2147483647 w 1942"/>
                  <a:gd name="T95" fmla="*/ 2147483647 h 6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42"/>
                  <a:gd name="T145" fmla="*/ 0 h 688"/>
                  <a:gd name="T146" fmla="*/ 1942 w 1942"/>
                  <a:gd name="T147" fmla="*/ 688 h 6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42" h="688">
                    <a:moveTo>
                      <a:pt x="60" y="51"/>
                    </a:moveTo>
                    <a:lnTo>
                      <a:pt x="215" y="65"/>
                    </a:lnTo>
                    <a:lnTo>
                      <a:pt x="375" y="105"/>
                    </a:lnTo>
                    <a:lnTo>
                      <a:pt x="535" y="161"/>
                    </a:lnTo>
                    <a:lnTo>
                      <a:pt x="700" y="233"/>
                    </a:lnTo>
                    <a:lnTo>
                      <a:pt x="861" y="308"/>
                    </a:lnTo>
                    <a:lnTo>
                      <a:pt x="1025" y="390"/>
                    </a:lnTo>
                    <a:lnTo>
                      <a:pt x="1191" y="472"/>
                    </a:lnTo>
                    <a:lnTo>
                      <a:pt x="1357" y="550"/>
                    </a:lnTo>
                    <a:lnTo>
                      <a:pt x="1369" y="555"/>
                    </a:lnTo>
                    <a:lnTo>
                      <a:pt x="1382" y="560"/>
                    </a:lnTo>
                    <a:lnTo>
                      <a:pt x="1395" y="566"/>
                    </a:lnTo>
                    <a:lnTo>
                      <a:pt x="1408" y="574"/>
                    </a:lnTo>
                    <a:lnTo>
                      <a:pt x="1474" y="598"/>
                    </a:lnTo>
                    <a:lnTo>
                      <a:pt x="1544" y="622"/>
                    </a:lnTo>
                    <a:lnTo>
                      <a:pt x="1610" y="641"/>
                    </a:lnTo>
                    <a:lnTo>
                      <a:pt x="1680" y="657"/>
                    </a:lnTo>
                    <a:lnTo>
                      <a:pt x="1745" y="670"/>
                    </a:lnTo>
                    <a:lnTo>
                      <a:pt x="1812" y="678"/>
                    </a:lnTo>
                    <a:lnTo>
                      <a:pt x="1877" y="684"/>
                    </a:lnTo>
                    <a:lnTo>
                      <a:pt x="1942" y="688"/>
                    </a:lnTo>
                    <a:lnTo>
                      <a:pt x="1936" y="638"/>
                    </a:lnTo>
                    <a:lnTo>
                      <a:pt x="1865" y="632"/>
                    </a:lnTo>
                    <a:lnTo>
                      <a:pt x="1794" y="625"/>
                    </a:lnTo>
                    <a:lnTo>
                      <a:pt x="1724" y="614"/>
                    </a:lnTo>
                    <a:lnTo>
                      <a:pt x="1653" y="601"/>
                    </a:lnTo>
                    <a:lnTo>
                      <a:pt x="1581" y="582"/>
                    </a:lnTo>
                    <a:lnTo>
                      <a:pt x="1509" y="561"/>
                    </a:lnTo>
                    <a:lnTo>
                      <a:pt x="1434" y="534"/>
                    </a:lnTo>
                    <a:lnTo>
                      <a:pt x="1362" y="505"/>
                    </a:lnTo>
                    <a:lnTo>
                      <a:pt x="1194" y="427"/>
                    </a:lnTo>
                    <a:lnTo>
                      <a:pt x="1026" y="345"/>
                    </a:lnTo>
                    <a:lnTo>
                      <a:pt x="861" y="262"/>
                    </a:lnTo>
                    <a:lnTo>
                      <a:pt x="700" y="185"/>
                    </a:lnTo>
                    <a:lnTo>
                      <a:pt x="535" y="115"/>
                    </a:lnTo>
                    <a:lnTo>
                      <a:pt x="375" y="58"/>
                    </a:lnTo>
                    <a:lnTo>
                      <a:pt x="215" y="19"/>
                    </a:lnTo>
                    <a:lnTo>
                      <a:pt x="60" y="1"/>
                    </a:lnTo>
                    <a:lnTo>
                      <a:pt x="44" y="0"/>
                    </a:lnTo>
                    <a:lnTo>
                      <a:pt x="30" y="0"/>
                    </a:lnTo>
                    <a:lnTo>
                      <a:pt x="15" y="0"/>
                    </a:lnTo>
                    <a:lnTo>
                      <a:pt x="0" y="1"/>
                    </a:lnTo>
                    <a:lnTo>
                      <a:pt x="6" y="52"/>
                    </a:lnTo>
                    <a:lnTo>
                      <a:pt x="19" y="51"/>
                    </a:lnTo>
                    <a:lnTo>
                      <a:pt x="31" y="48"/>
                    </a:lnTo>
                    <a:lnTo>
                      <a:pt x="44" y="48"/>
                    </a:lnTo>
                    <a:lnTo>
                      <a:pt x="6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9" name="Freeform 3284"/>
              <p:cNvSpPr>
                <a:spLocks noChangeAspect="1"/>
              </p:cNvSpPr>
              <p:nvPr/>
            </p:nvSpPr>
            <p:spPr bwMode="auto">
              <a:xfrm rot="-8489556" flipH="1" flipV="1">
                <a:off x="5797118" y="2151889"/>
                <a:ext cx="0" cy="468527"/>
              </a:xfrm>
              <a:custGeom>
                <a:avLst/>
                <a:gdLst>
                  <a:gd name="T0" fmla="*/ 0 w 3"/>
                  <a:gd name="T1" fmla="*/ 2147483647 h 2603"/>
                  <a:gd name="T2" fmla="*/ 0 w 3"/>
                  <a:gd name="T3" fmla="*/ 2147483647 h 2603"/>
                  <a:gd name="T4" fmla="*/ 0 w 3"/>
                  <a:gd name="T5" fmla="*/ 2147483647 h 2603"/>
                  <a:gd name="T6" fmla="*/ 0 w 3"/>
                  <a:gd name="T7" fmla="*/ 2147483647 h 2603"/>
                  <a:gd name="T8" fmla="*/ 0 w 3"/>
                  <a:gd name="T9" fmla="*/ 2147483647 h 2603"/>
                  <a:gd name="T10" fmla="*/ 0 w 3"/>
                  <a:gd name="T11" fmla="*/ 2147483647 h 2603"/>
                  <a:gd name="T12" fmla="*/ 0 w 3"/>
                  <a:gd name="T13" fmla="*/ 2147483647 h 2603"/>
                  <a:gd name="T14" fmla="*/ 0 w 3"/>
                  <a:gd name="T15" fmla="*/ 2147483647 h 2603"/>
                  <a:gd name="T16" fmla="*/ 0 w 3"/>
                  <a:gd name="T17" fmla="*/ 0 h 2603"/>
                  <a:gd name="T18" fmla="*/ 0 w 3"/>
                  <a:gd name="T19" fmla="*/ 2147483647 h 2603"/>
                  <a:gd name="T20" fmla="*/ 0 w 3"/>
                  <a:gd name="T21" fmla="*/ 2147483647 h 2603"/>
                  <a:gd name="T22" fmla="*/ 0 w 3"/>
                  <a:gd name="T23" fmla="*/ 2147483647 h 2603"/>
                  <a:gd name="T24" fmla="*/ 0 w 3"/>
                  <a:gd name="T25" fmla="*/ 2147483647 h 2603"/>
                  <a:gd name="T26" fmla="*/ 0 w 3"/>
                  <a:gd name="T27" fmla="*/ 2147483647 h 2603"/>
                  <a:gd name="T28" fmla="*/ 0 w 3"/>
                  <a:gd name="T29" fmla="*/ 2147483647 h 2603"/>
                  <a:gd name="T30" fmla="*/ 0 w 3"/>
                  <a:gd name="T31" fmla="*/ 2147483647 h 2603"/>
                  <a:gd name="T32" fmla="*/ 0 w 3"/>
                  <a:gd name="T33" fmla="*/ 2147483647 h 2603"/>
                  <a:gd name="T34" fmla="*/ 0 w 3"/>
                  <a:gd name="T35" fmla="*/ 2147483647 h 26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
                  <a:gd name="T55" fmla="*/ 0 h 2603"/>
                  <a:gd name="T56" fmla="*/ 0 w 3"/>
                  <a:gd name="T57" fmla="*/ 2603 h 26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 h="2603">
                    <a:moveTo>
                      <a:pt x="0" y="2603"/>
                    </a:moveTo>
                    <a:lnTo>
                      <a:pt x="0" y="2273"/>
                    </a:lnTo>
                    <a:lnTo>
                      <a:pt x="0" y="1948"/>
                    </a:lnTo>
                    <a:lnTo>
                      <a:pt x="0" y="1628"/>
                    </a:lnTo>
                    <a:lnTo>
                      <a:pt x="2" y="1306"/>
                    </a:lnTo>
                    <a:lnTo>
                      <a:pt x="2" y="980"/>
                    </a:lnTo>
                    <a:lnTo>
                      <a:pt x="2" y="657"/>
                    </a:lnTo>
                    <a:lnTo>
                      <a:pt x="2" y="330"/>
                    </a:lnTo>
                    <a:lnTo>
                      <a:pt x="3" y="0"/>
                    </a:lnTo>
                    <a:lnTo>
                      <a:pt x="2" y="330"/>
                    </a:lnTo>
                    <a:lnTo>
                      <a:pt x="2" y="657"/>
                    </a:lnTo>
                    <a:lnTo>
                      <a:pt x="2" y="980"/>
                    </a:lnTo>
                    <a:lnTo>
                      <a:pt x="2" y="1304"/>
                    </a:lnTo>
                    <a:lnTo>
                      <a:pt x="0" y="1626"/>
                    </a:lnTo>
                    <a:lnTo>
                      <a:pt x="0" y="1948"/>
                    </a:lnTo>
                    <a:lnTo>
                      <a:pt x="0" y="2273"/>
                    </a:lnTo>
                    <a:lnTo>
                      <a:pt x="0" y="26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0" name="Freeform 3285"/>
              <p:cNvSpPr>
                <a:spLocks noChangeAspect="1"/>
              </p:cNvSpPr>
              <p:nvPr/>
            </p:nvSpPr>
            <p:spPr bwMode="auto">
              <a:xfrm rot="-8489556" flipH="1" flipV="1">
                <a:off x="5834821" y="2216456"/>
                <a:ext cx="105255" cy="556273"/>
              </a:xfrm>
              <a:custGeom>
                <a:avLst/>
                <a:gdLst>
                  <a:gd name="T0" fmla="*/ 2147483647 w 740"/>
                  <a:gd name="T1" fmla="*/ 2147483647 h 3087"/>
                  <a:gd name="T2" fmla="*/ 2147483647 w 740"/>
                  <a:gd name="T3" fmla="*/ 2147483647 h 3087"/>
                  <a:gd name="T4" fmla="*/ 2147483647 w 740"/>
                  <a:gd name="T5" fmla="*/ 2147483647 h 3087"/>
                  <a:gd name="T6" fmla="*/ 2147483647 w 740"/>
                  <a:gd name="T7" fmla="*/ 2147483647 h 3087"/>
                  <a:gd name="T8" fmla="*/ 2147483647 w 740"/>
                  <a:gd name="T9" fmla="*/ 2147483647 h 3087"/>
                  <a:gd name="T10" fmla="*/ 2147483647 w 740"/>
                  <a:gd name="T11" fmla="*/ 2147483647 h 3087"/>
                  <a:gd name="T12" fmla="*/ 2147483647 w 740"/>
                  <a:gd name="T13" fmla="*/ 2147483647 h 3087"/>
                  <a:gd name="T14" fmla="*/ 2147483647 w 740"/>
                  <a:gd name="T15" fmla="*/ 2147483647 h 3087"/>
                  <a:gd name="T16" fmla="*/ 2147483647 w 740"/>
                  <a:gd name="T17" fmla="*/ 2147483647 h 3087"/>
                  <a:gd name="T18" fmla="*/ 2147483647 w 740"/>
                  <a:gd name="T19" fmla="*/ 2147483647 h 3087"/>
                  <a:gd name="T20" fmla="*/ 2147483647 w 740"/>
                  <a:gd name="T21" fmla="*/ 2147483647 h 3087"/>
                  <a:gd name="T22" fmla="*/ 2147483647 w 740"/>
                  <a:gd name="T23" fmla="*/ 2147483647 h 3087"/>
                  <a:gd name="T24" fmla="*/ 2147483647 w 740"/>
                  <a:gd name="T25" fmla="*/ 2147483647 h 3087"/>
                  <a:gd name="T26" fmla="*/ 2147483647 w 740"/>
                  <a:gd name="T27" fmla="*/ 2147483647 h 3087"/>
                  <a:gd name="T28" fmla="*/ 2147483647 w 740"/>
                  <a:gd name="T29" fmla="*/ 2147483647 h 3087"/>
                  <a:gd name="T30" fmla="*/ 2147483647 w 740"/>
                  <a:gd name="T31" fmla="*/ 2147483647 h 3087"/>
                  <a:gd name="T32" fmla="*/ 2147483647 w 740"/>
                  <a:gd name="T33" fmla="*/ 2147483647 h 3087"/>
                  <a:gd name="T34" fmla="*/ 2147483647 w 740"/>
                  <a:gd name="T35" fmla="*/ 2147483647 h 3087"/>
                  <a:gd name="T36" fmla="*/ 2147483647 w 740"/>
                  <a:gd name="T37" fmla="*/ 2147483647 h 3087"/>
                  <a:gd name="T38" fmla="*/ 2147483647 w 740"/>
                  <a:gd name="T39" fmla="*/ 2147483647 h 3087"/>
                  <a:gd name="T40" fmla="*/ 2147483647 w 740"/>
                  <a:gd name="T41" fmla="*/ 2147483647 h 3087"/>
                  <a:gd name="T42" fmla="*/ 2147483647 w 740"/>
                  <a:gd name="T43" fmla="*/ 2147483647 h 3087"/>
                  <a:gd name="T44" fmla="*/ 2147483647 w 740"/>
                  <a:gd name="T45" fmla="*/ 2147483647 h 3087"/>
                  <a:gd name="T46" fmla="*/ 2147483647 w 740"/>
                  <a:gd name="T47" fmla="*/ 2147483647 h 3087"/>
                  <a:gd name="T48" fmla="*/ 2147483647 w 740"/>
                  <a:gd name="T49" fmla="*/ 2147483647 h 3087"/>
                  <a:gd name="T50" fmla="*/ 2147483647 w 740"/>
                  <a:gd name="T51" fmla="*/ 2147483647 h 3087"/>
                  <a:gd name="T52" fmla="*/ 2147483647 w 740"/>
                  <a:gd name="T53" fmla="*/ 2147483647 h 3087"/>
                  <a:gd name="T54" fmla="*/ 2147483647 w 740"/>
                  <a:gd name="T55" fmla="*/ 2147483647 h 3087"/>
                  <a:gd name="T56" fmla="*/ 2147483647 w 740"/>
                  <a:gd name="T57" fmla="*/ 2147483647 h 3087"/>
                  <a:gd name="T58" fmla="*/ 2147483647 w 740"/>
                  <a:gd name="T59" fmla="*/ 0 h 3087"/>
                  <a:gd name="T60" fmla="*/ 2147483647 w 740"/>
                  <a:gd name="T61" fmla="*/ 2147483647 h 3087"/>
                  <a:gd name="T62" fmla="*/ 2147483647 w 740"/>
                  <a:gd name="T63" fmla="*/ 2147483647 h 3087"/>
                  <a:gd name="T64" fmla="*/ 2147483647 w 740"/>
                  <a:gd name="T65" fmla="*/ 2147483647 h 3087"/>
                  <a:gd name="T66" fmla="*/ 2147483647 w 740"/>
                  <a:gd name="T67" fmla="*/ 2147483647 h 3087"/>
                  <a:gd name="T68" fmla="*/ 2147483647 w 740"/>
                  <a:gd name="T69" fmla="*/ 2147483647 h 3087"/>
                  <a:gd name="T70" fmla="*/ 0 w 740"/>
                  <a:gd name="T71" fmla="*/ 2147483647 h 3087"/>
                  <a:gd name="T72" fmla="*/ 2147483647 w 740"/>
                  <a:gd name="T73" fmla="*/ 2147483647 h 3087"/>
                  <a:gd name="T74" fmla="*/ 2147483647 w 740"/>
                  <a:gd name="T75" fmla="*/ 2147483647 h 3087"/>
                  <a:gd name="T76" fmla="*/ 2147483647 w 740"/>
                  <a:gd name="T77" fmla="*/ 2147483647 h 3087"/>
                  <a:gd name="T78" fmla="*/ 2147483647 w 740"/>
                  <a:gd name="T79" fmla="*/ 2147483647 h 3087"/>
                  <a:gd name="T80" fmla="*/ 2147483647 w 740"/>
                  <a:gd name="T81" fmla="*/ 2147483647 h 30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40"/>
                  <a:gd name="T124" fmla="*/ 0 h 3087"/>
                  <a:gd name="T125" fmla="*/ 740 w 740"/>
                  <a:gd name="T126" fmla="*/ 3087 h 308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40" h="3087">
                    <a:moveTo>
                      <a:pt x="650" y="78"/>
                    </a:moveTo>
                    <a:lnTo>
                      <a:pt x="651" y="78"/>
                    </a:lnTo>
                    <a:lnTo>
                      <a:pt x="653" y="259"/>
                    </a:lnTo>
                    <a:lnTo>
                      <a:pt x="655" y="438"/>
                    </a:lnTo>
                    <a:lnTo>
                      <a:pt x="656" y="617"/>
                    </a:lnTo>
                    <a:lnTo>
                      <a:pt x="661" y="796"/>
                    </a:lnTo>
                    <a:lnTo>
                      <a:pt x="663" y="972"/>
                    </a:lnTo>
                    <a:lnTo>
                      <a:pt x="666" y="1151"/>
                    </a:lnTo>
                    <a:lnTo>
                      <a:pt x="668" y="1330"/>
                    </a:lnTo>
                    <a:lnTo>
                      <a:pt x="672" y="1511"/>
                    </a:lnTo>
                    <a:lnTo>
                      <a:pt x="672" y="1527"/>
                    </a:lnTo>
                    <a:lnTo>
                      <a:pt x="674" y="1548"/>
                    </a:lnTo>
                    <a:lnTo>
                      <a:pt x="674" y="1567"/>
                    </a:lnTo>
                    <a:lnTo>
                      <a:pt x="674" y="1586"/>
                    </a:lnTo>
                    <a:lnTo>
                      <a:pt x="675" y="1763"/>
                    </a:lnTo>
                    <a:lnTo>
                      <a:pt x="677" y="1944"/>
                    </a:lnTo>
                    <a:lnTo>
                      <a:pt x="679" y="2121"/>
                    </a:lnTo>
                    <a:lnTo>
                      <a:pt x="683" y="2300"/>
                    </a:lnTo>
                    <a:lnTo>
                      <a:pt x="685" y="2475"/>
                    </a:lnTo>
                    <a:lnTo>
                      <a:pt x="686" y="2652"/>
                    </a:lnTo>
                    <a:lnTo>
                      <a:pt x="688" y="2828"/>
                    </a:lnTo>
                    <a:lnTo>
                      <a:pt x="691" y="3009"/>
                    </a:lnTo>
                    <a:lnTo>
                      <a:pt x="690" y="3009"/>
                    </a:lnTo>
                    <a:lnTo>
                      <a:pt x="647" y="3018"/>
                    </a:lnTo>
                    <a:lnTo>
                      <a:pt x="606" y="3026"/>
                    </a:lnTo>
                    <a:lnTo>
                      <a:pt x="566" y="3031"/>
                    </a:lnTo>
                    <a:lnTo>
                      <a:pt x="525" y="3037"/>
                    </a:lnTo>
                    <a:lnTo>
                      <a:pt x="484" y="3039"/>
                    </a:lnTo>
                    <a:lnTo>
                      <a:pt x="443" y="3041"/>
                    </a:lnTo>
                    <a:lnTo>
                      <a:pt x="402" y="3039"/>
                    </a:lnTo>
                    <a:lnTo>
                      <a:pt x="360" y="3039"/>
                    </a:lnTo>
                    <a:lnTo>
                      <a:pt x="367" y="3086"/>
                    </a:lnTo>
                    <a:lnTo>
                      <a:pt x="406" y="3086"/>
                    </a:lnTo>
                    <a:lnTo>
                      <a:pt x="449" y="3087"/>
                    </a:lnTo>
                    <a:lnTo>
                      <a:pt x="487" y="3086"/>
                    </a:lnTo>
                    <a:lnTo>
                      <a:pt x="530" y="3086"/>
                    </a:lnTo>
                    <a:lnTo>
                      <a:pt x="569" y="3081"/>
                    </a:lnTo>
                    <a:lnTo>
                      <a:pt x="610" y="3075"/>
                    </a:lnTo>
                    <a:lnTo>
                      <a:pt x="651" y="3067"/>
                    </a:lnTo>
                    <a:lnTo>
                      <a:pt x="691" y="3060"/>
                    </a:lnTo>
                    <a:lnTo>
                      <a:pt x="704" y="3054"/>
                    </a:lnTo>
                    <a:lnTo>
                      <a:pt x="716" y="3052"/>
                    </a:lnTo>
                    <a:lnTo>
                      <a:pt x="728" y="3049"/>
                    </a:lnTo>
                    <a:lnTo>
                      <a:pt x="740" y="3046"/>
                    </a:lnTo>
                    <a:lnTo>
                      <a:pt x="739" y="3031"/>
                    </a:lnTo>
                    <a:lnTo>
                      <a:pt x="739" y="3018"/>
                    </a:lnTo>
                    <a:lnTo>
                      <a:pt x="739" y="3007"/>
                    </a:lnTo>
                    <a:lnTo>
                      <a:pt x="739" y="2996"/>
                    </a:lnTo>
                    <a:lnTo>
                      <a:pt x="733" y="2627"/>
                    </a:lnTo>
                    <a:lnTo>
                      <a:pt x="728" y="2260"/>
                    </a:lnTo>
                    <a:lnTo>
                      <a:pt x="721" y="1896"/>
                    </a:lnTo>
                    <a:lnTo>
                      <a:pt x="718" y="1534"/>
                    </a:lnTo>
                    <a:lnTo>
                      <a:pt x="712" y="1164"/>
                    </a:lnTo>
                    <a:lnTo>
                      <a:pt x="707" y="798"/>
                    </a:lnTo>
                    <a:lnTo>
                      <a:pt x="701" y="427"/>
                    </a:lnTo>
                    <a:lnTo>
                      <a:pt x="696" y="53"/>
                    </a:lnTo>
                    <a:lnTo>
                      <a:pt x="696" y="38"/>
                    </a:lnTo>
                    <a:lnTo>
                      <a:pt x="696" y="25"/>
                    </a:lnTo>
                    <a:lnTo>
                      <a:pt x="696" y="11"/>
                    </a:lnTo>
                    <a:lnTo>
                      <a:pt x="696" y="0"/>
                    </a:lnTo>
                    <a:lnTo>
                      <a:pt x="683" y="6"/>
                    </a:lnTo>
                    <a:lnTo>
                      <a:pt x="672" y="11"/>
                    </a:lnTo>
                    <a:lnTo>
                      <a:pt x="661" y="17"/>
                    </a:lnTo>
                    <a:lnTo>
                      <a:pt x="650" y="25"/>
                    </a:lnTo>
                    <a:lnTo>
                      <a:pt x="568" y="64"/>
                    </a:lnTo>
                    <a:lnTo>
                      <a:pt x="487" y="99"/>
                    </a:lnTo>
                    <a:lnTo>
                      <a:pt x="408" y="128"/>
                    </a:lnTo>
                    <a:lnTo>
                      <a:pt x="327" y="153"/>
                    </a:lnTo>
                    <a:lnTo>
                      <a:pt x="246" y="169"/>
                    </a:lnTo>
                    <a:lnTo>
                      <a:pt x="164" y="182"/>
                    </a:lnTo>
                    <a:lnTo>
                      <a:pt x="82" y="190"/>
                    </a:lnTo>
                    <a:lnTo>
                      <a:pt x="0" y="195"/>
                    </a:lnTo>
                    <a:lnTo>
                      <a:pt x="6" y="245"/>
                    </a:lnTo>
                    <a:lnTo>
                      <a:pt x="86" y="241"/>
                    </a:lnTo>
                    <a:lnTo>
                      <a:pt x="167" y="235"/>
                    </a:lnTo>
                    <a:lnTo>
                      <a:pt x="249" y="221"/>
                    </a:lnTo>
                    <a:lnTo>
                      <a:pt x="331" y="203"/>
                    </a:lnTo>
                    <a:lnTo>
                      <a:pt x="409" y="179"/>
                    </a:lnTo>
                    <a:lnTo>
                      <a:pt x="490" y="150"/>
                    </a:lnTo>
                    <a:lnTo>
                      <a:pt x="569" y="117"/>
                    </a:lnTo>
                    <a:lnTo>
                      <a:pt x="650"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1" name="Freeform 3286"/>
              <p:cNvSpPr>
                <a:spLocks noChangeAspect="1"/>
              </p:cNvSpPr>
              <p:nvPr/>
            </p:nvSpPr>
            <p:spPr bwMode="auto">
              <a:xfrm rot="-8489556" flipH="1" flipV="1">
                <a:off x="5919654" y="2261157"/>
                <a:ext cx="6284" cy="526472"/>
              </a:xfrm>
              <a:custGeom>
                <a:avLst/>
                <a:gdLst>
                  <a:gd name="T0" fmla="*/ 0 w 40"/>
                  <a:gd name="T1" fmla="*/ 0 h 2931"/>
                  <a:gd name="T2" fmla="*/ 2147483647 w 40"/>
                  <a:gd name="T3" fmla="*/ 2147483647 h 2931"/>
                  <a:gd name="T4" fmla="*/ 2147483647 w 40"/>
                  <a:gd name="T5" fmla="*/ 2147483647 h 2931"/>
                  <a:gd name="T6" fmla="*/ 2147483647 w 40"/>
                  <a:gd name="T7" fmla="*/ 2147483647 h 2931"/>
                  <a:gd name="T8" fmla="*/ 2147483647 w 40"/>
                  <a:gd name="T9" fmla="*/ 2147483647 h 2931"/>
                  <a:gd name="T10" fmla="*/ 2147483647 w 40"/>
                  <a:gd name="T11" fmla="*/ 2147483647 h 2931"/>
                  <a:gd name="T12" fmla="*/ 2147483647 w 40"/>
                  <a:gd name="T13" fmla="*/ 2147483647 h 2931"/>
                  <a:gd name="T14" fmla="*/ 2147483647 w 40"/>
                  <a:gd name="T15" fmla="*/ 2147483647 h 2931"/>
                  <a:gd name="T16" fmla="*/ 2147483647 w 40"/>
                  <a:gd name="T17" fmla="*/ 2147483647 h 2931"/>
                  <a:gd name="T18" fmla="*/ 2147483647 w 40"/>
                  <a:gd name="T19" fmla="*/ 2147483647 h 2931"/>
                  <a:gd name="T20" fmla="*/ 2147483647 w 40"/>
                  <a:gd name="T21" fmla="*/ 2147483647 h 2931"/>
                  <a:gd name="T22" fmla="*/ 2147483647 w 40"/>
                  <a:gd name="T23" fmla="*/ 2147483647 h 2931"/>
                  <a:gd name="T24" fmla="*/ 2147483647 w 40"/>
                  <a:gd name="T25" fmla="*/ 2147483647 h 2931"/>
                  <a:gd name="T26" fmla="*/ 2147483647 w 40"/>
                  <a:gd name="T27" fmla="*/ 2147483647 h 2931"/>
                  <a:gd name="T28" fmla="*/ 2147483647 w 40"/>
                  <a:gd name="T29" fmla="*/ 2147483647 h 2931"/>
                  <a:gd name="T30" fmla="*/ 2147483647 w 40"/>
                  <a:gd name="T31" fmla="*/ 2147483647 h 2931"/>
                  <a:gd name="T32" fmla="*/ 0 w 40"/>
                  <a:gd name="T33" fmla="*/ 0 h 2931"/>
                  <a:gd name="T34" fmla="*/ 0 w 40"/>
                  <a:gd name="T35" fmla="*/ 0 h 29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2931"/>
                  <a:gd name="T56" fmla="*/ 40 w 40"/>
                  <a:gd name="T57" fmla="*/ 2931 h 29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2931">
                    <a:moveTo>
                      <a:pt x="0" y="0"/>
                    </a:moveTo>
                    <a:lnTo>
                      <a:pt x="3" y="373"/>
                    </a:lnTo>
                    <a:lnTo>
                      <a:pt x="8" y="742"/>
                    </a:lnTo>
                    <a:lnTo>
                      <a:pt x="14" y="1110"/>
                    </a:lnTo>
                    <a:lnTo>
                      <a:pt x="19" y="1476"/>
                    </a:lnTo>
                    <a:lnTo>
                      <a:pt x="24" y="1838"/>
                    </a:lnTo>
                    <a:lnTo>
                      <a:pt x="29" y="2201"/>
                    </a:lnTo>
                    <a:lnTo>
                      <a:pt x="35" y="2564"/>
                    </a:lnTo>
                    <a:lnTo>
                      <a:pt x="40" y="2931"/>
                    </a:lnTo>
                    <a:lnTo>
                      <a:pt x="35" y="2564"/>
                    </a:lnTo>
                    <a:lnTo>
                      <a:pt x="29" y="2201"/>
                    </a:lnTo>
                    <a:lnTo>
                      <a:pt x="24" y="1838"/>
                    </a:lnTo>
                    <a:lnTo>
                      <a:pt x="19" y="1476"/>
                    </a:lnTo>
                    <a:lnTo>
                      <a:pt x="14" y="1110"/>
                    </a:lnTo>
                    <a:lnTo>
                      <a:pt x="8" y="742"/>
                    </a:lnTo>
                    <a:lnTo>
                      <a:pt x="3" y="37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2" name="Freeform 3287"/>
              <p:cNvSpPr>
                <a:spLocks noChangeAspect="1"/>
              </p:cNvSpPr>
              <p:nvPr/>
            </p:nvSpPr>
            <p:spPr bwMode="auto">
              <a:xfrm rot="-8489556" flipH="1" flipV="1">
                <a:off x="5801831" y="2160167"/>
                <a:ext cx="0" cy="470183"/>
              </a:xfrm>
              <a:custGeom>
                <a:avLst/>
                <a:gdLst>
                  <a:gd name="T0" fmla="*/ 0 w 2"/>
                  <a:gd name="T1" fmla="*/ 0 h 2605"/>
                  <a:gd name="T2" fmla="*/ 0 w 2"/>
                  <a:gd name="T3" fmla="*/ 2147483647 h 2605"/>
                  <a:gd name="T4" fmla="*/ 0 w 2"/>
                  <a:gd name="T5" fmla="*/ 2147483647 h 2605"/>
                  <a:gd name="T6" fmla="*/ 0 w 2"/>
                  <a:gd name="T7" fmla="*/ 2147483647 h 2605"/>
                  <a:gd name="T8" fmla="*/ 0 w 2"/>
                  <a:gd name="T9" fmla="*/ 2147483647 h 2605"/>
                  <a:gd name="T10" fmla="*/ 0 w 2"/>
                  <a:gd name="T11" fmla="*/ 2147483647 h 2605"/>
                  <a:gd name="T12" fmla="*/ 0 w 2"/>
                  <a:gd name="T13" fmla="*/ 2147483647 h 2605"/>
                  <a:gd name="T14" fmla="*/ 0 w 2"/>
                  <a:gd name="T15" fmla="*/ 2147483647 h 2605"/>
                  <a:gd name="T16" fmla="*/ 0 w 2"/>
                  <a:gd name="T17" fmla="*/ 2147483647 h 2605"/>
                  <a:gd name="T18" fmla="*/ 0 w 2"/>
                  <a:gd name="T19" fmla="*/ 2147483647 h 2605"/>
                  <a:gd name="T20" fmla="*/ 0 w 2"/>
                  <a:gd name="T21" fmla="*/ 2147483647 h 2605"/>
                  <a:gd name="T22" fmla="*/ 0 w 2"/>
                  <a:gd name="T23" fmla="*/ 2147483647 h 2605"/>
                  <a:gd name="T24" fmla="*/ 0 w 2"/>
                  <a:gd name="T25" fmla="*/ 2147483647 h 2605"/>
                  <a:gd name="T26" fmla="*/ 0 w 2"/>
                  <a:gd name="T27" fmla="*/ 2147483647 h 2605"/>
                  <a:gd name="T28" fmla="*/ 0 w 2"/>
                  <a:gd name="T29" fmla="*/ 2147483647 h 2605"/>
                  <a:gd name="T30" fmla="*/ 0 w 2"/>
                  <a:gd name="T31" fmla="*/ 2147483647 h 2605"/>
                  <a:gd name="T32" fmla="*/ 0 w 2"/>
                  <a:gd name="T33" fmla="*/ 0 h 2605"/>
                  <a:gd name="T34" fmla="*/ 0 w 2"/>
                  <a:gd name="T35" fmla="*/ 0 h 260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
                  <a:gd name="T55" fmla="*/ 0 h 2605"/>
                  <a:gd name="T56" fmla="*/ 0 w 2"/>
                  <a:gd name="T57" fmla="*/ 2605 h 260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 h="2605">
                    <a:moveTo>
                      <a:pt x="2" y="0"/>
                    </a:moveTo>
                    <a:lnTo>
                      <a:pt x="0" y="328"/>
                    </a:lnTo>
                    <a:lnTo>
                      <a:pt x="0" y="657"/>
                    </a:lnTo>
                    <a:lnTo>
                      <a:pt x="0" y="981"/>
                    </a:lnTo>
                    <a:lnTo>
                      <a:pt x="0" y="1307"/>
                    </a:lnTo>
                    <a:lnTo>
                      <a:pt x="0" y="1627"/>
                    </a:lnTo>
                    <a:lnTo>
                      <a:pt x="0" y="1952"/>
                    </a:lnTo>
                    <a:lnTo>
                      <a:pt x="0" y="2276"/>
                    </a:lnTo>
                    <a:lnTo>
                      <a:pt x="0" y="2605"/>
                    </a:lnTo>
                    <a:lnTo>
                      <a:pt x="0" y="2276"/>
                    </a:lnTo>
                    <a:lnTo>
                      <a:pt x="0" y="1952"/>
                    </a:lnTo>
                    <a:lnTo>
                      <a:pt x="0" y="1627"/>
                    </a:lnTo>
                    <a:lnTo>
                      <a:pt x="0" y="1307"/>
                    </a:lnTo>
                    <a:lnTo>
                      <a:pt x="0" y="981"/>
                    </a:lnTo>
                    <a:lnTo>
                      <a:pt x="0" y="657"/>
                    </a:lnTo>
                    <a:lnTo>
                      <a:pt x="0" y="328"/>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3" name="Freeform 3288"/>
              <p:cNvSpPr>
                <a:spLocks noChangeAspect="1"/>
              </p:cNvSpPr>
              <p:nvPr/>
            </p:nvSpPr>
            <p:spPr bwMode="auto">
              <a:xfrm rot="-8489556" flipH="1" flipV="1">
                <a:off x="5201721" y="2271090"/>
                <a:ext cx="135103" cy="61256"/>
              </a:xfrm>
              <a:custGeom>
                <a:avLst/>
                <a:gdLst>
                  <a:gd name="T0" fmla="*/ 2147483647 w 952"/>
                  <a:gd name="T1" fmla="*/ 2147483647 h 345"/>
                  <a:gd name="T2" fmla="*/ 2147483647 w 952"/>
                  <a:gd name="T3" fmla="*/ 2147483647 h 345"/>
                  <a:gd name="T4" fmla="*/ 2147483647 w 952"/>
                  <a:gd name="T5" fmla="*/ 2147483647 h 345"/>
                  <a:gd name="T6" fmla="*/ 2147483647 w 952"/>
                  <a:gd name="T7" fmla="*/ 2147483647 h 345"/>
                  <a:gd name="T8" fmla="*/ 2147483647 w 952"/>
                  <a:gd name="T9" fmla="*/ 2147483647 h 345"/>
                  <a:gd name="T10" fmla="*/ 2147483647 w 952"/>
                  <a:gd name="T11" fmla="*/ 2147483647 h 345"/>
                  <a:gd name="T12" fmla="*/ 2147483647 w 952"/>
                  <a:gd name="T13" fmla="*/ 2147483647 h 345"/>
                  <a:gd name="T14" fmla="*/ 2147483647 w 952"/>
                  <a:gd name="T15" fmla="*/ 2147483647 h 345"/>
                  <a:gd name="T16" fmla="*/ 2147483647 w 952"/>
                  <a:gd name="T17" fmla="*/ 2147483647 h 345"/>
                  <a:gd name="T18" fmla="*/ 2147483647 w 952"/>
                  <a:gd name="T19" fmla="*/ 2147483647 h 345"/>
                  <a:gd name="T20" fmla="*/ 2147483647 w 952"/>
                  <a:gd name="T21" fmla="*/ 2147483647 h 345"/>
                  <a:gd name="T22" fmla="*/ 2147483647 w 952"/>
                  <a:gd name="T23" fmla="*/ 2147483647 h 345"/>
                  <a:gd name="T24" fmla="*/ 2147483647 w 952"/>
                  <a:gd name="T25" fmla="*/ 2147483647 h 345"/>
                  <a:gd name="T26" fmla="*/ 2147483647 w 952"/>
                  <a:gd name="T27" fmla="*/ 2147483647 h 345"/>
                  <a:gd name="T28" fmla="*/ 2147483647 w 952"/>
                  <a:gd name="T29" fmla="*/ 2147483647 h 345"/>
                  <a:gd name="T30" fmla="*/ 2147483647 w 952"/>
                  <a:gd name="T31" fmla="*/ 2147483647 h 345"/>
                  <a:gd name="T32" fmla="*/ 0 w 952"/>
                  <a:gd name="T33" fmla="*/ 0 h 345"/>
                  <a:gd name="T34" fmla="*/ 2147483647 w 952"/>
                  <a:gd name="T35" fmla="*/ 2147483647 h 345"/>
                  <a:gd name="T36" fmla="*/ 2147483647 w 952"/>
                  <a:gd name="T37" fmla="*/ 2147483647 h 345"/>
                  <a:gd name="T38" fmla="*/ 2147483647 w 952"/>
                  <a:gd name="T39" fmla="*/ 2147483647 h 345"/>
                  <a:gd name="T40" fmla="*/ 2147483647 w 952"/>
                  <a:gd name="T41" fmla="*/ 2147483647 h 345"/>
                  <a:gd name="T42" fmla="*/ 2147483647 w 952"/>
                  <a:gd name="T43" fmla="*/ 2147483647 h 3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52"/>
                  <a:gd name="T67" fmla="*/ 0 h 345"/>
                  <a:gd name="T68" fmla="*/ 952 w 952"/>
                  <a:gd name="T69" fmla="*/ 345 h 3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52" h="345">
                    <a:moveTo>
                      <a:pt x="29" y="46"/>
                    </a:moveTo>
                    <a:lnTo>
                      <a:pt x="146" y="100"/>
                    </a:lnTo>
                    <a:lnTo>
                      <a:pt x="265" y="156"/>
                    </a:lnTo>
                    <a:lnTo>
                      <a:pt x="379" y="205"/>
                    </a:lnTo>
                    <a:lnTo>
                      <a:pt x="496" y="250"/>
                    </a:lnTo>
                    <a:lnTo>
                      <a:pt x="610" y="286"/>
                    </a:lnTo>
                    <a:lnTo>
                      <a:pt x="726" y="316"/>
                    </a:lnTo>
                    <a:lnTo>
                      <a:pt x="840" y="335"/>
                    </a:lnTo>
                    <a:lnTo>
                      <a:pt x="952" y="345"/>
                    </a:lnTo>
                    <a:lnTo>
                      <a:pt x="835" y="329"/>
                    </a:lnTo>
                    <a:lnTo>
                      <a:pt x="718" y="305"/>
                    </a:lnTo>
                    <a:lnTo>
                      <a:pt x="601" y="271"/>
                    </a:lnTo>
                    <a:lnTo>
                      <a:pt x="484" y="228"/>
                    </a:lnTo>
                    <a:lnTo>
                      <a:pt x="363" y="177"/>
                    </a:lnTo>
                    <a:lnTo>
                      <a:pt x="244" y="121"/>
                    </a:lnTo>
                    <a:lnTo>
                      <a:pt x="121" y="60"/>
                    </a:lnTo>
                    <a:lnTo>
                      <a:pt x="0" y="0"/>
                    </a:lnTo>
                    <a:lnTo>
                      <a:pt x="5" y="11"/>
                    </a:lnTo>
                    <a:lnTo>
                      <a:pt x="13" y="23"/>
                    </a:lnTo>
                    <a:lnTo>
                      <a:pt x="21" y="34"/>
                    </a:lnTo>
                    <a:lnTo>
                      <a:pt x="29"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4" name="Freeform 3289"/>
              <p:cNvSpPr>
                <a:spLocks noChangeAspect="1"/>
              </p:cNvSpPr>
              <p:nvPr/>
            </p:nvSpPr>
            <p:spPr bwMode="auto">
              <a:xfrm rot="-8489556" flipH="1" flipV="1">
                <a:off x="5500205" y="2519426"/>
                <a:ext cx="285916" cy="120857"/>
              </a:xfrm>
              <a:custGeom>
                <a:avLst/>
                <a:gdLst>
                  <a:gd name="T0" fmla="*/ 2147483647 w 2008"/>
                  <a:gd name="T1" fmla="*/ 2147483647 h 672"/>
                  <a:gd name="T2" fmla="*/ 2147483647 w 2008"/>
                  <a:gd name="T3" fmla="*/ 2147483647 h 672"/>
                  <a:gd name="T4" fmla="*/ 2147483647 w 2008"/>
                  <a:gd name="T5" fmla="*/ 2147483647 h 672"/>
                  <a:gd name="T6" fmla="*/ 2147483647 w 2008"/>
                  <a:gd name="T7" fmla="*/ 2147483647 h 672"/>
                  <a:gd name="T8" fmla="*/ 2147483647 w 2008"/>
                  <a:gd name="T9" fmla="*/ 2147483647 h 672"/>
                  <a:gd name="T10" fmla="*/ 2147483647 w 2008"/>
                  <a:gd name="T11" fmla="*/ 0 h 672"/>
                  <a:gd name="T12" fmla="*/ 2147483647 w 2008"/>
                  <a:gd name="T13" fmla="*/ 0 h 672"/>
                  <a:gd name="T14" fmla="*/ 2147483647 w 2008"/>
                  <a:gd name="T15" fmla="*/ 2147483647 h 672"/>
                  <a:gd name="T16" fmla="*/ 0 w 2008"/>
                  <a:gd name="T17" fmla="*/ 2147483647 h 672"/>
                  <a:gd name="T18" fmla="*/ 0 w 2008"/>
                  <a:gd name="T19" fmla="*/ 2147483647 h 672"/>
                  <a:gd name="T20" fmla="*/ 2147483647 w 2008"/>
                  <a:gd name="T21" fmla="*/ 2147483647 h 672"/>
                  <a:gd name="T22" fmla="*/ 2147483647 w 2008"/>
                  <a:gd name="T23" fmla="*/ 2147483647 h 672"/>
                  <a:gd name="T24" fmla="*/ 2147483647 w 2008"/>
                  <a:gd name="T25" fmla="*/ 2147483647 h 672"/>
                  <a:gd name="T26" fmla="*/ 2147483647 w 2008"/>
                  <a:gd name="T27" fmla="*/ 2147483647 h 672"/>
                  <a:gd name="T28" fmla="*/ 2147483647 w 2008"/>
                  <a:gd name="T29" fmla="*/ 2147483647 h 672"/>
                  <a:gd name="T30" fmla="*/ 2147483647 w 2008"/>
                  <a:gd name="T31" fmla="*/ 2147483647 h 672"/>
                  <a:gd name="T32" fmla="*/ 2147483647 w 2008"/>
                  <a:gd name="T33" fmla="*/ 2147483647 h 672"/>
                  <a:gd name="T34" fmla="*/ 2147483647 w 2008"/>
                  <a:gd name="T35" fmla="*/ 2147483647 h 672"/>
                  <a:gd name="T36" fmla="*/ 2147483647 w 2008"/>
                  <a:gd name="T37" fmla="*/ 2147483647 h 672"/>
                  <a:gd name="T38" fmla="*/ 2147483647 w 2008"/>
                  <a:gd name="T39" fmla="*/ 2147483647 h 672"/>
                  <a:gd name="T40" fmla="*/ 2147483647 w 2008"/>
                  <a:gd name="T41" fmla="*/ 2147483647 h 672"/>
                  <a:gd name="T42" fmla="*/ 2147483647 w 2008"/>
                  <a:gd name="T43" fmla="*/ 2147483647 h 672"/>
                  <a:gd name="T44" fmla="*/ 2147483647 w 2008"/>
                  <a:gd name="T45" fmla="*/ 2147483647 h 672"/>
                  <a:gd name="T46" fmla="*/ 2147483647 w 2008"/>
                  <a:gd name="T47" fmla="*/ 2147483647 h 672"/>
                  <a:gd name="T48" fmla="*/ 2147483647 w 2008"/>
                  <a:gd name="T49" fmla="*/ 2147483647 h 672"/>
                  <a:gd name="T50" fmla="*/ 2147483647 w 2008"/>
                  <a:gd name="T51" fmla="*/ 2147483647 h 672"/>
                  <a:gd name="T52" fmla="*/ 2147483647 w 2008"/>
                  <a:gd name="T53" fmla="*/ 2147483647 h 672"/>
                  <a:gd name="T54" fmla="*/ 2147483647 w 2008"/>
                  <a:gd name="T55" fmla="*/ 2147483647 h 672"/>
                  <a:gd name="T56" fmla="*/ 2147483647 w 2008"/>
                  <a:gd name="T57" fmla="*/ 2147483647 h 672"/>
                  <a:gd name="T58" fmla="*/ 2147483647 w 2008"/>
                  <a:gd name="T59" fmla="*/ 2147483647 h 672"/>
                  <a:gd name="T60" fmla="*/ 2147483647 w 2008"/>
                  <a:gd name="T61" fmla="*/ 2147483647 h 672"/>
                  <a:gd name="T62" fmla="*/ 2147483647 w 2008"/>
                  <a:gd name="T63" fmla="*/ 2147483647 h 672"/>
                  <a:gd name="T64" fmla="*/ 2147483647 w 2008"/>
                  <a:gd name="T65" fmla="*/ 2147483647 h 672"/>
                  <a:gd name="T66" fmla="*/ 2147483647 w 2008"/>
                  <a:gd name="T67" fmla="*/ 2147483647 h 672"/>
                  <a:gd name="T68" fmla="*/ 2147483647 w 2008"/>
                  <a:gd name="T69" fmla="*/ 2147483647 h 672"/>
                  <a:gd name="T70" fmla="*/ 2147483647 w 2008"/>
                  <a:gd name="T71" fmla="*/ 2147483647 h 672"/>
                  <a:gd name="T72" fmla="*/ 2147483647 w 2008"/>
                  <a:gd name="T73" fmla="*/ 2147483647 h 672"/>
                  <a:gd name="T74" fmla="*/ 2147483647 w 2008"/>
                  <a:gd name="T75" fmla="*/ 2147483647 h 672"/>
                  <a:gd name="T76" fmla="*/ 2147483647 w 2008"/>
                  <a:gd name="T77" fmla="*/ 2147483647 h 672"/>
                  <a:gd name="T78" fmla="*/ 2147483647 w 2008"/>
                  <a:gd name="T79" fmla="*/ 2147483647 h 672"/>
                  <a:gd name="T80" fmla="*/ 2147483647 w 2008"/>
                  <a:gd name="T81" fmla="*/ 2147483647 h 672"/>
                  <a:gd name="T82" fmla="*/ 2147483647 w 2008"/>
                  <a:gd name="T83" fmla="*/ 2147483647 h 672"/>
                  <a:gd name="T84" fmla="*/ 2147483647 w 2008"/>
                  <a:gd name="T85" fmla="*/ 2147483647 h 672"/>
                  <a:gd name="T86" fmla="*/ 2147483647 w 2008"/>
                  <a:gd name="T87" fmla="*/ 2147483647 h 672"/>
                  <a:gd name="T88" fmla="*/ 2147483647 w 2008"/>
                  <a:gd name="T89" fmla="*/ 2147483647 h 672"/>
                  <a:gd name="T90" fmla="*/ 2147483647 w 2008"/>
                  <a:gd name="T91" fmla="*/ 2147483647 h 672"/>
                  <a:gd name="T92" fmla="*/ 2147483647 w 2008"/>
                  <a:gd name="T93" fmla="*/ 2147483647 h 672"/>
                  <a:gd name="T94" fmla="*/ 2147483647 w 2008"/>
                  <a:gd name="T95" fmla="*/ 2147483647 h 672"/>
                  <a:gd name="T96" fmla="*/ 2147483647 w 2008"/>
                  <a:gd name="T97" fmla="*/ 2147483647 h 672"/>
                  <a:gd name="T98" fmla="*/ 2147483647 w 2008"/>
                  <a:gd name="T99" fmla="*/ 2147483647 h 672"/>
                  <a:gd name="T100" fmla="*/ 2147483647 w 2008"/>
                  <a:gd name="T101" fmla="*/ 2147483647 h 672"/>
                  <a:gd name="T102" fmla="*/ 2147483647 w 2008"/>
                  <a:gd name="T103" fmla="*/ 2147483647 h 6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08"/>
                  <a:gd name="T157" fmla="*/ 0 h 672"/>
                  <a:gd name="T158" fmla="*/ 2008 w 2008"/>
                  <a:gd name="T159" fmla="*/ 672 h 6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08" h="672">
                    <a:moveTo>
                      <a:pt x="470" y="50"/>
                    </a:moveTo>
                    <a:lnTo>
                      <a:pt x="409" y="32"/>
                    </a:lnTo>
                    <a:lnTo>
                      <a:pt x="347" y="20"/>
                    </a:lnTo>
                    <a:lnTo>
                      <a:pt x="288" y="8"/>
                    </a:lnTo>
                    <a:lnTo>
                      <a:pt x="228" y="5"/>
                    </a:lnTo>
                    <a:lnTo>
                      <a:pt x="168" y="0"/>
                    </a:lnTo>
                    <a:lnTo>
                      <a:pt x="111" y="0"/>
                    </a:lnTo>
                    <a:lnTo>
                      <a:pt x="55" y="2"/>
                    </a:lnTo>
                    <a:lnTo>
                      <a:pt x="0" y="8"/>
                    </a:lnTo>
                    <a:lnTo>
                      <a:pt x="0" y="22"/>
                    </a:lnTo>
                    <a:lnTo>
                      <a:pt x="46" y="16"/>
                    </a:lnTo>
                    <a:lnTo>
                      <a:pt x="94" y="14"/>
                    </a:lnTo>
                    <a:lnTo>
                      <a:pt x="141" y="13"/>
                    </a:lnTo>
                    <a:lnTo>
                      <a:pt x="189" y="16"/>
                    </a:lnTo>
                    <a:lnTo>
                      <a:pt x="238" y="18"/>
                    </a:lnTo>
                    <a:lnTo>
                      <a:pt x="285" y="26"/>
                    </a:lnTo>
                    <a:lnTo>
                      <a:pt x="336" y="33"/>
                    </a:lnTo>
                    <a:lnTo>
                      <a:pt x="388" y="46"/>
                    </a:lnTo>
                    <a:lnTo>
                      <a:pt x="499" y="77"/>
                    </a:lnTo>
                    <a:lnTo>
                      <a:pt x="611" y="118"/>
                    </a:lnTo>
                    <a:lnTo>
                      <a:pt x="724" y="163"/>
                    </a:lnTo>
                    <a:lnTo>
                      <a:pt x="838" y="218"/>
                    </a:lnTo>
                    <a:lnTo>
                      <a:pt x="952" y="272"/>
                    </a:lnTo>
                    <a:lnTo>
                      <a:pt x="1067" y="330"/>
                    </a:lnTo>
                    <a:lnTo>
                      <a:pt x="1182" y="390"/>
                    </a:lnTo>
                    <a:lnTo>
                      <a:pt x="1299" y="451"/>
                    </a:lnTo>
                    <a:lnTo>
                      <a:pt x="1391" y="494"/>
                    </a:lnTo>
                    <a:lnTo>
                      <a:pt x="1481" y="533"/>
                    </a:lnTo>
                    <a:lnTo>
                      <a:pt x="1571" y="569"/>
                    </a:lnTo>
                    <a:lnTo>
                      <a:pt x="1660" y="601"/>
                    </a:lnTo>
                    <a:lnTo>
                      <a:pt x="1747" y="626"/>
                    </a:lnTo>
                    <a:lnTo>
                      <a:pt x="1836" y="648"/>
                    </a:lnTo>
                    <a:lnTo>
                      <a:pt x="1921" y="664"/>
                    </a:lnTo>
                    <a:lnTo>
                      <a:pt x="2008" y="672"/>
                    </a:lnTo>
                    <a:lnTo>
                      <a:pt x="2004" y="638"/>
                    </a:lnTo>
                    <a:lnTo>
                      <a:pt x="1934" y="632"/>
                    </a:lnTo>
                    <a:lnTo>
                      <a:pt x="1863" y="622"/>
                    </a:lnTo>
                    <a:lnTo>
                      <a:pt x="1793" y="609"/>
                    </a:lnTo>
                    <a:lnTo>
                      <a:pt x="1722" y="592"/>
                    </a:lnTo>
                    <a:lnTo>
                      <a:pt x="1647" y="569"/>
                    </a:lnTo>
                    <a:lnTo>
                      <a:pt x="1575" y="545"/>
                    </a:lnTo>
                    <a:lnTo>
                      <a:pt x="1502" y="517"/>
                    </a:lnTo>
                    <a:lnTo>
                      <a:pt x="1430" y="488"/>
                    </a:lnTo>
                    <a:lnTo>
                      <a:pt x="1307" y="430"/>
                    </a:lnTo>
                    <a:lnTo>
                      <a:pt x="1186" y="370"/>
                    </a:lnTo>
                    <a:lnTo>
                      <a:pt x="1065" y="310"/>
                    </a:lnTo>
                    <a:lnTo>
                      <a:pt x="946" y="250"/>
                    </a:lnTo>
                    <a:lnTo>
                      <a:pt x="825" y="189"/>
                    </a:lnTo>
                    <a:lnTo>
                      <a:pt x="706" y="136"/>
                    </a:lnTo>
                    <a:lnTo>
                      <a:pt x="587" y="88"/>
                    </a:lnTo>
                    <a:lnTo>
                      <a:pt x="470"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5" name="Freeform 3290"/>
              <p:cNvSpPr>
                <a:spLocks noChangeAspect="1"/>
              </p:cNvSpPr>
              <p:nvPr/>
            </p:nvSpPr>
            <p:spPr bwMode="auto">
              <a:xfrm rot="-8489556" flipH="1" flipV="1">
                <a:off x="5718570" y="2726373"/>
                <a:ext cx="47129" cy="13245"/>
              </a:xfrm>
              <a:custGeom>
                <a:avLst/>
                <a:gdLst>
                  <a:gd name="T0" fmla="*/ 2147483647 w 340"/>
                  <a:gd name="T1" fmla="*/ 2147483647 h 72"/>
                  <a:gd name="T2" fmla="*/ 2147483647 w 340"/>
                  <a:gd name="T3" fmla="*/ 2147483647 h 72"/>
                  <a:gd name="T4" fmla="*/ 2147483647 w 340"/>
                  <a:gd name="T5" fmla="*/ 2147483647 h 72"/>
                  <a:gd name="T6" fmla="*/ 2147483647 w 340"/>
                  <a:gd name="T7" fmla="*/ 2147483647 h 72"/>
                  <a:gd name="T8" fmla="*/ 2147483647 w 340"/>
                  <a:gd name="T9" fmla="*/ 2147483647 h 72"/>
                  <a:gd name="T10" fmla="*/ 2147483647 w 340"/>
                  <a:gd name="T11" fmla="*/ 2147483647 h 72"/>
                  <a:gd name="T12" fmla="*/ 2147483647 w 340"/>
                  <a:gd name="T13" fmla="*/ 2147483647 h 72"/>
                  <a:gd name="T14" fmla="*/ 2147483647 w 340"/>
                  <a:gd name="T15" fmla="*/ 2147483647 h 72"/>
                  <a:gd name="T16" fmla="*/ 2147483647 w 340"/>
                  <a:gd name="T17" fmla="*/ 0 h 72"/>
                  <a:gd name="T18" fmla="*/ 2147483647 w 340"/>
                  <a:gd name="T19" fmla="*/ 2147483647 h 72"/>
                  <a:gd name="T20" fmla="*/ 2147483647 w 340"/>
                  <a:gd name="T21" fmla="*/ 2147483647 h 72"/>
                  <a:gd name="T22" fmla="*/ 2147483647 w 340"/>
                  <a:gd name="T23" fmla="*/ 2147483647 h 72"/>
                  <a:gd name="T24" fmla="*/ 2147483647 w 340"/>
                  <a:gd name="T25" fmla="*/ 2147483647 h 72"/>
                  <a:gd name="T26" fmla="*/ 2147483647 w 340"/>
                  <a:gd name="T27" fmla="*/ 2147483647 h 72"/>
                  <a:gd name="T28" fmla="*/ 2147483647 w 340"/>
                  <a:gd name="T29" fmla="*/ 2147483647 h 72"/>
                  <a:gd name="T30" fmla="*/ 2147483647 w 340"/>
                  <a:gd name="T31" fmla="*/ 2147483647 h 72"/>
                  <a:gd name="T32" fmla="*/ 0 w 340"/>
                  <a:gd name="T33" fmla="*/ 2147483647 h 72"/>
                  <a:gd name="T34" fmla="*/ 2147483647 w 340"/>
                  <a:gd name="T35" fmla="*/ 2147483647 h 72"/>
                  <a:gd name="T36" fmla="*/ 2147483647 w 340"/>
                  <a:gd name="T37" fmla="*/ 2147483647 h 72"/>
                  <a:gd name="T38" fmla="*/ 2147483647 w 340"/>
                  <a:gd name="T39" fmla="*/ 2147483647 h 72"/>
                  <a:gd name="T40" fmla="*/ 2147483647 w 340"/>
                  <a:gd name="T41" fmla="*/ 2147483647 h 72"/>
                  <a:gd name="T42" fmla="*/ 2147483647 w 340"/>
                  <a:gd name="T43" fmla="*/ 2147483647 h 72"/>
                  <a:gd name="T44" fmla="*/ 2147483647 w 340"/>
                  <a:gd name="T45" fmla="*/ 2147483647 h 72"/>
                  <a:gd name="T46" fmla="*/ 2147483647 w 340"/>
                  <a:gd name="T47" fmla="*/ 2147483647 h 72"/>
                  <a:gd name="T48" fmla="*/ 2147483647 w 340"/>
                  <a:gd name="T49" fmla="*/ 2147483647 h 72"/>
                  <a:gd name="T50" fmla="*/ 2147483647 w 340"/>
                  <a:gd name="T51" fmla="*/ 2147483647 h 72"/>
                  <a:gd name="T52" fmla="*/ 2147483647 w 340"/>
                  <a:gd name="T53" fmla="*/ 2147483647 h 7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0"/>
                  <a:gd name="T82" fmla="*/ 0 h 72"/>
                  <a:gd name="T83" fmla="*/ 340 w 340"/>
                  <a:gd name="T84" fmla="*/ 72 h 7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0" h="72">
                    <a:moveTo>
                      <a:pt x="185" y="66"/>
                    </a:moveTo>
                    <a:lnTo>
                      <a:pt x="203" y="58"/>
                    </a:lnTo>
                    <a:lnTo>
                      <a:pt x="221" y="51"/>
                    </a:lnTo>
                    <a:lnTo>
                      <a:pt x="240" y="43"/>
                    </a:lnTo>
                    <a:lnTo>
                      <a:pt x="261" y="35"/>
                    </a:lnTo>
                    <a:lnTo>
                      <a:pt x="280" y="26"/>
                    </a:lnTo>
                    <a:lnTo>
                      <a:pt x="299" y="17"/>
                    </a:lnTo>
                    <a:lnTo>
                      <a:pt x="318" y="8"/>
                    </a:lnTo>
                    <a:lnTo>
                      <a:pt x="340" y="0"/>
                    </a:lnTo>
                    <a:lnTo>
                      <a:pt x="296" y="10"/>
                    </a:lnTo>
                    <a:lnTo>
                      <a:pt x="255" y="19"/>
                    </a:lnTo>
                    <a:lnTo>
                      <a:pt x="210" y="24"/>
                    </a:lnTo>
                    <a:lnTo>
                      <a:pt x="169" y="32"/>
                    </a:lnTo>
                    <a:lnTo>
                      <a:pt x="127" y="34"/>
                    </a:lnTo>
                    <a:lnTo>
                      <a:pt x="84" y="35"/>
                    </a:lnTo>
                    <a:lnTo>
                      <a:pt x="41" y="35"/>
                    </a:lnTo>
                    <a:lnTo>
                      <a:pt x="0" y="35"/>
                    </a:lnTo>
                    <a:lnTo>
                      <a:pt x="4" y="69"/>
                    </a:lnTo>
                    <a:lnTo>
                      <a:pt x="26" y="69"/>
                    </a:lnTo>
                    <a:lnTo>
                      <a:pt x="49" y="69"/>
                    </a:lnTo>
                    <a:lnTo>
                      <a:pt x="71" y="69"/>
                    </a:lnTo>
                    <a:lnTo>
                      <a:pt x="93" y="72"/>
                    </a:lnTo>
                    <a:lnTo>
                      <a:pt x="115" y="69"/>
                    </a:lnTo>
                    <a:lnTo>
                      <a:pt x="138" y="69"/>
                    </a:lnTo>
                    <a:lnTo>
                      <a:pt x="160" y="67"/>
                    </a:lnTo>
                    <a:lnTo>
                      <a:pt x="185" y="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6" name="Freeform 3291"/>
              <p:cNvSpPr>
                <a:spLocks noChangeAspect="1"/>
              </p:cNvSpPr>
              <p:nvPr/>
            </p:nvSpPr>
            <p:spPr bwMode="auto">
              <a:xfrm rot="-8489556" flipH="1" flipV="1">
                <a:off x="5374528" y="2372080"/>
                <a:ext cx="179090" cy="105957"/>
              </a:xfrm>
              <a:custGeom>
                <a:avLst/>
                <a:gdLst>
                  <a:gd name="T0" fmla="*/ 2147483647 w 1253"/>
                  <a:gd name="T1" fmla="*/ 2147483647 h 593"/>
                  <a:gd name="T2" fmla="*/ 2147483647 w 1253"/>
                  <a:gd name="T3" fmla="*/ 2147483647 h 593"/>
                  <a:gd name="T4" fmla="*/ 2147483647 w 1253"/>
                  <a:gd name="T5" fmla="*/ 2147483647 h 593"/>
                  <a:gd name="T6" fmla="*/ 2147483647 w 1253"/>
                  <a:gd name="T7" fmla="*/ 2147483647 h 593"/>
                  <a:gd name="T8" fmla="*/ 2147483647 w 1253"/>
                  <a:gd name="T9" fmla="*/ 2147483647 h 593"/>
                  <a:gd name="T10" fmla="*/ 2147483647 w 1253"/>
                  <a:gd name="T11" fmla="*/ 2147483647 h 593"/>
                  <a:gd name="T12" fmla="*/ 2147483647 w 1253"/>
                  <a:gd name="T13" fmla="*/ 2147483647 h 593"/>
                  <a:gd name="T14" fmla="*/ 2147483647 w 1253"/>
                  <a:gd name="T15" fmla="*/ 2147483647 h 593"/>
                  <a:gd name="T16" fmla="*/ 0 w 1253"/>
                  <a:gd name="T17" fmla="*/ 2147483647 h 593"/>
                  <a:gd name="T18" fmla="*/ 2147483647 w 1253"/>
                  <a:gd name="T19" fmla="*/ 2147483647 h 593"/>
                  <a:gd name="T20" fmla="*/ 2147483647 w 1253"/>
                  <a:gd name="T21" fmla="*/ 2147483647 h 593"/>
                  <a:gd name="T22" fmla="*/ 2147483647 w 1253"/>
                  <a:gd name="T23" fmla="*/ 2147483647 h 593"/>
                  <a:gd name="T24" fmla="*/ 2147483647 w 1253"/>
                  <a:gd name="T25" fmla="*/ 2147483647 h 593"/>
                  <a:gd name="T26" fmla="*/ 2147483647 w 1253"/>
                  <a:gd name="T27" fmla="*/ 2147483647 h 593"/>
                  <a:gd name="T28" fmla="*/ 2147483647 w 1253"/>
                  <a:gd name="T29" fmla="*/ 2147483647 h 593"/>
                  <a:gd name="T30" fmla="*/ 2147483647 w 1253"/>
                  <a:gd name="T31" fmla="*/ 2147483647 h 593"/>
                  <a:gd name="T32" fmla="*/ 2147483647 w 1253"/>
                  <a:gd name="T33" fmla="*/ 2147483647 h 593"/>
                  <a:gd name="T34" fmla="*/ 2147483647 w 1253"/>
                  <a:gd name="T35" fmla="*/ 2147483647 h 593"/>
                  <a:gd name="T36" fmla="*/ 2147483647 w 1253"/>
                  <a:gd name="T37" fmla="*/ 2147483647 h 593"/>
                  <a:gd name="T38" fmla="*/ 2147483647 w 1253"/>
                  <a:gd name="T39" fmla="*/ 2147483647 h 593"/>
                  <a:gd name="T40" fmla="*/ 2147483647 w 1253"/>
                  <a:gd name="T41" fmla="*/ 2147483647 h 593"/>
                  <a:gd name="T42" fmla="*/ 2147483647 w 1253"/>
                  <a:gd name="T43" fmla="*/ 2147483647 h 593"/>
                  <a:gd name="T44" fmla="*/ 2147483647 w 1253"/>
                  <a:gd name="T45" fmla="*/ 2147483647 h 593"/>
                  <a:gd name="T46" fmla="*/ 2147483647 w 1253"/>
                  <a:gd name="T47" fmla="*/ 2147483647 h 593"/>
                  <a:gd name="T48" fmla="*/ 2147483647 w 1253"/>
                  <a:gd name="T49" fmla="*/ 2147483647 h 593"/>
                  <a:gd name="T50" fmla="*/ 2147483647 w 1253"/>
                  <a:gd name="T51" fmla="*/ 0 h 593"/>
                  <a:gd name="T52" fmla="*/ 2147483647 w 1253"/>
                  <a:gd name="T53" fmla="*/ 2147483647 h 593"/>
                  <a:gd name="T54" fmla="*/ 2147483647 w 1253"/>
                  <a:gd name="T55" fmla="*/ 2147483647 h 593"/>
                  <a:gd name="T56" fmla="*/ 2147483647 w 1253"/>
                  <a:gd name="T57" fmla="*/ 2147483647 h 593"/>
                  <a:gd name="T58" fmla="*/ 2147483647 w 1253"/>
                  <a:gd name="T59" fmla="*/ 2147483647 h 593"/>
                  <a:gd name="T60" fmla="*/ 2147483647 w 1253"/>
                  <a:gd name="T61" fmla="*/ 2147483647 h 593"/>
                  <a:gd name="T62" fmla="*/ 2147483647 w 1253"/>
                  <a:gd name="T63" fmla="*/ 2147483647 h 593"/>
                  <a:gd name="T64" fmla="*/ 2147483647 w 1253"/>
                  <a:gd name="T65" fmla="*/ 2147483647 h 593"/>
                  <a:gd name="T66" fmla="*/ 2147483647 w 1253"/>
                  <a:gd name="T67" fmla="*/ 2147483647 h 593"/>
                  <a:gd name="T68" fmla="*/ 2147483647 w 1253"/>
                  <a:gd name="T69" fmla="*/ 2147483647 h 5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3"/>
                  <a:gd name="T106" fmla="*/ 0 h 593"/>
                  <a:gd name="T107" fmla="*/ 1253 w 1253"/>
                  <a:gd name="T108" fmla="*/ 593 h 59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3" h="593">
                    <a:moveTo>
                      <a:pt x="835" y="128"/>
                    </a:moveTo>
                    <a:lnTo>
                      <a:pt x="728" y="183"/>
                    </a:lnTo>
                    <a:lnTo>
                      <a:pt x="625" y="243"/>
                    </a:lnTo>
                    <a:lnTo>
                      <a:pt x="522" y="306"/>
                    </a:lnTo>
                    <a:lnTo>
                      <a:pt x="421" y="369"/>
                    </a:lnTo>
                    <a:lnTo>
                      <a:pt x="316" y="430"/>
                    </a:lnTo>
                    <a:lnTo>
                      <a:pt x="212" y="490"/>
                    </a:lnTo>
                    <a:lnTo>
                      <a:pt x="106" y="544"/>
                    </a:lnTo>
                    <a:lnTo>
                      <a:pt x="0" y="593"/>
                    </a:lnTo>
                    <a:lnTo>
                      <a:pt x="101" y="548"/>
                    </a:lnTo>
                    <a:lnTo>
                      <a:pt x="203" y="497"/>
                    </a:lnTo>
                    <a:lnTo>
                      <a:pt x="301" y="441"/>
                    </a:lnTo>
                    <a:lnTo>
                      <a:pt x="402" y="386"/>
                    </a:lnTo>
                    <a:lnTo>
                      <a:pt x="499" y="326"/>
                    </a:lnTo>
                    <a:lnTo>
                      <a:pt x="597" y="266"/>
                    </a:lnTo>
                    <a:lnTo>
                      <a:pt x="696" y="210"/>
                    </a:lnTo>
                    <a:lnTo>
                      <a:pt x="799" y="157"/>
                    </a:lnTo>
                    <a:lnTo>
                      <a:pt x="854" y="127"/>
                    </a:lnTo>
                    <a:lnTo>
                      <a:pt x="911" y="104"/>
                    </a:lnTo>
                    <a:lnTo>
                      <a:pt x="966" y="80"/>
                    </a:lnTo>
                    <a:lnTo>
                      <a:pt x="1022" y="63"/>
                    </a:lnTo>
                    <a:lnTo>
                      <a:pt x="1077" y="44"/>
                    </a:lnTo>
                    <a:lnTo>
                      <a:pt x="1136" y="32"/>
                    </a:lnTo>
                    <a:lnTo>
                      <a:pt x="1193" y="19"/>
                    </a:lnTo>
                    <a:lnTo>
                      <a:pt x="1253" y="14"/>
                    </a:lnTo>
                    <a:lnTo>
                      <a:pt x="1253" y="0"/>
                    </a:lnTo>
                    <a:lnTo>
                      <a:pt x="1198" y="6"/>
                    </a:lnTo>
                    <a:lnTo>
                      <a:pt x="1147" y="16"/>
                    </a:lnTo>
                    <a:lnTo>
                      <a:pt x="1093" y="27"/>
                    </a:lnTo>
                    <a:lnTo>
                      <a:pt x="1042" y="44"/>
                    </a:lnTo>
                    <a:lnTo>
                      <a:pt x="990" y="61"/>
                    </a:lnTo>
                    <a:lnTo>
                      <a:pt x="938" y="82"/>
                    </a:lnTo>
                    <a:lnTo>
                      <a:pt x="886" y="102"/>
                    </a:lnTo>
                    <a:lnTo>
                      <a:pt x="835" y="1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7" name="Freeform 3292"/>
              <p:cNvSpPr>
                <a:spLocks noChangeAspect="1"/>
              </p:cNvSpPr>
              <p:nvPr/>
            </p:nvSpPr>
            <p:spPr bwMode="auto">
              <a:xfrm rot="-8489556" flipH="1" flipV="1">
                <a:off x="5828537" y="2593927"/>
                <a:ext cx="7855" cy="144035"/>
              </a:xfrm>
              <a:custGeom>
                <a:avLst/>
                <a:gdLst>
                  <a:gd name="T0" fmla="*/ 0 w 51"/>
                  <a:gd name="T1" fmla="*/ 0 h 801"/>
                  <a:gd name="T2" fmla="*/ 0 w 51"/>
                  <a:gd name="T3" fmla="*/ 2147483647 h 801"/>
                  <a:gd name="T4" fmla="*/ 2147483647 w 51"/>
                  <a:gd name="T5" fmla="*/ 2147483647 h 801"/>
                  <a:gd name="T6" fmla="*/ 2147483647 w 51"/>
                  <a:gd name="T7" fmla="*/ 2147483647 h 801"/>
                  <a:gd name="T8" fmla="*/ 2147483647 w 51"/>
                  <a:gd name="T9" fmla="*/ 2147483647 h 801"/>
                  <a:gd name="T10" fmla="*/ 2147483647 w 51"/>
                  <a:gd name="T11" fmla="*/ 2147483647 h 801"/>
                  <a:gd name="T12" fmla="*/ 2147483647 w 51"/>
                  <a:gd name="T13" fmla="*/ 2147483647 h 801"/>
                  <a:gd name="T14" fmla="*/ 2147483647 w 51"/>
                  <a:gd name="T15" fmla="*/ 2147483647 h 801"/>
                  <a:gd name="T16" fmla="*/ 2147483647 w 51"/>
                  <a:gd name="T17" fmla="*/ 2147483647 h 801"/>
                  <a:gd name="T18" fmla="*/ 2147483647 w 51"/>
                  <a:gd name="T19" fmla="*/ 2147483647 h 801"/>
                  <a:gd name="T20" fmla="*/ 2147483647 w 51"/>
                  <a:gd name="T21" fmla="*/ 2147483647 h 801"/>
                  <a:gd name="T22" fmla="*/ 2147483647 w 51"/>
                  <a:gd name="T23" fmla="*/ 2147483647 h 801"/>
                  <a:gd name="T24" fmla="*/ 2147483647 w 51"/>
                  <a:gd name="T25" fmla="*/ 2147483647 h 801"/>
                  <a:gd name="T26" fmla="*/ 2147483647 w 51"/>
                  <a:gd name="T27" fmla="*/ 2147483647 h 801"/>
                  <a:gd name="T28" fmla="*/ 2147483647 w 51"/>
                  <a:gd name="T29" fmla="*/ 2147483647 h 801"/>
                  <a:gd name="T30" fmla="*/ 2147483647 w 51"/>
                  <a:gd name="T31" fmla="*/ 2147483647 h 801"/>
                  <a:gd name="T32" fmla="*/ 2147483647 w 51"/>
                  <a:gd name="T33" fmla="*/ 2147483647 h 801"/>
                  <a:gd name="T34" fmla="*/ 2147483647 w 51"/>
                  <a:gd name="T35" fmla="*/ 2147483647 h 801"/>
                  <a:gd name="T36" fmla="*/ 2147483647 w 51"/>
                  <a:gd name="T37" fmla="*/ 2147483647 h 801"/>
                  <a:gd name="T38" fmla="*/ 2147483647 w 51"/>
                  <a:gd name="T39" fmla="*/ 2147483647 h 801"/>
                  <a:gd name="T40" fmla="*/ 2147483647 w 51"/>
                  <a:gd name="T41" fmla="*/ 2147483647 h 801"/>
                  <a:gd name="T42" fmla="*/ 2147483647 w 51"/>
                  <a:gd name="T43" fmla="*/ 2147483647 h 801"/>
                  <a:gd name="T44" fmla="*/ 2147483647 w 51"/>
                  <a:gd name="T45" fmla="*/ 2147483647 h 801"/>
                  <a:gd name="T46" fmla="*/ 2147483647 w 51"/>
                  <a:gd name="T47" fmla="*/ 2147483647 h 801"/>
                  <a:gd name="T48" fmla="*/ 0 w 51"/>
                  <a:gd name="T49" fmla="*/ 0 h 801"/>
                  <a:gd name="T50" fmla="*/ 0 w 51"/>
                  <a:gd name="T51" fmla="*/ 0 h 8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1"/>
                  <a:gd name="T79" fmla="*/ 0 h 801"/>
                  <a:gd name="T80" fmla="*/ 51 w 51"/>
                  <a:gd name="T81" fmla="*/ 801 h 80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1" h="801">
                    <a:moveTo>
                      <a:pt x="0" y="0"/>
                    </a:moveTo>
                    <a:lnTo>
                      <a:pt x="0" y="100"/>
                    </a:lnTo>
                    <a:lnTo>
                      <a:pt x="4" y="201"/>
                    </a:lnTo>
                    <a:lnTo>
                      <a:pt x="6" y="300"/>
                    </a:lnTo>
                    <a:lnTo>
                      <a:pt x="10" y="401"/>
                    </a:lnTo>
                    <a:lnTo>
                      <a:pt x="10" y="498"/>
                    </a:lnTo>
                    <a:lnTo>
                      <a:pt x="13" y="599"/>
                    </a:lnTo>
                    <a:lnTo>
                      <a:pt x="16" y="700"/>
                    </a:lnTo>
                    <a:lnTo>
                      <a:pt x="19" y="801"/>
                    </a:lnTo>
                    <a:lnTo>
                      <a:pt x="21" y="788"/>
                    </a:lnTo>
                    <a:lnTo>
                      <a:pt x="27" y="777"/>
                    </a:lnTo>
                    <a:lnTo>
                      <a:pt x="28" y="765"/>
                    </a:lnTo>
                    <a:lnTo>
                      <a:pt x="33" y="754"/>
                    </a:lnTo>
                    <a:lnTo>
                      <a:pt x="38" y="743"/>
                    </a:lnTo>
                    <a:lnTo>
                      <a:pt x="41" y="732"/>
                    </a:lnTo>
                    <a:lnTo>
                      <a:pt x="45" y="721"/>
                    </a:lnTo>
                    <a:lnTo>
                      <a:pt x="51" y="709"/>
                    </a:lnTo>
                    <a:lnTo>
                      <a:pt x="43" y="618"/>
                    </a:lnTo>
                    <a:lnTo>
                      <a:pt x="38" y="530"/>
                    </a:lnTo>
                    <a:lnTo>
                      <a:pt x="30" y="440"/>
                    </a:lnTo>
                    <a:lnTo>
                      <a:pt x="25" y="353"/>
                    </a:lnTo>
                    <a:lnTo>
                      <a:pt x="17" y="265"/>
                    </a:lnTo>
                    <a:lnTo>
                      <a:pt x="11" y="177"/>
                    </a:lnTo>
                    <a:lnTo>
                      <a:pt x="6" y="8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8" name="Freeform 3293"/>
              <p:cNvSpPr>
                <a:spLocks noChangeAspect="1"/>
              </p:cNvSpPr>
              <p:nvPr/>
            </p:nvSpPr>
            <p:spPr bwMode="auto">
              <a:xfrm rot="-8489556" flipH="1" flipV="1">
                <a:off x="5999773" y="2276057"/>
                <a:ext cx="4713" cy="312903"/>
              </a:xfrm>
              <a:custGeom>
                <a:avLst/>
                <a:gdLst>
                  <a:gd name="T0" fmla="*/ 0 w 33"/>
                  <a:gd name="T1" fmla="*/ 0 h 1744"/>
                  <a:gd name="T2" fmla="*/ 2147483647 w 33"/>
                  <a:gd name="T3" fmla="*/ 2147483647 h 1744"/>
                  <a:gd name="T4" fmla="*/ 2147483647 w 33"/>
                  <a:gd name="T5" fmla="*/ 2147483647 h 1744"/>
                  <a:gd name="T6" fmla="*/ 2147483647 w 33"/>
                  <a:gd name="T7" fmla="*/ 2147483647 h 1744"/>
                  <a:gd name="T8" fmla="*/ 2147483647 w 33"/>
                  <a:gd name="T9" fmla="*/ 2147483647 h 1744"/>
                  <a:gd name="T10" fmla="*/ 2147483647 w 33"/>
                  <a:gd name="T11" fmla="*/ 2147483647 h 1744"/>
                  <a:gd name="T12" fmla="*/ 2147483647 w 33"/>
                  <a:gd name="T13" fmla="*/ 2147483647 h 1744"/>
                  <a:gd name="T14" fmla="*/ 2147483647 w 33"/>
                  <a:gd name="T15" fmla="*/ 2147483647 h 1744"/>
                  <a:gd name="T16" fmla="*/ 2147483647 w 33"/>
                  <a:gd name="T17" fmla="*/ 2147483647 h 1744"/>
                  <a:gd name="T18" fmla="*/ 2147483647 w 33"/>
                  <a:gd name="T19" fmla="*/ 2147483647 h 1744"/>
                  <a:gd name="T20" fmla="*/ 2147483647 w 33"/>
                  <a:gd name="T21" fmla="*/ 2147483647 h 1744"/>
                  <a:gd name="T22" fmla="*/ 2147483647 w 33"/>
                  <a:gd name="T23" fmla="*/ 2147483647 h 1744"/>
                  <a:gd name="T24" fmla="*/ 2147483647 w 33"/>
                  <a:gd name="T25" fmla="*/ 2147483647 h 1744"/>
                  <a:gd name="T26" fmla="*/ 2147483647 w 33"/>
                  <a:gd name="T27" fmla="*/ 2147483647 h 1744"/>
                  <a:gd name="T28" fmla="*/ 2147483647 w 33"/>
                  <a:gd name="T29" fmla="*/ 2147483647 h 1744"/>
                  <a:gd name="T30" fmla="*/ 2147483647 w 33"/>
                  <a:gd name="T31" fmla="*/ 2147483647 h 1744"/>
                  <a:gd name="T32" fmla="*/ 2147483647 w 33"/>
                  <a:gd name="T33" fmla="*/ 2147483647 h 1744"/>
                  <a:gd name="T34" fmla="*/ 2147483647 w 33"/>
                  <a:gd name="T35" fmla="*/ 2147483647 h 1744"/>
                  <a:gd name="T36" fmla="*/ 0 w 33"/>
                  <a:gd name="T37" fmla="*/ 0 h 1744"/>
                  <a:gd name="T38" fmla="*/ 0 w 33"/>
                  <a:gd name="T39" fmla="*/ 0 h 17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
                  <a:gd name="T61" fmla="*/ 0 h 1744"/>
                  <a:gd name="T62" fmla="*/ 33 w 33"/>
                  <a:gd name="T63" fmla="*/ 1744 h 17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 h="1744">
                    <a:moveTo>
                      <a:pt x="0" y="0"/>
                    </a:moveTo>
                    <a:lnTo>
                      <a:pt x="1" y="217"/>
                    </a:lnTo>
                    <a:lnTo>
                      <a:pt x="3" y="438"/>
                    </a:lnTo>
                    <a:lnTo>
                      <a:pt x="5" y="657"/>
                    </a:lnTo>
                    <a:lnTo>
                      <a:pt x="9" y="874"/>
                    </a:lnTo>
                    <a:lnTo>
                      <a:pt x="11" y="1090"/>
                    </a:lnTo>
                    <a:lnTo>
                      <a:pt x="14" y="1307"/>
                    </a:lnTo>
                    <a:lnTo>
                      <a:pt x="16" y="1525"/>
                    </a:lnTo>
                    <a:lnTo>
                      <a:pt x="20" y="1744"/>
                    </a:lnTo>
                    <a:lnTo>
                      <a:pt x="20" y="1529"/>
                    </a:lnTo>
                    <a:lnTo>
                      <a:pt x="22" y="1316"/>
                    </a:lnTo>
                    <a:lnTo>
                      <a:pt x="23" y="1103"/>
                    </a:lnTo>
                    <a:lnTo>
                      <a:pt x="25" y="893"/>
                    </a:lnTo>
                    <a:lnTo>
                      <a:pt x="25" y="679"/>
                    </a:lnTo>
                    <a:lnTo>
                      <a:pt x="29" y="466"/>
                    </a:lnTo>
                    <a:lnTo>
                      <a:pt x="29" y="252"/>
                    </a:lnTo>
                    <a:lnTo>
                      <a:pt x="33" y="35"/>
                    </a:lnTo>
                    <a:lnTo>
                      <a:pt x="16" y="1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9" name="Freeform 3294"/>
              <p:cNvSpPr>
                <a:spLocks noChangeAspect="1"/>
              </p:cNvSpPr>
              <p:nvPr/>
            </p:nvSpPr>
            <p:spPr bwMode="auto">
              <a:xfrm rot="-8489556" flipH="1" flipV="1">
                <a:off x="5528482" y="1900242"/>
                <a:ext cx="80119" cy="11589"/>
              </a:xfrm>
              <a:custGeom>
                <a:avLst/>
                <a:gdLst>
                  <a:gd name="T0" fmla="*/ 2147483647 w 565"/>
                  <a:gd name="T1" fmla="*/ 2147483647 h 64"/>
                  <a:gd name="T2" fmla="*/ 2147483647 w 565"/>
                  <a:gd name="T3" fmla="*/ 2147483647 h 64"/>
                  <a:gd name="T4" fmla="*/ 2147483647 w 565"/>
                  <a:gd name="T5" fmla="*/ 2147483647 h 64"/>
                  <a:gd name="T6" fmla="*/ 2147483647 w 565"/>
                  <a:gd name="T7" fmla="*/ 2147483647 h 64"/>
                  <a:gd name="T8" fmla="*/ 2147483647 w 565"/>
                  <a:gd name="T9" fmla="*/ 2147483647 h 64"/>
                  <a:gd name="T10" fmla="*/ 2147483647 w 565"/>
                  <a:gd name="T11" fmla="*/ 2147483647 h 64"/>
                  <a:gd name="T12" fmla="*/ 2147483647 w 565"/>
                  <a:gd name="T13" fmla="*/ 2147483647 h 64"/>
                  <a:gd name="T14" fmla="*/ 2147483647 w 565"/>
                  <a:gd name="T15" fmla="*/ 2147483647 h 64"/>
                  <a:gd name="T16" fmla="*/ 0 w 565"/>
                  <a:gd name="T17" fmla="*/ 0 h 64"/>
                  <a:gd name="T18" fmla="*/ 2147483647 w 565"/>
                  <a:gd name="T19" fmla="*/ 2147483647 h 64"/>
                  <a:gd name="T20" fmla="*/ 2147483647 w 565"/>
                  <a:gd name="T21" fmla="*/ 2147483647 h 64"/>
                  <a:gd name="T22" fmla="*/ 2147483647 w 565"/>
                  <a:gd name="T23" fmla="*/ 2147483647 h 64"/>
                  <a:gd name="T24" fmla="*/ 2147483647 w 565"/>
                  <a:gd name="T25" fmla="*/ 2147483647 h 64"/>
                  <a:gd name="T26" fmla="*/ 2147483647 w 565"/>
                  <a:gd name="T27" fmla="*/ 2147483647 h 64"/>
                  <a:gd name="T28" fmla="*/ 2147483647 w 565"/>
                  <a:gd name="T29" fmla="*/ 2147483647 h 64"/>
                  <a:gd name="T30" fmla="*/ 2147483647 w 565"/>
                  <a:gd name="T31" fmla="*/ 2147483647 h 64"/>
                  <a:gd name="T32" fmla="*/ 2147483647 w 565"/>
                  <a:gd name="T33" fmla="*/ 2147483647 h 64"/>
                  <a:gd name="T34" fmla="*/ 2147483647 w 565"/>
                  <a:gd name="T35" fmla="*/ 2147483647 h 64"/>
                  <a:gd name="T36" fmla="*/ 2147483647 w 565"/>
                  <a:gd name="T37" fmla="*/ 2147483647 h 64"/>
                  <a:gd name="T38" fmla="*/ 2147483647 w 565"/>
                  <a:gd name="T39" fmla="*/ 2147483647 h 64"/>
                  <a:gd name="T40" fmla="*/ 2147483647 w 565"/>
                  <a:gd name="T41" fmla="*/ 2147483647 h 64"/>
                  <a:gd name="T42" fmla="*/ 2147483647 w 565"/>
                  <a:gd name="T43" fmla="*/ 2147483647 h 64"/>
                  <a:gd name="T44" fmla="*/ 2147483647 w 565"/>
                  <a:gd name="T45" fmla="*/ 2147483647 h 64"/>
                  <a:gd name="T46" fmla="*/ 2147483647 w 565"/>
                  <a:gd name="T47" fmla="*/ 2147483647 h 64"/>
                  <a:gd name="T48" fmla="*/ 2147483647 w 565"/>
                  <a:gd name="T49" fmla="*/ 2147483647 h 64"/>
                  <a:gd name="T50" fmla="*/ 2147483647 w 565"/>
                  <a:gd name="T51" fmla="*/ 2147483647 h 64"/>
                  <a:gd name="T52" fmla="*/ 2147483647 w 565"/>
                  <a:gd name="T53" fmla="*/ 2147483647 h 6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65"/>
                  <a:gd name="T82" fmla="*/ 0 h 64"/>
                  <a:gd name="T83" fmla="*/ 565 w 565"/>
                  <a:gd name="T84" fmla="*/ 64 h 6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65" h="64">
                    <a:moveTo>
                      <a:pt x="165" y="19"/>
                    </a:moveTo>
                    <a:lnTo>
                      <a:pt x="143" y="16"/>
                    </a:lnTo>
                    <a:lnTo>
                      <a:pt x="122" y="16"/>
                    </a:lnTo>
                    <a:lnTo>
                      <a:pt x="102" y="11"/>
                    </a:lnTo>
                    <a:lnTo>
                      <a:pt x="81" y="11"/>
                    </a:lnTo>
                    <a:lnTo>
                      <a:pt x="59" y="8"/>
                    </a:lnTo>
                    <a:lnTo>
                      <a:pt x="40" y="6"/>
                    </a:lnTo>
                    <a:lnTo>
                      <a:pt x="18" y="2"/>
                    </a:lnTo>
                    <a:lnTo>
                      <a:pt x="0" y="0"/>
                    </a:lnTo>
                    <a:lnTo>
                      <a:pt x="72" y="21"/>
                    </a:lnTo>
                    <a:lnTo>
                      <a:pt x="144" y="38"/>
                    </a:lnTo>
                    <a:lnTo>
                      <a:pt x="215" y="51"/>
                    </a:lnTo>
                    <a:lnTo>
                      <a:pt x="288" y="61"/>
                    </a:lnTo>
                    <a:lnTo>
                      <a:pt x="356" y="64"/>
                    </a:lnTo>
                    <a:lnTo>
                      <a:pt x="426" y="64"/>
                    </a:lnTo>
                    <a:lnTo>
                      <a:pt x="494" y="61"/>
                    </a:lnTo>
                    <a:lnTo>
                      <a:pt x="565" y="53"/>
                    </a:lnTo>
                    <a:lnTo>
                      <a:pt x="561" y="27"/>
                    </a:lnTo>
                    <a:lnTo>
                      <a:pt x="510" y="32"/>
                    </a:lnTo>
                    <a:lnTo>
                      <a:pt x="463" y="38"/>
                    </a:lnTo>
                    <a:lnTo>
                      <a:pt x="415" y="40"/>
                    </a:lnTo>
                    <a:lnTo>
                      <a:pt x="366" y="42"/>
                    </a:lnTo>
                    <a:lnTo>
                      <a:pt x="315" y="40"/>
                    </a:lnTo>
                    <a:lnTo>
                      <a:pt x="266" y="37"/>
                    </a:lnTo>
                    <a:lnTo>
                      <a:pt x="215" y="29"/>
                    </a:lnTo>
                    <a:lnTo>
                      <a:pt x="165"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0" name="Freeform 3295"/>
              <p:cNvSpPr>
                <a:spLocks noChangeAspect="1"/>
              </p:cNvSpPr>
              <p:nvPr/>
            </p:nvSpPr>
            <p:spPr bwMode="auto">
              <a:xfrm rot="-8489556" flipH="1" flipV="1">
                <a:off x="5607031" y="1911831"/>
                <a:ext cx="119394" cy="72845"/>
              </a:xfrm>
              <a:custGeom>
                <a:avLst/>
                <a:gdLst>
                  <a:gd name="T0" fmla="*/ 2147483647 w 847"/>
                  <a:gd name="T1" fmla="*/ 0 h 397"/>
                  <a:gd name="T2" fmla="*/ 2147483647 w 847"/>
                  <a:gd name="T3" fmla="*/ 2147483647 h 397"/>
                  <a:gd name="T4" fmla="*/ 2147483647 w 847"/>
                  <a:gd name="T5" fmla="*/ 2147483647 h 397"/>
                  <a:gd name="T6" fmla="*/ 2147483647 w 847"/>
                  <a:gd name="T7" fmla="*/ 2147483647 h 397"/>
                  <a:gd name="T8" fmla="*/ 2147483647 w 847"/>
                  <a:gd name="T9" fmla="*/ 2147483647 h 397"/>
                  <a:gd name="T10" fmla="*/ 2147483647 w 847"/>
                  <a:gd name="T11" fmla="*/ 2147483647 h 397"/>
                  <a:gd name="T12" fmla="*/ 2147483647 w 847"/>
                  <a:gd name="T13" fmla="*/ 2147483647 h 397"/>
                  <a:gd name="T14" fmla="*/ 2147483647 w 847"/>
                  <a:gd name="T15" fmla="*/ 2147483647 h 397"/>
                  <a:gd name="T16" fmla="*/ 0 w 847"/>
                  <a:gd name="T17" fmla="*/ 2147483647 h 397"/>
                  <a:gd name="T18" fmla="*/ 2147483647 w 847"/>
                  <a:gd name="T19" fmla="*/ 2147483647 h 397"/>
                  <a:gd name="T20" fmla="*/ 2147483647 w 847"/>
                  <a:gd name="T21" fmla="*/ 2147483647 h 397"/>
                  <a:gd name="T22" fmla="*/ 2147483647 w 847"/>
                  <a:gd name="T23" fmla="*/ 2147483647 h 397"/>
                  <a:gd name="T24" fmla="*/ 2147483647 w 847"/>
                  <a:gd name="T25" fmla="*/ 2147483647 h 397"/>
                  <a:gd name="T26" fmla="*/ 2147483647 w 847"/>
                  <a:gd name="T27" fmla="*/ 2147483647 h 397"/>
                  <a:gd name="T28" fmla="*/ 2147483647 w 847"/>
                  <a:gd name="T29" fmla="*/ 2147483647 h 397"/>
                  <a:gd name="T30" fmla="*/ 2147483647 w 847"/>
                  <a:gd name="T31" fmla="*/ 2147483647 h 397"/>
                  <a:gd name="T32" fmla="*/ 2147483647 w 847"/>
                  <a:gd name="T33" fmla="*/ 2147483647 h 397"/>
                  <a:gd name="T34" fmla="*/ 2147483647 w 847"/>
                  <a:gd name="T35" fmla="*/ 2147483647 h 397"/>
                  <a:gd name="T36" fmla="*/ 2147483647 w 847"/>
                  <a:gd name="T37" fmla="*/ 2147483647 h 397"/>
                  <a:gd name="T38" fmla="*/ 2147483647 w 847"/>
                  <a:gd name="T39" fmla="*/ 2147483647 h 397"/>
                  <a:gd name="T40" fmla="*/ 2147483647 w 847"/>
                  <a:gd name="T41" fmla="*/ 2147483647 h 397"/>
                  <a:gd name="T42" fmla="*/ 2147483647 w 847"/>
                  <a:gd name="T43" fmla="*/ 2147483647 h 397"/>
                  <a:gd name="T44" fmla="*/ 2147483647 w 847"/>
                  <a:gd name="T45" fmla="*/ 2147483647 h 397"/>
                  <a:gd name="T46" fmla="*/ 2147483647 w 847"/>
                  <a:gd name="T47" fmla="*/ 2147483647 h 397"/>
                  <a:gd name="T48" fmla="*/ 2147483647 w 847"/>
                  <a:gd name="T49" fmla="*/ 2147483647 h 397"/>
                  <a:gd name="T50" fmla="*/ 2147483647 w 847"/>
                  <a:gd name="T51" fmla="*/ 0 h 397"/>
                  <a:gd name="T52" fmla="*/ 2147483647 w 847"/>
                  <a:gd name="T53" fmla="*/ 0 h 3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47"/>
                  <a:gd name="T82" fmla="*/ 0 h 397"/>
                  <a:gd name="T83" fmla="*/ 847 w 847"/>
                  <a:gd name="T84" fmla="*/ 397 h 39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47" h="397">
                    <a:moveTo>
                      <a:pt x="847" y="0"/>
                    </a:moveTo>
                    <a:lnTo>
                      <a:pt x="741" y="58"/>
                    </a:lnTo>
                    <a:lnTo>
                      <a:pt x="635" y="119"/>
                    </a:lnTo>
                    <a:lnTo>
                      <a:pt x="530" y="175"/>
                    </a:lnTo>
                    <a:lnTo>
                      <a:pt x="426" y="228"/>
                    </a:lnTo>
                    <a:lnTo>
                      <a:pt x="320" y="272"/>
                    </a:lnTo>
                    <a:lnTo>
                      <a:pt x="214" y="314"/>
                    </a:lnTo>
                    <a:lnTo>
                      <a:pt x="106" y="346"/>
                    </a:lnTo>
                    <a:lnTo>
                      <a:pt x="0" y="371"/>
                    </a:lnTo>
                    <a:lnTo>
                      <a:pt x="4" y="397"/>
                    </a:lnTo>
                    <a:lnTo>
                      <a:pt x="22" y="394"/>
                    </a:lnTo>
                    <a:lnTo>
                      <a:pt x="43" y="389"/>
                    </a:lnTo>
                    <a:lnTo>
                      <a:pt x="63" y="384"/>
                    </a:lnTo>
                    <a:lnTo>
                      <a:pt x="85" y="381"/>
                    </a:lnTo>
                    <a:lnTo>
                      <a:pt x="104" y="375"/>
                    </a:lnTo>
                    <a:lnTo>
                      <a:pt x="125" y="368"/>
                    </a:lnTo>
                    <a:lnTo>
                      <a:pt x="145" y="363"/>
                    </a:lnTo>
                    <a:lnTo>
                      <a:pt x="168" y="360"/>
                    </a:lnTo>
                    <a:lnTo>
                      <a:pt x="253" y="328"/>
                    </a:lnTo>
                    <a:lnTo>
                      <a:pt x="340" y="290"/>
                    </a:lnTo>
                    <a:lnTo>
                      <a:pt x="424" y="247"/>
                    </a:lnTo>
                    <a:lnTo>
                      <a:pt x="510" y="202"/>
                    </a:lnTo>
                    <a:lnTo>
                      <a:pt x="594" y="151"/>
                    </a:lnTo>
                    <a:lnTo>
                      <a:pt x="677" y="101"/>
                    </a:lnTo>
                    <a:lnTo>
                      <a:pt x="760" y="51"/>
                    </a:lnTo>
                    <a:lnTo>
                      <a:pt x="8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1" name="Freeform 3296"/>
              <p:cNvSpPr>
                <a:spLocks noChangeAspect="1"/>
              </p:cNvSpPr>
              <p:nvPr/>
            </p:nvSpPr>
            <p:spPr bwMode="auto">
              <a:xfrm rot="-8489556" flipH="1" flipV="1">
                <a:off x="5509631" y="1901897"/>
                <a:ext cx="199513" cy="615873"/>
              </a:xfrm>
              <a:custGeom>
                <a:avLst/>
                <a:gdLst>
                  <a:gd name="T0" fmla="*/ 2147483647 w 1394"/>
                  <a:gd name="T1" fmla="*/ 2147483647 h 3422"/>
                  <a:gd name="T2" fmla="*/ 2147483647 w 1394"/>
                  <a:gd name="T3" fmla="*/ 2147483647 h 3422"/>
                  <a:gd name="T4" fmla="*/ 2147483647 w 1394"/>
                  <a:gd name="T5" fmla="*/ 2147483647 h 3422"/>
                  <a:gd name="T6" fmla="*/ 2147483647 w 1394"/>
                  <a:gd name="T7" fmla="*/ 2147483647 h 3422"/>
                  <a:gd name="T8" fmla="*/ 2147483647 w 1394"/>
                  <a:gd name="T9" fmla="*/ 2147483647 h 3422"/>
                  <a:gd name="T10" fmla="*/ 2147483647 w 1394"/>
                  <a:gd name="T11" fmla="*/ 2147483647 h 3422"/>
                  <a:gd name="T12" fmla="*/ 2147483647 w 1394"/>
                  <a:gd name="T13" fmla="*/ 2147483647 h 3422"/>
                  <a:gd name="T14" fmla="*/ 2147483647 w 1394"/>
                  <a:gd name="T15" fmla="*/ 2147483647 h 3422"/>
                  <a:gd name="T16" fmla="*/ 2147483647 w 1394"/>
                  <a:gd name="T17" fmla="*/ 2147483647 h 3422"/>
                  <a:gd name="T18" fmla="*/ 2147483647 w 1394"/>
                  <a:gd name="T19" fmla="*/ 2147483647 h 3422"/>
                  <a:gd name="T20" fmla="*/ 2147483647 w 1394"/>
                  <a:gd name="T21" fmla="*/ 2147483647 h 3422"/>
                  <a:gd name="T22" fmla="*/ 2147483647 w 1394"/>
                  <a:gd name="T23" fmla="*/ 2147483647 h 3422"/>
                  <a:gd name="T24" fmla="*/ 2147483647 w 1394"/>
                  <a:gd name="T25" fmla="*/ 2147483647 h 3422"/>
                  <a:gd name="T26" fmla="*/ 2147483647 w 1394"/>
                  <a:gd name="T27" fmla="*/ 2147483647 h 3422"/>
                  <a:gd name="T28" fmla="*/ 2147483647 w 1394"/>
                  <a:gd name="T29" fmla="*/ 2147483647 h 3422"/>
                  <a:gd name="T30" fmla="*/ 2147483647 w 1394"/>
                  <a:gd name="T31" fmla="*/ 2147483647 h 3422"/>
                  <a:gd name="T32" fmla="*/ 2147483647 w 1394"/>
                  <a:gd name="T33" fmla="*/ 2147483647 h 3422"/>
                  <a:gd name="T34" fmla="*/ 2147483647 w 1394"/>
                  <a:gd name="T35" fmla="*/ 2147483647 h 3422"/>
                  <a:gd name="T36" fmla="*/ 2147483647 w 1394"/>
                  <a:gd name="T37" fmla="*/ 2147483647 h 3422"/>
                  <a:gd name="T38" fmla="*/ 2147483647 w 1394"/>
                  <a:gd name="T39" fmla="*/ 2147483647 h 3422"/>
                  <a:gd name="T40" fmla="*/ 2147483647 w 1394"/>
                  <a:gd name="T41" fmla="*/ 2147483647 h 3422"/>
                  <a:gd name="T42" fmla="*/ 2147483647 w 1394"/>
                  <a:gd name="T43" fmla="*/ 2147483647 h 3422"/>
                  <a:gd name="T44" fmla="*/ 2147483647 w 1394"/>
                  <a:gd name="T45" fmla="*/ 2147483647 h 3422"/>
                  <a:gd name="T46" fmla="*/ 2147483647 w 1394"/>
                  <a:gd name="T47" fmla="*/ 2147483647 h 3422"/>
                  <a:gd name="T48" fmla="*/ 2147483647 w 1394"/>
                  <a:gd name="T49" fmla="*/ 2147483647 h 3422"/>
                  <a:gd name="T50" fmla="*/ 2147483647 w 1394"/>
                  <a:gd name="T51" fmla="*/ 2147483647 h 3422"/>
                  <a:gd name="T52" fmla="*/ 2147483647 w 1394"/>
                  <a:gd name="T53" fmla="*/ 2147483647 h 3422"/>
                  <a:gd name="T54" fmla="*/ 2147483647 w 1394"/>
                  <a:gd name="T55" fmla="*/ 2147483647 h 3422"/>
                  <a:gd name="T56" fmla="*/ 2147483647 w 1394"/>
                  <a:gd name="T57" fmla="*/ 2147483647 h 3422"/>
                  <a:gd name="T58" fmla="*/ 2147483647 w 1394"/>
                  <a:gd name="T59" fmla="*/ 2147483647 h 3422"/>
                  <a:gd name="T60" fmla="*/ 2147483647 w 1394"/>
                  <a:gd name="T61" fmla="*/ 2147483647 h 3422"/>
                  <a:gd name="T62" fmla="*/ 2147483647 w 1394"/>
                  <a:gd name="T63" fmla="*/ 2147483647 h 3422"/>
                  <a:gd name="T64" fmla="*/ 2147483647 w 1394"/>
                  <a:gd name="T65" fmla="*/ 2147483647 h 3422"/>
                  <a:gd name="T66" fmla="*/ 2147483647 w 1394"/>
                  <a:gd name="T67" fmla="*/ 2147483647 h 3422"/>
                  <a:gd name="T68" fmla="*/ 2147483647 w 1394"/>
                  <a:gd name="T69" fmla="*/ 2147483647 h 3422"/>
                  <a:gd name="T70" fmla="*/ 2147483647 w 1394"/>
                  <a:gd name="T71" fmla="*/ 2147483647 h 3422"/>
                  <a:gd name="T72" fmla="*/ 2147483647 w 1394"/>
                  <a:gd name="T73" fmla="*/ 2147483647 h 3422"/>
                  <a:gd name="T74" fmla="*/ 2147483647 w 1394"/>
                  <a:gd name="T75" fmla="*/ 2147483647 h 3422"/>
                  <a:gd name="T76" fmla="*/ 2147483647 w 1394"/>
                  <a:gd name="T77" fmla="*/ 2147483647 h 3422"/>
                  <a:gd name="T78" fmla="*/ 2147483647 w 1394"/>
                  <a:gd name="T79" fmla="*/ 2147483647 h 3422"/>
                  <a:gd name="T80" fmla="*/ 2147483647 w 1394"/>
                  <a:gd name="T81" fmla="*/ 2147483647 h 3422"/>
                  <a:gd name="T82" fmla="*/ 2147483647 w 1394"/>
                  <a:gd name="T83" fmla="*/ 2147483647 h 3422"/>
                  <a:gd name="T84" fmla="*/ 2147483647 w 1394"/>
                  <a:gd name="T85" fmla="*/ 2147483647 h 3422"/>
                  <a:gd name="T86" fmla="*/ 2147483647 w 1394"/>
                  <a:gd name="T87" fmla="*/ 0 h 3422"/>
                  <a:gd name="T88" fmla="*/ 2147483647 w 1394"/>
                  <a:gd name="T89" fmla="*/ 2147483647 h 3422"/>
                  <a:gd name="T90" fmla="*/ 0 w 1394"/>
                  <a:gd name="T91" fmla="*/ 2147483647 h 3422"/>
                  <a:gd name="T92" fmla="*/ 2147483647 w 1394"/>
                  <a:gd name="T93" fmla="*/ 2147483647 h 3422"/>
                  <a:gd name="T94" fmla="*/ 2147483647 w 1394"/>
                  <a:gd name="T95" fmla="*/ 2147483647 h 3422"/>
                  <a:gd name="T96" fmla="*/ 2147483647 w 1394"/>
                  <a:gd name="T97" fmla="*/ 2147483647 h 3422"/>
                  <a:gd name="T98" fmla="*/ 2147483647 w 1394"/>
                  <a:gd name="T99" fmla="*/ 2147483647 h 3422"/>
                  <a:gd name="T100" fmla="*/ 2147483647 w 1394"/>
                  <a:gd name="T101" fmla="*/ 2147483647 h 3422"/>
                  <a:gd name="T102" fmla="*/ 2147483647 w 1394"/>
                  <a:gd name="T103" fmla="*/ 2147483647 h 3422"/>
                  <a:gd name="T104" fmla="*/ 2147483647 w 1394"/>
                  <a:gd name="T105" fmla="*/ 2147483647 h 3422"/>
                  <a:gd name="T106" fmla="*/ 2147483647 w 1394"/>
                  <a:gd name="T107" fmla="*/ 2147483647 h 34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94"/>
                  <a:gd name="T163" fmla="*/ 0 h 3422"/>
                  <a:gd name="T164" fmla="*/ 1394 w 1394"/>
                  <a:gd name="T165" fmla="*/ 3422 h 34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94" h="3422">
                    <a:moveTo>
                      <a:pt x="1190" y="1886"/>
                    </a:moveTo>
                    <a:lnTo>
                      <a:pt x="1190" y="1939"/>
                    </a:lnTo>
                    <a:lnTo>
                      <a:pt x="1192" y="2001"/>
                    </a:lnTo>
                    <a:lnTo>
                      <a:pt x="1193" y="2064"/>
                    </a:lnTo>
                    <a:lnTo>
                      <a:pt x="1197" y="2128"/>
                    </a:lnTo>
                    <a:lnTo>
                      <a:pt x="1197" y="2183"/>
                    </a:lnTo>
                    <a:lnTo>
                      <a:pt x="1201" y="2232"/>
                    </a:lnTo>
                    <a:lnTo>
                      <a:pt x="1201" y="2269"/>
                    </a:lnTo>
                    <a:lnTo>
                      <a:pt x="1205" y="2290"/>
                    </a:lnTo>
                    <a:lnTo>
                      <a:pt x="1205" y="2306"/>
                    </a:lnTo>
                    <a:lnTo>
                      <a:pt x="1201" y="2319"/>
                    </a:lnTo>
                    <a:lnTo>
                      <a:pt x="1197" y="2328"/>
                    </a:lnTo>
                    <a:lnTo>
                      <a:pt x="1193" y="2338"/>
                    </a:lnTo>
                    <a:lnTo>
                      <a:pt x="1176" y="2352"/>
                    </a:lnTo>
                    <a:lnTo>
                      <a:pt x="1162" y="2363"/>
                    </a:lnTo>
                    <a:lnTo>
                      <a:pt x="1145" y="2370"/>
                    </a:lnTo>
                    <a:lnTo>
                      <a:pt x="1135" y="2375"/>
                    </a:lnTo>
                    <a:lnTo>
                      <a:pt x="1124" y="2376"/>
                    </a:lnTo>
                    <a:lnTo>
                      <a:pt x="1111" y="2381"/>
                    </a:lnTo>
                    <a:lnTo>
                      <a:pt x="1098" y="2381"/>
                    </a:lnTo>
                    <a:lnTo>
                      <a:pt x="1087" y="2376"/>
                    </a:lnTo>
                    <a:lnTo>
                      <a:pt x="1080" y="2370"/>
                    </a:lnTo>
                    <a:lnTo>
                      <a:pt x="1076" y="2360"/>
                    </a:lnTo>
                    <a:lnTo>
                      <a:pt x="1073" y="2352"/>
                    </a:lnTo>
                    <a:lnTo>
                      <a:pt x="1073" y="2344"/>
                    </a:lnTo>
                    <a:lnTo>
                      <a:pt x="1073" y="2333"/>
                    </a:lnTo>
                    <a:lnTo>
                      <a:pt x="1076" y="2324"/>
                    </a:lnTo>
                    <a:lnTo>
                      <a:pt x="1078" y="2298"/>
                    </a:lnTo>
                    <a:lnTo>
                      <a:pt x="1081" y="2258"/>
                    </a:lnTo>
                    <a:lnTo>
                      <a:pt x="1086" y="2204"/>
                    </a:lnTo>
                    <a:lnTo>
                      <a:pt x="1091" y="2146"/>
                    </a:lnTo>
                    <a:lnTo>
                      <a:pt x="1095" y="2083"/>
                    </a:lnTo>
                    <a:lnTo>
                      <a:pt x="1098" y="2019"/>
                    </a:lnTo>
                    <a:lnTo>
                      <a:pt x="1102" y="1958"/>
                    </a:lnTo>
                    <a:lnTo>
                      <a:pt x="1106" y="1909"/>
                    </a:lnTo>
                    <a:lnTo>
                      <a:pt x="1062" y="1934"/>
                    </a:lnTo>
                    <a:lnTo>
                      <a:pt x="1021" y="1964"/>
                    </a:lnTo>
                    <a:lnTo>
                      <a:pt x="978" y="1992"/>
                    </a:lnTo>
                    <a:lnTo>
                      <a:pt x="937" y="2026"/>
                    </a:lnTo>
                    <a:lnTo>
                      <a:pt x="894" y="2058"/>
                    </a:lnTo>
                    <a:lnTo>
                      <a:pt x="853" y="2094"/>
                    </a:lnTo>
                    <a:lnTo>
                      <a:pt x="813" y="2128"/>
                    </a:lnTo>
                    <a:lnTo>
                      <a:pt x="772" y="2165"/>
                    </a:lnTo>
                    <a:lnTo>
                      <a:pt x="751" y="2183"/>
                    </a:lnTo>
                    <a:lnTo>
                      <a:pt x="733" y="2200"/>
                    </a:lnTo>
                    <a:lnTo>
                      <a:pt x="715" y="2216"/>
                    </a:lnTo>
                    <a:lnTo>
                      <a:pt x="696" y="2236"/>
                    </a:lnTo>
                    <a:lnTo>
                      <a:pt x="702" y="2223"/>
                    </a:lnTo>
                    <a:lnTo>
                      <a:pt x="708" y="2210"/>
                    </a:lnTo>
                    <a:lnTo>
                      <a:pt x="715" y="2196"/>
                    </a:lnTo>
                    <a:lnTo>
                      <a:pt x="722" y="2185"/>
                    </a:lnTo>
                    <a:lnTo>
                      <a:pt x="727" y="2172"/>
                    </a:lnTo>
                    <a:lnTo>
                      <a:pt x="733" y="2160"/>
                    </a:lnTo>
                    <a:lnTo>
                      <a:pt x="740" y="2147"/>
                    </a:lnTo>
                    <a:lnTo>
                      <a:pt x="748" y="2136"/>
                    </a:lnTo>
                    <a:lnTo>
                      <a:pt x="761" y="2101"/>
                    </a:lnTo>
                    <a:lnTo>
                      <a:pt x="770" y="2073"/>
                    </a:lnTo>
                    <a:lnTo>
                      <a:pt x="774" y="2051"/>
                    </a:lnTo>
                    <a:lnTo>
                      <a:pt x="774" y="2035"/>
                    </a:lnTo>
                    <a:lnTo>
                      <a:pt x="770" y="2022"/>
                    </a:lnTo>
                    <a:lnTo>
                      <a:pt x="767" y="2014"/>
                    </a:lnTo>
                    <a:lnTo>
                      <a:pt x="763" y="2009"/>
                    </a:lnTo>
                    <a:lnTo>
                      <a:pt x="761" y="2009"/>
                    </a:lnTo>
                    <a:lnTo>
                      <a:pt x="740" y="1998"/>
                    </a:lnTo>
                    <a:lnTo>
                      <a:pt x="689" y="1971"/>
                    </a:lnTo>
                    <a:lnTo>
                      <a:pt x="616" y="1934"/>
                    </a:lnTo>
                    <a:lnTo>
                      <a:pt x="534" y="1893"/>
                    </a:lnTo>
                    <a:lnTo>
                      <a:pt x="450" y="1849"/>
                    </a:lnTo>
                    <a:lnTo>
                      <a:pt x="377" y="1814"/>
                    </a:lnTo>
                    <a:lnTo>
                      <a:pt x="328" y="1787"/>
                    </a:lnTo>
                    <a:lnTo>
                      <a:pt x="309" y="1778"/>
                    </a:lnTo>
                    <a:lnTo>
                      <a:pt x="295" y="1770"/>
                    </a:lnTo>
                    <a:lnTo>
                      <a:pt x="283" y="1765"/>
                    </a:lnTo>
                    <a:lnTo>
                      <a:pt x="298" y="1747"/>
                    </a:lnTo>
                    <a:lnTo>
                      <a:pt x="315" y="1731"/>
                    </a:lnTo>
                    <a:lnTo>
                      <a:pt x="337" y="1695"/>
                    </a:lnTo>
                    <a:lnTo>
                      <a:pt x="355" y="1661"/>
                    </a:lnTo>
                    <a:lnTo>
                      <a:pt x="365" y="1631"/>
                    </a:lnTo>
                    <a:lnTo>
                      <a:pt x="371" y="1605"/>
                    </a:lnTo>
                    <a:lnTo>
                      <a:pt x="371" y="1581"/>
                    </a:lnTo>
                    <a:lnTo>
                      <a:pt x="369" y="1563"/>
                    </a:lnTo>
                    <a:lnTo>
                      <a:pt x="366" y="1550"/>
                    </a:lnTo>
                    <a:lnTo>
                      <a:pt x="366" y="1547"/>
                    </a:lnTo>
                    <a:lnTo>
                      <a:pt x="363" y="1535"/>
                    </a:lnTo>
                    <a:lnTo>
                      <a:pt x="358" y="1510"/>
                    </a:lnTo>
                    <a:lnTo>
                      <a:pt x="350" y="1477"/>
                    </a:lnTo>
                    <a:lnTo>
                      <a:pt x="344" y="1440"/>
                    </a:lnTo>
                    <a:lnTo>
                      <a:pt x="337" y="1400"/>
                    </a:lnTo>
                    <a:lnTo>
                      <a:pt x="331" y="1366"/>
                    </a:lnTo>
                    <a:lnTo>
                      <a:pt x="326" y="1341"/>
                    </a:lnTo>
                    <a:lnTo>
                      <a:pt x="326" y="1334"/>
                    </a:lnTo>
                    <a:lnTo>
                      <a:pt x="322" y="1319"/>
                    </a:lnTo>
                    <a:lnTo>
                      <a:pt x="320" y="1307"/>
                    </a:lnTo>
                    <a:lnTo>
                      <a:pt x="318" y="1294"/>
                    </a:lnTo>
                    <a:lnTo>
                      <a:pt x="317" y="1283"/>
                    </a:lnTo>
                    <a:lnTo>
                      <a:pt x="326" y="1283"/>
                    </a:lnTo>
                    <a:lnTo>
                      <a:pt x="337" y="1283"/>
                    </a:lnTo>
                    <a:lnTo>
                      <a:pt x="348" y="1283"/>
                    </a:lnTo>
                    <a:lnTo>
                      <a:pt x="360" y="1285"/>
                    </a:lnTo>
                    <a:lnTo>
                      <a:pt x="361" y="1283"/>
                    </a:lnTo>
                    <a:lnTo>
                      <a:pt x="371" y="1283"/>
                    </a:lnTo>
                    <a:lnTo>
                      <a:pt x="383" y="1283"/>
                    </a:lnTo>
                    <a:lnTo>
                      <a:pt x="404" y="1283"/>
                    </a:lnTo>
                    <a:lnTo>
                      <a:pt x="425" y="1281"/>
                    </a:lnTo>
                    <a:lnTo>
                      <a:pt x="452" y="1280"/>
                    </a:lnTo>
                    <a:lnTo>
                      <a:pt x="482" y="1275"/>
                    </a:lnTo>
                    <a:lnTo>
                      <a:pt x="515" y="1272"/>
                    </a:lnTo>
                    <a:lnTo>
                      <a:pt x="531" y="1269"/>
                    </a:lnTo>
                    <a:lnTo>
                      <a:pt x="543" y="1262"/>
                    </a:lnTo>
                    <a:lnTo>
                      <a:pt x="555" y="1253"/>
                    </a:lnTo>
                    <a:lnTo>
                      <a:pt x="566" y="1243"/>
                    </a:lnTo>
                    <a:lnTo>
                      <a:pt x="572" y="1230"/>
                    </a:lnTo>
                    <a:lnTo>
                      <a:pt x="578" y="1219"/>
                    </a:lnTo>
                    <a:lnTo>
                      <a:pt x="583" y="1208"/>
                    </a:lnTo>
                    <a:lnTo>
                      <a:pt x="588" y="1198"/>
                    </a:lnTo>
                    <a:lnTo>
                      <a:pt x="591" y="1181"/>
                    </a:lnTo>
                    <a:lnTo>
                      <a:pt x="594" y="1176"/>
                    </a:lnTo>
                    <a:lnTo>
                      <a:pt x="596" y="1160"/>
                    </a:lnTo>
                    <a:lnTo>
                      <a:pt x="597" y="1147"/>
                    </a:lnTo>
                    <a:lnTo>
                      <a:pt x="599" y="1133"/>
                    </a:lnTo>
                    <a:lnTo>
                      <a:pt x="603" y="1120"/>
                    </a:lnTo>
                    <a:lnTo>
                      <a:pt x="616" y="1128"/>
                    </a:lnTo>
                    <a:lnTo>
                      <a:pt x="632" y="1141"/>
                    </a:lnTo>
                    <a:lnTo>
                      <a:pt x="655" y="1155"/>
                    </a:lnTo>
                    <a:lnTo>
                      <a:pt x="678" y="1170"/>
                    </a:lnTo>
                    <a:lnTo>
                      <a:pt x="700" y="1187"/>
                    </a:lnTo>
                    <a:lnTo>
                      <a:pt x="722" y="1205"/>
                    </a:lnTo>
                    <a:lnTo>
                      <a:pt x="744" y="1219"/>
                    </a:lnTo>
                    <a:lnTo>
                      <a:pt x="767" y="1237"/>
                    </a:lnTo>
                    <a:lnTo>
                      <a:pt x="791" y="1253"/>
                    </a:lnTo>
                    <a:lnTo>
                      <a:pt x="815" y="1272"/>
                    </a:lnTo>
                    <a:lnTo>
                      <a:pt x="819" y="1272"/>
                    </a:lnTo>
                    <a:lnTo>
                      <a:pt x="826" y="1275"/>
                    </a:lnTo>
                    <a:lnTo>
                      <a:pt x="826" y="1269"/>
                    </a:lnTo>
                    <a:lnTo>
                      <a:pt x="826" y="1259"/>
                    </a:lnTo>
                    <a:lnTo>
                      <a:pt x="826" y="1249"/>
                    </a:lnTo>
                    <a:lnTo>
                      <a:pt x="826" y="1242"/>
                    </a:lnTo>
                    <a:lnTo>
                      <a:pt x="819" y="1174"/>
                    </a:lnTo>
                    <a:lnTo>
                      <a:pt x="813" y="1110"/>
                    </a:lnTo>
                    <a:lnTo>
                      <a:pt x="806" y="1042"/>
                    </a:lnTo>
                    <a:lnTo>
                      <a:pt x="800" y="978"/>
                    </a:lnTo>
                    <a:lnTo>
                      <a:pt x="792" y="912"/>
                    </a:lnTo>
                    <a:lnTo>
                      <a:pt x="787" y="847"/>
                    </a:lnTo>
                    <a:lnTo>
                      <a:pt x="781" y="781"/>
                    </a:lnTo>
                    <a:lnTo>
                      <a:pt x="776" y="715"/>
                    </a:lnTo>
                    <a:lnTo>
                      <a:pt x="774" y="698"/>
                    </a:lnTo>
                    <a:lnTo>
                      <a:pt x="772" y="683"/>
                    </a:lnTo>
                    <a:lnTo>
                      <a:pt x="770" y="666"/>
                    </a:lnTo>
                    <a:lnTo>
                      <a:pt x="770" y="651"/>
                    </a:lnTo>
                    <a:lnTo>
                      <a:pt x="781" y="656"/>
                    </a:lnTo>
                    <a:lnTo>
                      <a:pt x="792" y="664"/>
                    </a:lnTo>
                    <a:lnTo>
                      <a:pt x="803" y="672"/>
                    </a:lnTo>
                    <a:lnTo>
                      <a:pt x="815" y="679"/>
                    </a:lnTo>
                    <a:lnTo>
                      <a:pt x="832" y="690"/>
                    </a:lnTo>
                    <a:lnTo>
                      <a:pt x="850" y="704"/>
                    </a:lnTo>
                    <a:lnTo>
                      <a:pt x="866" y="715"/>
                    </a:lnTo>
                    <a:lnTo>
                      <a:pt x="885" y="728"/>
                    </a:lnTo>
                    <a:lnTo>
                      <a:pt x="902" y="739"/>
                    </a:lnTo>
                    <a:lnTo>
                      <a:pt x="920" y="752"/>
                    </a:lnTo>
                    <a:lnTo>
                      <a:pt x="938" y="765"/>
                    </a:lnTo>
                    <a:lnTo>
                      <a:pt x="959" y="781"/>
                    </a:lnTo>
                    <a:lnTo>
                      <a:pt x="975" y="736"/>
                    </a:lnTo>
                    <a:lnTo>
                      <a:pt x="996" y="693"/>
                    </a:lnTo>
                    <a:lnTo>
                      <a:pt x="1013" y="650"/>
                    </a:lnTo>
                    <a:lnTo>
                      <a:pt x="1033" y="608"/>
                    </a:lnTo>
                    <a:lnTo>
                      <a:pt x="1052" y="567"/>
                    </a:lnTo>
                    <a:lnTo>
                      <a:pt x="1073" y="527"/>
                    </a:lnTo>
                    <a:lnTo>
                      <a:pt x="1091" y="487"/>
                    </a:lnTo>
                    <a:lnTo>
                      <a:pt x="1113" y="448"/>
                    </a:lnTo>
                    <a:lnTo>
                      <a:pt x="1117" y="437"/>
                    </a:lnTo>
                    <a:lnTo>
                      <a:pt x="1122" y="426"/>
                    </a:lnTo>
                    <a:lnTo>
                      <a:pt x="1128" y="416"/>
                    </a:lnTo>
                    <a:lnTo>
                      <a:pt x="1133" y="407"/>
                    </a:lnTo>
                    <a:lnTo>
                      <a:pt x="1143" y="423"/>
                    </a:lnTo>
                    <a:lnTo>
                      <a:pt x="1152" y="440"/>
                    </a:lnTo>
                    <a:lnTo>
                      <a:pt x="1108" y="0"/>
                    </a:lnTo>
                    <a:lnTo>
                      <a:pt x="961" y="15"/>
                    </a:lnTo>
                    <a:lnTo>
                      <a:pt x="821" y="51"/>
                    </a:lnTo>
                    <a:lnTo>
                      <a:pt x="679" y="101"/>
                    </a:lnTo>
                    <a:lnTo>
                      <a:pt x="543" y="167"/>
                    </a:lnTo>
                    <a:lnTo>
                      <a:pt x="407" y="241"/>
                    </a:lnTo>
                    <a:lnTo>
                      <a:pt x="272" y="320"/>
                    </a:lnTo>
                    <a:lnTo>
                      <a:pt x="136" y="401"/>
                    </a:lnTo>
                    <a:lnTo>
                      <a:pt x="0" y="484"/>
                    </a:lnTo>
                    <a:lnTo>
                      <a:pt x="6" y="856"/>
                    </a:lnTo>
                    <a:lnTo>
                      <a:pt x="11" y="1229"/>
                    </a:lnTo>
                    <a:lnTo>
                      <a:pt x="17" y="1595"/>
                    </a:lnTo>
                    <a:lnTo>
                      <a:pt x="22" y="1962"/>
                    </a:lnTo>
                    <a:lnTo>
                      <a:pt x="27" y="2324"/>
                    </a:lnTo>
                    <a:lnTo>
                      <a:pt x="32" y="2688"/>
                    </a:lnTo>
                    <a:lnTo>
                      <a:pt x="38" y="3054"/>
                    </a:lnTo>
                    <a:lnTo>
                      <a:pt x="43" y="3422"/>
                    </a:lnTo>
                    <a:lnTo>
                      <a:pt x="189" y="3366"/>
                    </a:lnTo>
                    <a:lnTo>
                      <a:pt x="333" y="3296"/>
                    </a:lnTo>
                    <a:lnTo>
                      <a:pt x="475" y="3216"/>
                    </a:lnTo>
                    <a:lnTo>
                      <a:pt x="616" y="3131"/>
                    </a:lnTo>
                    <a:lnTo>
                      <a:pt x="756" y="3045"/>
                    </a:lnTo>
                    <a:lnTo>
                      <a:pt x="897" y="2965"/>
                    </a:lnTo>
                    <a:lnTo>
                      <a:pt x="1041" y="2894"/>
                    </a:lnTo>
                    <a:lnTo>
                      <a:pt x="1192" y="2840"/>
                    </a:lnTo>
                    <a:lnTo>
                      <a:pt x="1216" y="2830"/>
                    </a:lnTo>
                    <a:lnTo>
                      <a:pt x="1241" y="2822"/>
                    </a:lnTo>
                    <a:lnTo>
                      <a:pt x="1266" y="2816"/>
                    </a:lnTo>
                    <a:lnTo>
                      <a:pt x="1292" y="2813"/>
                    </a:lnTo>
                    <a:lnTo>
                      <a:pt x="1316" y="2808"/>
                    </a:lnTo>
                    <a:lnTo>
                      <a:pt x="1342" y="2803"/>
                    </a:lnTo>
                    <a:lnTo>
                      <a:pt x="1366" y="2800"/>
                    </a:lnTo>
                    <a:lnTo>
                      <a:pt x="1394" y="2800"/>
                    </a:lnTo>
                    <a:lnTo>
                      <a:pt x="1303" y="1909"/>
                    </a:lnTo>
                    <a:lnTo>
                      <a:pt x="1288" y="1904"/>
                    </a:lnTo>
                    <a:lnTo>
                      <a:pt x="1273" y="1902"/>
                    </a:lnTo>
                    <a:lnTo>
                      <a:pt x="1258" y="1898"/>
                    </a:lnTo>
                    <a:lnTo>
                      <a:pt x="1246" y="1896"/>
                    </a:lnTo>
                    <a:lnTo>
                      <a:pt x="1230" y="1893"/>
                    </a:lnTo>
                    <a:lnTo>
                      <a:pt x="1217" y="1891"/>
                    </a:lnTo>
                    <a:lnTo>
                      <a:pt x="1203" y="1886"/>
                    </a:lnTo>
                    <a:lnTo>
                      <a:pt x="1190" y="1886"/>
                    </a:lnTo>
                    <a:close/>
                  </a:path>
                </a:pathLst>
              </a:custGeom>
              <a:solidFill>
                <a:srgbClr val="F9FC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2" name="Freeform 3297"/>
              <p:cNvSpPr>
                <a:spLocks noChangeAspect="1"/>
              </p:cNvSpPr>
              <p:nvPr/>
            </p:nvSpPr>
            <p:spPr bwMode="auto">
              <a:xfrm rot="-8489556" flipH="1" flipV="1">
                <a:off x="5654160" y="2009510"/>
                <a:ext cx="191658" cy="559584"/>
              </a:xfrm>
              <a:custGeom>
                <a:avLst/>
                <a:gdLst>
                  <a:gd name="T0" fmla="*/ 2147483647 w 1351"/>
                  <a:gd name="T1" fmla="*/ 0 h 3105"/>
                  <a:gd name="T2" fmla="*/ 2147483647 w 1351"/>
                  <a:gd name="T3" fmla="*/ 2147483647 h 3105"/>
                  <a:gd name="T4" fmla="*/ 2147483647 w 1351"/>
                  <a:gd name="T5" fmla="*/ 2147483647 h 3105"/>
                  <a:gd name="T6" fmla="*/ 2147483647 w 1351"/>
                  <a:gd name="T7" fmla="*/ 2147483647 h 3105"/>
                  <a:gd name="T8" fmla="*/ 2147483647 w 1351"/>
                  <a:gd name="T9" fmla="*/ 2147483647 h 3105"/>
                  <a:gd name="T10" fmla="*/ 2147483647 w 1351"/>
                  <a:gd name="T11" fmla="*/ 2147483647 h 3105"/>
                  <a:gd name="T12" fmla="*/ 2147483647 w 1351"/>
                  <a:gd name="T13" fmla="*/ 2147483647 h 3105"/>
                  <a:gd name="T14" fmla="*/ 2147483647 w 1351"/>
                  <a:gd name="T15" fmla="*/ 2147483647 h 3105"/>
                  <a:gd name="T16" fmla="*/ 2147483647 w 1351"/>
                  <a:gd name="T17" fmla="*/ 2147483647 h 3105"/>
                  <a:gd name="T18" fmla="*/ 2147483647 w 1351"/>
                  <a:gd name="T19" fmla="*/ 2147483647 h 3105"/>
                  <a:gd name="T20" fmla="*/ 2147483647 w 1351"/>
                  <a:gd name="T21" fmla="*/ 2147483647 h 3105"/>
                  <a:gd name="T22" fmla="*/ 2147483647 w 1351"/>
                  <a:gd name="T23" fmla="*/ 2147483647 h 3105"/>
                  <a:gd name="T24" fmla="*/ 2147483647 w 1351"/>
                  <a:gd name="T25" fmla="*/ 2147483647 h 3105"/>
                  <a:gd name="T26" fmla="*/ 2147483647 w 1351"/>
                  <a:gd name="T27" fmla="*/ 2147483647 h 3105"/>
                  <a:gd name="T28" fmla="*/ 2147483647 w 1351"/>
                  <a:gd name="T29" fmla="*/ 2147483647 h 3105"/>
                  <a:gd name="T30" fmla="*/ 2147483647 w 1351"/>
                  <a:gd name="T31" fmla="*/ 2147483647 h 3105"/>
                  <a:gd name="T32" fmla="*/ 2147483647 w 1351"/>
                  <a:gd name="T33" fmla="*/ 2147483647 h 3105"/>
                  <a:gd name="T34" fmla="*/ 2147483647 w 1351"/>
                  <a:gd name="T35" fmla="*/ 2147483647 h 3105"/>
                  <a:gd name="T36" fmla="*/ 2147483647 w 1351"/>
                  <a:gd name="T37" fmla="*/ 2147483647 h 3105"/>
                  <a:gd name="T38" fmla="*/ 2147483647 w 1351"/>
                  <a:gd name="T39" fmla="*/ 2147483647 h 3105"/>
                  <a:gd name="T40" fmla="*/ 2147483647 w 1351"/>
                  <a:gd name="T41" fmla="*/ 2147483647 h 3105"/>
                  <a:gd name="T42" fmla="*/ 2147483647 w 1351"/>
                  <a:gd name="T43" fmla="*/ 2147483647 h 3105"/>
                  <a:gd name="T44" fmla="*/ 2147483647 w 1351"/>
                  <a:gd name="T45" fmla="*/ 2147483647 h 3105"/>
                  <a:gd name="T46" fmla="*/ 2147483647 w 1351"/>
                  <a:gd name="T47" fmla="*/ 2147483647 h 3105"/>
                  <a:gd name="T48" fmla="*/ 2147483647 w 1351"/>
                  <a:gd name="T49" fmla="*/ 2147483647 h 3105"/>
                  <a:gd name="T50" fmla="*/ 2147483647 w 1351"/>
                  <a:gd name="T51" fmla="*/ 2147483647 h 3105"/>
                  <a:gd name="T52" fmla="*/ 2147483647 w 1351"/>
                  <a:gd name="T53" fmla="*/ 2147483647 h 3105"/>
                  <a:gd name="T54" fmla="*/ 2147483647 w 1351"/>
                  <a:gd name="T55" fmla="*/ 2147483647 h 3105"/>
                  <a:gd name="T56" fmla="*/ 2147483647 w 1351"/>
                  <a:gd name="T57" fmla="*/ 2147483647 h 3105"/>
                  <a:gd name="T58" fmla="*/ 2147483647 w 1351"/>
                  <a:gd name="T59" fmla="*/ 2147483647 h 3105"/>
                  <a:gd name="T60" fmla="*/ 2147483647 w 1351"/>
                  <a:gd name="T61" fmla="*/ 2147483647 h 3105"/>
                  <a:gd name="T62" fmla="*/ 2147483647 w 1351"/>
                  <a:gd name="T63" fmla="*/ 2147483647 h 3105"/>
                  <a:gd name="T64" fmla="*/ 2147483647 w 1351"/>
                  <a:gd name="T65" fmla="*/ 2147483647 h 3105"/>
                  <a:gd name="T66" fmla="*/ 2147483647 w 1351"/>
                  <a:gd name="T67" fmla="*/ 2147483647 h 3105"/>
                  <a:gd name="T68" fmla="*/ 2147483647 w 1351"/>
                  <a:gd name="T69" fmla="*/ 2147483647 h 3105"/>
                  <a:gd name="T70" fmla="*/ 2147483647 w 1351"/>
                  <a:gd name="T71" fmla="*/ 2147483647 h 3105"/>
                  <a:gd name="T72" fmla="*/ 2147483647 w 1351"/>
                  <a:gd name="T73" fmla="*/ 2147483647 h 3105"/>
                  <a:gd name="T74" fmla="*/ 2147483647 w 1351"/>
                  <a:gd name="T75" fmla="*/ 2147483647 h 3105"/>
                  <a:gd name="T76" fmla="*/ 2147483647 w 1351"/>
                  <a:gd name="T77" fmla="*/ 2147483647 h 3105"/>
                  <a:gd name="T78" fmla="*/ 2147483647 w 1351"/>
                  <a:gd name="T79" fmla="*/ 2147483647 h 3105"/>
                  <a:gd name="T80" fmla="*/ 2147483647 w 1351"/>
                  <a:gd name="T81" fmla="*/ 2147483647 h 3105"/>
                  <a:gd name="T82" fmla="*/ 2147483647 w 1351"/>
                  <a:gd name="T83" fmla="*/ 2147483647 h 3105"/>
                  <a:gd name="T84" fmla="*/ 2147483647 w 1351"/>
                  <a:gd name="T85" fmla="*/ 2147483647 h 3105"/>
                  <a:gd name="T86" fmla="*/ 2147483647 w 1351"/>
                  <a:gd name="T87" fmla="*/ 2147483647 h 3105"/>
                  <a:gd name="T88" fmla="*/ 2147483647 w 1351"/>
                  <a:gd name="T89" fmla="*/ 2147483647 h 3105"/>
                  <a:gd name="T90" fmla="*/ 2147483647 w 1351"/>
                  <a:gd name="T91" fmla="*/ 2147483647 h 3105"/>
                  <a:gd name="T92" fmla="*/ 2147483647 w 1351"/>
                  <a:gd name="T93" fmla="*/ 2147483647 h 3105"/>
                  <a:gd name="T94" fmla="*/ 2147483647 w 1351"/>
                  <a:gd name="T95" fmla="*/ 2147483647 h 3105"/>
                  <a:gd name="T96" fmla="*/ 2147483647 w 1351"/>
                  <a:gd name="T97" fmla="*/ 2147483647 h 3105"/>
                  <a:gd name="T98" fmla="*/ 2147483647 w 1351"/>
                  <a:gd name="T99" fmla="*/ 2147483647 h 3105"/>
                  <a:gd name="T100" fmla="*/ 2147483647 w 1351"/>
                  <a:gd name="T101" fmla="*/ 2147483647 h 3105"/>
                  <a:gd name="T102" fmla="*/ 2147483647 w 1351"/>
                  <a:gd name="T103" fmla="*/ 2147483647 h 3105"/>
                  <a:gd name="T104" fmla="*/ 2147483647 w 1351"/>
                  <a:gd name="T105" fmla="*/ 2147483647 h 3105"/>
                  <a:gd name="T106" fmla="*/ 2147483647 w 1351"/>
                  <a:gd name="T107" fmla="*/ 2147483647 h 3105"/>
                  <a:gd name="T108" fmla="*/ 2147483647 w 1351"/>
                  <a:gd name="T109" fmla="*/ 2147483647 h 31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51"/>
                  <a:gd name="T166" fmla="*/ 0 h 3105"/>
                  <a:gd name="T167" fmla="*/ 1351 w 1351"/>
                  <a:gd name="T168" fmla="*/ 3105 h 31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51" h="3105">
                    <a:moveTo>
                      <a:pt x="54" y="3"/>
                    </a:moveTo>
                    <a:lnTo>
                      <a:pt x="38" y="0"/>
                    </a:lnTo>
                    <a:lnTo>
                      <a:pt x="25" y="0"/>
                    </a:lnTo>
                    <a:lnTo>
                      <a:pt x="13" y="3"/>
                    </a:lnTo>
                    <a:lnTo>
                      <a:pt x="0" y="4"/>
                    </a:lnTo>
                    <a:lnTo>
                      <a:pt x="44" y="444"/>
                    </a:lnTo>
                    <a:lnTo>
                      <a:pt x="44" y="446"/>
                    </a:lnTo>
                    <a:lnTo>
                      <a:pt x="48" y="449"/>
                    </a:lnTo>
                    <a:lnTo>
                      <a:pt x="67" y="486"/>
                    </a:lnTo>
                    <a:lnTo>
                      <a:pt x="87" y="523"/>
                    </a:lnTo>
                    <a:lnTo>
                      <a:pt x="108" y="559"/>
                    </a:lnTo>
                    <a:lnTo>
                      <a:pt x="128" y="596"/>
                    </a:lnTo>
                    <a:lnTo>
                      <a:pt x="149" y="635"/>
                    </a:lnTo>
                    <a:lnTo>
                      <a:pt x="169" y="672"/>
                    </a:lnTo>
                    <a:lnTo>
                      <a:pt x="190" y="711"/>
                    </a:lnTo>
                    <a:lnTo>
                      <a:pt x="212" y="751"/>
                    </a:lnTo>
                    <a:lnTo>
                      <a:pt x="228" y="734"/>
                    </a:lnTo>
                    <a:lnTo>
                      <a:pt x="249" y="718"/>
                    </a:lnTo>
                    <a:lnTo>
                      <a:pt x="266" y="702"/>
                    </a:lnTo>
                    <a:lnTo>
                      <a:pt x="286" y="689"/>
                    </a:lnTo>
                    <a:lnTo>
                      <a:pt x="304" y="673"/>
                    </a:lnTo>
                    <a:lnTo>
                      <a:pt x="325" y="660"/>
                    </a:lnTo>
                    <a:lnTo>
                      <a:pt x="344" y="647"/>
                    </a:lnTo>
                    <a:lnTo>
                      <a:pt x="364" y="636"/>
                    </a:lnTo>
                    <a:lnTo>
                      <a:pt x="375" y="627"/>
                    </a:lnTo>
                    <a:lnTo>
                      <a:pt x="386" y="619"/>
                    </a:lnTo>
                    <a:lnTo>
                      <a:pt x="399" y="612"/>
                    </a:lnTo>
                    <a:lnTo>
                      <a:pt x="413" y="604"/>
                    </a:lnTo>
                    <a:lnTo>
                      <a:pt x="409" y="617"/>
                    </a:lnTo>
                    <a:lnTo>
                      <a:pt x="407" y="635"/>
                    </a:lnTo>
                    <a:lnTo>
                      <a:pt x="407" y="647"/>
                    </a:lnTo>
                    <a:lnTo>
                      <a:pt x="407" y="665"/>
                    </a:lnTo>
                    <a:lnTo>
                      <a:pt x="399" y="724"/>
                    </a:lnTo>
                    <a:lnTo>
                      <a:pt x="394" y="787"/>
                    </a:lnTo>
                    <a:lnTo>
                      <a:pt x="388" y="849"/>
                    </a:lnTo>
                    <a:lnTo>
                      <a:pt x="383" y="911"/>
                    </a:lnTo>
                    <a:lnTo>
                      <a:pt x="377" y="972"/>
                    </a:lnTo>
                    <a:lnTo>
                      <a:pt x="372" y="1035"/>
                    </a:lnTo>
                    <a:lnTo>
                      <a:pt x="366" y="1097"/>
                    </a:lnTo>
                    <a:lnTo>
                      <a:pt x="361" y="1161"/>
                    </a:lnTo>
                    <a:lnTo>
                      <a:pt x="358" y="1178"/>
                    </a:lnTo>
                    <a:lnTo>
                      <a:pt x="363" y="1191"/>
                    </a:lnTo>
                    <a:lnTo>
                      <a:pt x="368" y="1188"/>
                    </a:lnTo>
                    <a:lnTo>
                      <a:pt x="374" y="1185"/>
                    </a:lnTo>
                    <a:lnTo>
                      <a:pt x="396" y="1163"/>
                    </a:lnTo>
                    <a:lnTo>
                      <a:pt x="421" y="1142"/>
                    </a:lnTo>
                    <a:lnTo>
                      <a:pt x="446" y="1121"/>
                    </a:lnTo>
                    <a:lnTo>
                      <a:pt x="472" y="1103"/>
                    </a:lnTo>
                    <a:lnTo>
                      <a:pt x="496" y="1084"/>
                    </a:lnTo>
                    <a:lnTo>
                      <a:pt x="522" y="1067"/>
                    </a:lnTo>
                    <a:lnTo>
                      <a:pt x="546" y="1050"/>
                    </a:lnTo>
                    <a:lnTo>
                      <a:pt x="573" y="1033"/>
                    </a:lnTo>
                    <a:lnTo>
                      <a:pt x="589" y="1022"/>
                    </a:lnTo>
                    <a:lnTo>
                      <a:pt x="608" y="1012"/>
                    </a:lnTo>
                    <a:lnTo>
                      <a:pt x="608" y="1023"/>
                    </a:lnTo>
                    <a:lnTo>
                      <a:pt x="611" y="1035"/>
                    </a:lnTo>
                    <a:lnTo>
                      <a:pt x="613" y="1046"/>
                    </a:lnTo>
                    <a:lnTo>
                      <a:pt x="617" y="1060"/>
                    </a:lnTo>
                    <a:lnTo>
                      <a:pt x="617" y="1063"/>
                    </a:lnTo>
                    <a:lnTo>
                      <a:pt x="623" y="1081"/>
                    </a:lnTo>
                    <a:lnTo>
                      <a:pt x="627" y="1087"/>
                    </a:lnTo>
                    <a:lnTo>
                      <a:pt x="634" y="1099"/>
                    </a:lnTo>
                    <a:lnTo>
                      <a:pt x="640" y="1108"/>
                    </a:lnTo>
                    <a:lnTo>
                      <a:pt x="651" y="1118"/>
                    </a:lnTo>
                    <a:lnTo>
                      <a:pt x="662" y="1126"/>
                    </a:lnTo>
                    <a:lnTo>
                      <a:pt x="675" y="1132"/>
                    </a:lnTo>
                    <a:lnTo>
                      <a:pt x="689" y="1137"/>
                    </a:lnTo>
                    <a:lnTo>
                      <a:pt x="708" y="1140"/>
                    </a:lnTo>
                    <a:lnTo>
                      <a:pt x="744" y="1142"/>
                    </a:lnTo>
                    <a:lnTo>
                      <a:pt x="777" y="1145"/>
                    </a:lnTo>
                    <a:lnTo>
                      <a:pt x="805" y="1145"/>
                    </a:lnTo>
                    <a:lnTo>
                      <a:pt x="833" y="1146"/>
                    </a:lnTo>
                    <a:lnTo>
                      <a:pt x="854" y="1146"/>
                    </a:lnTo>
                    <a:lnTo>
                      <a:pt x="870" y="1146"/>
                    </a:lnTo>
                    <a:lnTo>
                      <a:pt x="879" y="1146"/>
                    </a:lnTo>
                    <a:lnTo>
                      <a:pt x="885" y="1148"/>
                    </a:lnTo>
                    <a:lnTo>
                      <a:pt x="896" y="1148"/>
                    </a:lnTo>
                    <a:lnTo>
                      <a:pt x="909" y="1148"/>
                    </a:lnTo>
                    <a:lnTo>
                      <a:pt x="922" y="1148"/>
                    </a:lnTo>
                    <a:lnTo>
                      <a:pt x="936" y="1148"/>
                    </a:lnTo>
                    <a:lnTo>
                      <a:pt x="931" y="1158"/>
                    </a:lnTo>
                    <a:lnTo>
                      <a:pt x="930" y="1169"/>
                    </a:lnTo>
                    <a:lnTo>
                      <a:pt x="926" y="1180"/>
                    </a:lnTo>
                    <a:lnTo>
                      <a:pt x="924" y="1191"/>
                    </a:lnTo>
                    <a:lnTo>
                      <a:pt x="919" y="1214"/>
                    </a:lnTo>
                    <a:lnTo>
                      <a:pt x="912" y="1236"/>
                    </a:lnTo>
                    <a:lnTo>
                      <a:pt x="907" y="1259"/>
                    </a:lnTo>
                    <a:lnTo>
                      <a:pt x="901" y="1281"/>
                    </a:lnTo>
                    <a:lnTo>
                      <a:pt x="896" y="1303"/>
                    </a:lnTo>
                    <a:lnTo>
                      <a:pt x="890" y="1327"/>
                    </a:lnTo>
                    <a:lnTo>
                      <a:pt x="885" y="1349"/>
                    </a:lnTo>
                    <a:lnTo>
                      <a:pt x="881" y="1374"/>
                    </a:lnTo>
                    <a:lnTo>
                      <a:pt x="877" y="1377"/>
                    </a:lnTo>
                    <a:lnTo>
                      <a:pt x="876" y="1388"/>
                    </a:lnTo>
                    <a:lnTo>
                      <a:pt x="874" y="1404"/>
                    </a:lnTo>
                    <a:lnTo>
                      <a:pt x="877" y="1426"/>
                    </a:lnTo>
                    <a:lnTo>
                      <a:pt x="883" y="1449"/>
                    </a:lnTo>
                    <a:lnTo>
                      <a:pt x="896" y="1477"/>
                    </a:lnTo>
                    <a:lnTo>
                      <a:pt x="915" y="1505"/>
                    </a:lnTo>
                    <a:lnTo>
                      <a:pt x="947" y="1539"/>
                    </a:lnTo>
                    <a:lnTo>
                      <a:pt x="963" y="1554"/>
                    </a:lnTo>
                    <a:lnTo>
                      <a:pt x="982" y="1569"/>
                    </a:lnTo>
                    <a:lnTo>
                      <a:pt x="966" y="1575"/>
                    </a:lnTo>
                    <a:lnTo>
                      <a:pt x="954" y="1580"/>
                    </a:lnTo>
                    <a:lnTo>
                      <a:pt x="887" y="1603"/>
                    </a:lnTo>
                    <a:lnTo>
                      <a:pt x="824" y="1629"/>
                    </a:lnTo>
                    <a:lnTo>
                      <a:pt x="759" y="1655"/>
                    </a:lnTo>
                    <a:lnTo>
                      <a:pt x="697" y="1687"/>
                    </a:lnTo>
                    <a:lnTo>
                      <a:pt x="634" y="1719"/>
                    </a:lnTo>
                    <a:lnTo>
                      <a:pt x="570" y="1759"/>
                    </a:lnTo>
                    <a:lnTo>
                      <a:pt x="510" y="1801"/>
                    </a:lnTo>
                    <a:lnTo>
                      <a:pt x="448" y="1847"/>
                    </a:lnTo>
                    <a:lnTo>
                      <a:pt x="445" y="1850"/>
                    </a:lnTo>
                    <a:lnTo>
                      <a:pt x="440" y="1855"/>
                    </a:lnTo>
                    <a:lnTo>
                      <a:pt x="437" y="1863"/>
                    </a:lnTo>
                    <a:lnTo>
                      <a:pt x="435" y="1876"/>
                    </a:lnTo>
                    <a:lnTo>
                      <a:pt x="433" y="1890"/>
                    </a:lnTo>
                    <a:lnTo>
                      <a:pt x="437" y="1909"/>
                    </a:lnTo>
                    <a:lnTo>
                      <a:pt x="448" y="1930"/>
                    </a:lnTo>
                    <a:lnTo>
                      <a:pt x="467" y="1959"/>
                    </a:lnTo>
                    <a:lnTo>
                      <a:pt x="480" y="1975"/>
                    </a:lnTo>
                    <a:lnTo>
                      <a:pt x="494" y="1994"/>
                    </a:lnTo>
                    <a:lnTo>
                      <a:pt x="510" y="2013"/>
                    </a:lnTo>
                    <a:lnTo>
                      <a:pt x="524" y="2034"/>
                    </a:lnTo>
                    <a:lnTo>
                      <a:pt x="513" y="2028"/>
                    </a:lnTo>
                    <a:lnTo>
                      <a:pt x="502" y="2023"/>
                    </a:lnTo>
                    <a:lnTo>
                      <a:pt x="491" y="2017"/>
                    </a:lnTo>
                    <a:lnTo>
                      <a:pt x="481" y="2013"/>
                    </a:lnTo>
                    <a:lnTo>
                      <a:pt x="470" y="2007"/>
                    </a:lnTo>
                    <a:lnTo>
                      <a:pt x="461" y="2002"/>
                    </a:lnTo>
                    <a:lnTo>
                      <a:pt x="450" y="1998"/>
                    </a:lnTo>
                    <a:lnTo>
                      <a:pt x="440" y="1994"/>
                    </a:lnTo>
                    <a:lnTo>
                      <a:pt x="407" y="1980"/>
                    </a:lnTo>
                    <a:lnTo>
                      <a:pt x="375" y="1968"/>
                    </a:lnTo>
                    <a:lnTo>
                      <a:pt x="344" y="1957"/>
                    </a:lnTo>
                    <a:lnTo>
                      <a:pt x="314" y="1945"/>
                    </a:lnTo>
                    <a:lnTo>
                      <a:pt x="282" y="1934"/>
                    </a:lnTo>
                    <a:lnTo>
                      <a:pt x="255" y="1927"/>
                    </a:lnTo>
                    <a:lnTo>
                      <a:pt x="223" y="1919"/>
                    </a:lnTo>
                    <a:lnTo>
                      <a:pt x="195" y="1913"/>
                    </a:lnTo>
                    <a:lnTo>
                      <a:pt x="286" y="2804"/>
                    </a:lnTo>
                    <a:lnTo>
                      <a:pt x="410" y="2798"/>
                    </a:lnTo>
                    <a:lnTo>
                      <a:pt x="541" y="2809"/>
                    </a:lnTo>
                    <a:lnTo>
                      <a:pt x="670" y="2832"/>
                    </a:lnTo>
                    <a:lnTo>
                      <a:pt x="803" y="2870"/>
                    </a:lnTo>
                    <a:lnTo>
                      <a:pt x="936" y="2915"/>
                    </a:lnTo>
                    <a:lnTo>
                      <a:pt x="1071" y="2972"/>
                    </a:lnTo>
                    <a:lnTo>
                      <a:pt x="1208" y="3033"/>
                    </a:lnTo>
                    <a:lnTo>
                      <a:pt x="1348" y="3105"/>
                    </a:lnTo>
                    <a:lnTo>
                      <a:pt x="1348" y="2775"/>
                    </a:lnTo>
                    <a:lnTo>
                      <a:pt x="1348" y="2450"/>
                    </a:lnTo>
                    <a:lnTo>
                      <a:pt x="1348" y="2128"/>
                    </a:lnTo>
                    <a:lnTo>
                      <a:pt x="1350" y="1806"/>
                    </a:lnTo>
                    <a:lnTo>
                      <a:pt x="1350" y="1482"/>
                    </a:lnTo>
                    <a:lnTo>
                      <a:pt x="1350" y="1159"/>
                    </a:lnTo>
                    <a:lnTo>
                      <a:pt x="1350" y="832"/>
                    </a:lnTo>
                    <a:lnTo>
                      <a:pt x="1351" y="502"/>
                    </a:lnTo>
                    <a:lnTo>
                      <a:pt x="1185" y="424"/>
                    </a:lnTo>
                    <a:lnTo>
                      <a:pt x="1019" y="342"/>
                    </a:lnTo>
                    <a:lnTo>
                      <a:pt x="855" y="260"/>
                    </a:lnTo>
                    <a:lnTo>
                      <a:pt x="694" y="185"/>
                    </a:lnTo>
                    <a:lnTo>
                      <a:pt x="529" y="113"/>
                    </a:lnTo>
                    <a:lnTo>
                      <a:pt x="369" y="57"/>
                    </a:lnTo>
                    <a:lnTo>
                      <a:pt x="209" y="17"/>
                    </a:lnTo>
                    <a:lnTo>
                      <a:pt x="5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3" name="Freeform 3298"/>
              <p:cNvSpPr>
                <a:spLocks noChangeAspect="1"/>
              </p:cNvSpPr>
              <p:nvPr/>
            </p:nvSpPr>
            <p:spPr bwMode="auto">
              <a:xfrm rot="-8489556" flipH="1" flipV="1">
                <a:off x="5500205" y="1911831"/>
                <a:ext cx="12568" cy="531439"/>
              </a:xfrm>
              <a:custGeom>
                <a:avLst/>
                <a:gdLst>
                  <a:gd name="T0" fmla="*/ 0 w 87"/>
                  <a:gd name="T1" fmla="*/ 2147483647 h 2951"/>
                  <a:gd name="T2" fmla="*/ 2147483647 w 87"/>
                  <a:gd name="T3" fmla="*/ 2147483647 h 2951"/>
                  <a:gd name="T4" fmla="*/ 2147483647 w 87"/>
                  <a:gd name="T5" fmla="*/ 2147483647 h 2951"/>
                  <a:gd name="T6" fmla="*/ 2147483647 w 87"/>
                  <a:gd name="T7" fmla="*/ 2147483647 h 2951"/>
                  <a:gd name="T8" fmla="*/ 2147483647 w 87"/>
                  <a:gd name="T9" fmla="*/ 2147483647 h 2951"/>
                  <a:gd name="T10" fmla="*/ 2147483647 w 87"/>
                  <a:gd name="T11" fmla="*/ 2147483647 h 2951"/>
                  <a:gd name="T12" fmla="*/ 2147483647 w 87"/>
                  <a:gd name="T13" fmla="*/ 2147483647 h 2951"/>
                  <a:gd name="T14" fmla="*/ 2147483647 w 87"/>
                  <a:gd name="T15" fmla="*/ 2147483647 h 2951"/>
                  <a:gd name="T16" fmla="*/ 2147483647 w 87"/>
                  <a:gd name="T17" fmla="*/ 2147483647 h 2951"/>
                  <a:gd name="T18" fmla="*/ 2147483647 w 87"/>
                  <a:gd name="T19" fmla="*/ 2147483647 h 2951"/>
                  <a:gd name="T20" fmla="*/ 2147483647 w 87"/>
                  <a:gd name="T21" fmla="*/ 2147483647 h 2951"/>
                  <a:gd name="T22" fmla="*/ 2147483647 w 87"/>
                  <a:gd name="T23" fmla="*/ 2147483647 h 2951"/>
                  <a:gd name="T24" fmla="*/ 2147483647 w 87"/>
                  <a:gd name="T25" fmla="*/ 2147483647 h 2951"/>
                  <a:gd name="T26" fmla="*/ 2147483647 w 87"/>
                  <a:gd name="T27" fmla="*/ 2147483647 h 2951"/>
                  <a:gd name="T28" fmla="*/ 2147483647 w 87"/>
                  <a:gd name="T29" fmla="*/ 2147483647 h 2951"/>
                  <a:gd name="T30" fmla="*/ 2147483647 w 87"/>
                  <a:gd name="T31" fmla="*/ 2147483647 h 2951"/>
                  <a:gd name="T32" fmla="*/ 2147483647 w 87"/>
                  <a:gd name="T33" fmla="*/ 2147483647 h 2951"/>
                  <a:gd name="T34" fmla="*/ 2147483647 w 87"/>
                  <a:gd name="T35" fmla="*/ 2147483647 h 2951"/>
                  <a:gd name="T36" fmla="*/ 2147483647 w 87"/>
                  <a:gd name="T37" fmla="*/ 2147483647 h 2951"/>
                  <a:gd name="T38" fmla="*/ 2147483647 w 87"/>
                  <a:gd name="T39" fmla="*/ 2147483647 h 2951"/>
                  <a:gd name="T40" fmla="*/ 2147483647 w 87"/>
                  <a:gd name="T41" fmla="*/ 0 h 2951"/>
                  <a:gd name="T42" fmla="*/ 2147483647 w 87"/>
                  <a:gd name="T43" fmla="*/ 2147483647 h 2951"/>
                  <a:gd name="T44" fmla="*/ 2147483647 w 87"/>
                  <a:gd name="T45" fmla="*/ 2147483647 h 2951"/>
                  <a:gd name="T46" fmla="*/ 2147483647 w 87"/>
                  <a:gd name="T47" fmla="*/ 2147483647 h 2951"/>
                  <a:gd name="T48" fmla="*/ 0 w 87"/>
                  <a:gd name="T49" fmla="*/ 2147483647 h 2951"/>
                  <a:gd name="T50" fmla="*/ 0 w 87"/>
                  <a:gd name="T51" fmla="*/ 2147483647 h 29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7"/>
                  <a:gd name="T79" fmla="*/ 0 h 2951"/>
                  <a:gd name="T80" fmla="*/ 87 w 87"/>
                  <a:gd name="T81" fmla="*/ 2951 h 29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7" h="2951">
                    <a:moveTo>
                      <a:pt x="0" y="24"/>
                    </a:moveTo>
                    <a:lnTo>
                      <a:pt x="3" y="396"/>
                    </a:lnTo>
                    <a:lnTo>
                      <a:pt x="9" y="767"/>
                    </a:lnTo>
                    <a:lnTo>
                      <a:pt x="14" y="1132"/>
                    </a:lnTo>
                    <a:lnTo>
                      <a:pt x="20" y="1498"/>
                    </a:lnTo>
                    <a:lnTo>
                      <a:pt x="24" y="1859"/>
                    </a:lnTo>
                    <a:lnTo>
                      <a:pt x="30" y="2222"/>
                    </a:lnTo>
                    <a:lnTo>
                      <a:pt x="33" y="2585"/>
                    </a:lnTo>
                    <a:lnTo>
                      <a:pt x="39" y="2951"/>
                    </a:lnTo>
                    <a:lnTo>
                      <a:pt x="50" y="2948"/>
                    </a:lnTo>
                    <a:lnTo>
                      <a:pt x="63" y="2944"/>
                    </a:lnTo>
                    <a:lnTo>
                      <a:pt x="74" y="2940"/>
                    </a:lnTo>
                    <a:lnTo>
                      <a:pt x="87" y="2938"/>
                    </a:lnTo>
                    <a:lnTo>
                      <a:pt x="82" y="2570"/>
                    </a:lnTo>
                    <a:lnTo>
                      <a:pt x="76" y="2204"/>
                    </a:lnTo>
                    <a:lnTo>
                      <a:pt x="71" y="1840"/>
                    </a:lnTo>
                    <a:lnTo>
                      <a:pt x="66" y="1478"/>
                    </a:lnTo>
                    <a:lnTo>
                      <a:pt x="61" y="1111"/>
                    </a:lnTo>
                    <a:lnTo>
                      <a:pt x="55" y="745"/>
                    </a:lnTo>
                    <a:lnTo>
                      <a:pt x="50" y="372"/>
                    </a:lnTo>
                    <a:lnTo>
                      <a:pt x="44" y="0"/>
                    </a:lnTo>
                    <a:lnTo>
                      <a:pt x="33" y="6"/>
                    </a:lnTo>
                    <a:lnTo>
                      <a:pt x="22" y="11"/>
                    </a:lnTo>
                    <a:lnTo>
                      <a:pt x="11" y="17"/>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4" name="Freeform 3299"/>
              <p:cNvSpPr>
                <a:spLocks noChangeAspect="1"/>
              </p:cNvSpPr>
              <p:nvPr/>
            </p:nvSpPr>
            <p:spPr bwMode="auto">
              <a:xfrm rot="-8489556" flipH="1" flipV="1">
                <a:off x="5347821" y="1858853"/>
                <a:ext cx="155526" cy="524817"/>
              </a:xfrm>
              <a:custGeom>
                <a:avLst/>
                <a:gdLst>
                  <a:gd name="T0" fmla="*/ 2147483647 w 1095"/>
                  <a:gd name="T1" fmla="*/ 2147483647 h 2918"/>
                  <a:gd name="T2" fmla="*/ 2147483647 w 1095"/>
                  <a:gd name="T3" fmla="*/ 2147483647 h 2918"/>
                  <a:gd name="T4" fmla="*/ 2147483647 w 1095"/>
                  <a:gd name="T5" fmla="*/ 2147483647 h 2918"/>
                  <a:gd name="T6" fmla="*/ 2147483647 w 1095"/>
                  <a:gd name="T7" fmla="*/ 2147483647 h 2918"/>
                  <a:gd name="T8" fmla="*/ 2147483647 w 1095"/>
                  <a:gd name="T9" fmla="*/ 2147483647 h 2918"/>
                  <a:gd name="T10" fmla="*/ 2147483647 w 1095"/>
                  <a:gd name="T11" fmla="*/ 2147483647 h 2918"/>
                  <a:gd name="T12" fmla="*/ 2147483647 w 1095"/>
                  <a:gd name="T13" fmla="*/ 2147483647 h 2918"/>
                  <a:gd name="T14" fmla="*/ 2147483647 w 1095"/>
                  <a:gd name="T15" fmla="*/ 2147483647 h 2918"/>
                  <a:gd name="T16" fmla="*/ 2147483647 w 1095"/>
                  <a:gd name="T17" fmla="*/ 0 h 2918"/>
                  <a:gd name="T18" fmla="*/ 0 w 1095"/>
                  <a:gd name="T19" fmla="*/ 2147483647 h 2918"/>
                  <a:gd name="T20" fmla="*/ 0 w 1095"/>
                  <a:gd name="T21" fmla="*/ 2147483647 h 2918"/>
                  <a:gd name="T22" fmla="*/ 0 w 1095"/>
                  <a:gd name="T23" fmla="*/ 2147483647 h 2918"/>
                  <a:gd name="T24" fmla="*/ 0 w 1095"/>
                  <a:gd name="T25" fmla="*/ 2147483647 h 2918"/>
                  <a:gd name="T26" fmla="*/ 0 w 1095"/>
                  <a:gd name="T27" fmla="*/ 2147483647 h 2918"/>
                  <a:gd name="T28" fmla="*/ 0 w 1095"/>
                  <a:gd name="T29" fmla="*/ 2147483647 h 2918"/>
                  <a:gd name="T30" fmla="*/ 0 w 1095"/>
                  <a:gd name="T31" fmla="*/ 2147483647 h 2918"/>
                  <a:gd name="T32" fmla="*/ 0 w 1095"/>
                  <a:gd name="T33" fmla="*/ 2147483647 h 2918"/>
                  <a:gd name="T34" fmla="*/ 2147483647 w 1095"/>
                  <a:gd name="T35" fmla="*/ 2147483647 h 2918"/>
                  <a:gd name="T36" fmla="*/ 2147483647 w 1095"/>
                  <a:gd name="T37" fmla="*/ 2147483647 h 2918"/>
                  <a:gd name="T38" fmla="*/ 2147483647 w 1095"/>
                  <a:gd name="T39" fmla="*/ 2147483647 h 2918"/>
                  <a:gd name="T40" fmla="*/ 2147483647 w 1095"/>
                  <a:gd name="T41" fmla="*/ 2147483647 h 2918"/>
                  <a:gd name="T42" fmla="*/ 2147483647 w 1095"/>
                  <a:gd name="T43" fmla="*/ 2147483647 h 2918"/>
                  <a:gd name="T44" fmla="*/ 2147483647 w 1095"/>
                  <a:gd name="T45" fmla="*/ 2147483647 h 2918"/>
                  <a:gd name="T46" fmla="*/ 2147483647 w 1095"/>
                  <a:gd name="T47" fmla="*/ 2147483647 h 2918"/>
                  <a:gd name="T48" fmla="*/ 2147483647 w 1095"/>
                  <a:gd name="T49" fmla="*/ 2147483647 h 2918"/>
                  <a:gd name="T50" fmla="*/ 2147483647 w 1095"/>
                  <a:gd name="T51" fmla="*/ 2147483647 h 2918"/>
                  <a:gd name="T52" fmla="*/ 2147483647 w 1095"/>
                  <a:gd name="T53" fmla="*/ 2147483647 h 2918"/>
                  <a:gd name="T54" fmla="*/ 2147483647 w 1095"/>
                  <a:gd name="T55" fmla="*/ 2147483647 h 2918"/>
                  <a:gd name="T56" fmla="*/ 2147483647 w 1095"/>
                  <a:gd name="T57" fmla="*/ 2147483647 h 2918"/>
                  <a:gd name="T58" fmla="*/ 2147483647 w 1095"/>
                  <a:gd name="T59" fmla="*/ 2147483647 h 2918"/>
                  <a:gd name="T60" fmla="*/ 2147483647 w 1095"/>
                  <a:gd name="T61" fmla="*/ 2147483647 h 2918"/>
                  <a:gd name="T62" fmla="*/ 2147483647 w 1095"/>
                  <a:gd name="T63" fmla="*/ 2147483647 h 2918"/>
                  <a:gd name="T64" fmla="*/ 2147483647 w 1095"/>
                  <a:gd name="T65" fmla="*/ 2147483647 h 2918"/>
                  <a:gd name="T66" fmla="*/ 2147483647 w 1095"/>
                  <a:gd name="T67" fmla="*/ 2147483647 h 2918"/>
                  <a:gd name="T68" fmla="*/ 2147483647 w 1095"/>
                  <a:gd name="T69" fmla="*/ 2147483647 h 2918"/>
                  <a:gd name="T70" fmla="*/ 2147483647 w 1095"/>
                  <a:gd name="T71" fmla="*/ 2147483647 h 2918"/>
                  <a:gd name="T72" fmla="*/ 2147483647 w 1095"/>
                  <a:gd name="T73" fmla="*/ 2147483647 h 2918"/>
                  <a:gd name="T74" fmla="*/ 2147483647 w 1095"/>
                  <a:gd name="T75" fmla="*/ 2147483647 h 2918"/>
                  <a:gd name="T76" fmla="*/ 2147483647 w 1095"/>
                  <a:gd name="T77" fmla="*/ 2147483647 h 2918"/>
                  <a:gd name="T78" fmla="*/ 2147483647 w 1095"/>
                  <a:gd name="T79" fmla="*/ 2147483647 h 2918"/>
                  <a:gd name="T80" fmla="*/ 2147483647 w 1095"/>
                  <a:gd name="T81" fmla="*/ 2147483647 h 2918"/>
                  <a:gd name="T82" fmla="*/ 2147483647 w 1095"/>
                  <a:gd name="T83" fmla="*/ 2147483647 h 2918"/>
                  <a:gd name="T84" fmla="*/ 2147483647 w 1095"/>
                  <a:gd name="T85" fmla="*/ 2147483647 h 291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95"/>
                  <a:gd name="T130" fmla="*/ 0 h 2918"/>
                  <a:gd name="T131" fmla="*/ 1095 w 1095"/>
                  <a:gd name="T132" fmla="*/ 2918 h 291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95" h="2918">
                    <a:moveTo>
                      <a:pt x="118" y="45"/>
                    </a:moveTo>
                    <a:lnTo>
                      <a:pt x="102" y="40"/>
                    </a:lnTo>
                    <a:lnTo>
                      <a:pt x="89" y="34"/>
                    </a:lnTo>
                    <a:lnTo>
                      <a:pt x="73" y="27"/>
                    </a:lnTo>
                    <a:lnTo>
                      <a:pt x="60" y="22"/>
                    </a:lnTo>
                    <a:lnTo>
                      <a:pt x="43" y="16"/>
                    </a:lnTo>
                    <a:lnTo>
                      <a:pt x="30" y="11"/>
                    </a:lnTo>
                    <a:lnTo>
                      <a:pt x="16" y="5"/>
                    </a:lnTo>
                    <a:lnTo>
                      <a:pt x="2" y="0"/>
                    </a:lnTo>
                    <a:lnTo>
                      <a:pt x="0" y="331"/>
                    </a:lnTo>
                    <a:lnTo>
                      <a:pt x="0" y="659"/>
                    </a:lnTo>
                    <a:lnTo>
                      <a:pt x="0" y="982"/>
                    </a:lnTo>
                    <a:lnTo>
                      <a:pt x="0" y="1307"/>
                    </a:lnTo>
                    <a:lnTo>
                      <a:pt x="0" y="1627"/>
                    </a:lnTo>
                    <a:lnTo>
                      <a:pt x="0" y="1952"/>
                    </a:lnTo>
                    <a:lnTo>
                      <a:pt x="0" y="2275"/>
                    </a:lnTo>
                    <a:lnTo>
                      <a:pt x="0" y="2604"/>
                    </a:lnTo>
                    <a:lnTo>
                      <a:pt x="13" y="2609"/>
                    </a:lnTo>
                    <a:lnTo>
                      <a:pt x="29" y="2619"/>
                    </a:lnTo>
                    <a:lnTo>
                      <a:pt x="42" y="2624"/>
                    </a:lnTo>
                    <a:lnTo>
                      <a:pt x="59" y="2633"/>
                    </a:lnTo>
                    <a:lnTo>
                      <a:pt x="72" y="2640"/>
                    </a:lnTo>
                    <a:lnTo>
                      <a:pt x="86" y="2649"/>
                    </a:lnTo>
                    <a:lnTo>
                      <a:pt x="100" y="2654"/>
                    </a:lnTo>
                    <a:lnTo>
                      <a:pt x="116" y="2664"/>
                    </a:lnTo>
                    <a:lnTo>
                      <a:pt x="243" y="2724"/>
                    </a:lnTo>
                    <a:lnTo>
                      <a:pt x="369" y="2780"/>
                    </a:lnTo>
                    <a:lnTo>
                      <a:pt x="491" y="2827"/>
                    </a:lnTo>
                    <a:lnTo>
                      <a:pt x="616" y="2867"/>
                    </a:lnTo>
                    <a:lnTo>
                      <a:pt x="735" y="2895"/>
                    </a:lnTo>
                    <a:lnTo>
                      <a:pt x="856" y="2912"/>
                    </a:lnTo>
                    <a:lnTo>
                      <a:pt x="976" y="2918"/>
                    </a:lnTo>
                    <a:lnTo>
                      <a:pt x="1095" y="2912"/>
                    </a:lnTo>
                    <a:lnTo>
                      <a:pt x="739" y="112"/>
                    </a:lnTo>
                    <a:lnTo>
                      <a:pt x="663" y="120"/>
                    </a:lnTo>
                    <a:lnTo>
                      <a:pt x="586" y="123"/>
                    </a:lnTo>
                    <a:lnTo>
                      <a:pt x="510" y="123"/>
                    </a:lnTo>
                    <a:lnTo>
                      <a:pt x="434" y="118"/>
                    </a:lnTo>
                    <a:lnTo>
                      <a:pt x="356" y="107"/>
                    </a:lnTo>
                    <a:lnTo>
                      <a:pt x="278" y="90"/>
                    </a:lnTo>
                    <a:lnTo>
                      <a:pt x="198" y="69"/>
                    </a:lnTo>
                    <a:lnTo>
                      <a:pt x="118" y="45"/>
                    </a:lnTo>
                    <a:close/>
                  </a:path>
                </a:pathLst>
              </a:custGeom>
              <a:solidFill>
                <a:srgbClr val="F90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5" name="Freeform 3300"/>
              <p:cNvSpPr>
                <a:spLocks noChangeAspect="1"/>
              </p:cNvSpPr>
              <p:nvPr/>
            </p:nvSpPr>
            <p:spPr bwMode="auto">
              <a:xfrm rot="-8489556" flipH="1" flipV="1">
                <a:off x="5442079" y="1895275"/>
                <a:ext cx="69123" cy="529783"/>
              </a:xfrm>
              <a:custGeom>
                <a:avLst/>
                <a:gdLst>
                  <a:gd name="T0" fmla="*/ 0 w 482"/>
                  <a:gd name="T1" fmla="*/ 2147483647 h 2950"/>
                  <a:gd name="T2" fmla="*/ 2147483647 w 482"/>
                  <a:gd name="T3" fmla="*/ 2147483647 h 2950"/>
                  <a:gd name="T4" fmla="*/ 2147483647 w 482"/>
                  <a:gd name="T5" fmla="*/ 2147483647 h 2950"/>
                  <a:gd name="T6" fmla="*/ 2147483647 w 482"/>
                  <a:gd name="T7" fmla="*/ 2147483647 h 2950"/>
                  <a:gd name="T8" fmla="*/ 2147483647 w 482"/>
                  <a:gd name="T9" fmla="*/ 2147483647 h 2950"/>
                  <a:gd name="T10" fmla="*/ 2147483647 w 482"/>
                  <a:gd name="T11" fmla="*/ 2147483647 h 2950"/>
                  <a:gd name="T12" fmla="*/ 2147483647 w 482"/>
                  <a:gd name="T13" fmla="*/ 2147483647 h 2950"/>
                  <a:gd name="T14" fmla="*/ 2147483647 w 482"/>
                  <a:gd name="T15" fmla="*/ 2147483647 h 2950"/>
                  <a:gd name="T16" fmla="*/ 2147483647 w 482"/>
                  <a:gd name="T17" fmla="*/ 2147483647 h 2950"/>
                  <a:gd name="T18" fmla="*/ 2147483647 w 482"/>
                  <a:gd name="T19" fmla="*/ 2147483647 h 2950"/>
                  <a:gd name="T20" fmla="*/ 2147483647 w 482"/>
                  <a:gd name="T21" fmla="*/ 2147483647 h 2950"/>
                  <a:gd name="T22" fmla="*/ 2147483647 w 482"/>
                  <a:gd name="T23" fmla="*/ 2147483647 h 2950"/>
                  <a:gd name="T24" fmla="*/ 2147483647 w 482"/>
                  <a:gd name="T25" fmla="*/ 2147483647 h 2950"/>
                  <a:gd name="T26" fmla="*/ 2147483647 w 482"/>
                  <a:gd name="T27" fmla="*/ 2147483647 h 2950"/>
                  <a:gd name="T28" fmla="*/ 2147483647 w 482"/>
                  <a:gd name="T29" fmla="*/ 2147483647 h 2950"/>
                  <a:gd name="T30" fmla="*/ 2147483647 w 482"/>
                  <a:gd name="T31" fmla="*/ 2147483647 h 2950"/>
                  <a:gd name="T32" fmla="*/ 2147483647 w 482"/>
                  <a:gd name="T33" fmla="*/ 2147483647 h 2950"/>
                  <a:gd name="T34" fmla="*/ 2147483647 w 482"/>
                  <a:gd name="T35" fmla="*/ 0 h 2950"/>
                  <a:gd name="T36" fmla="*/ 2147483647 w 482"/>
                  <a:gd name="T37" fmla="*/ 2147483647 h 2950"/>
                  <a:gd name="T38" fmla="*/ 2147483647 w 482"/>
                  <a:gd name="T39" fmla="*/ 2147483647 h 2950"/>
                  <a:gd name="T40" fmla="*/ 2147483647 w 482"/>
                  <a:gd name="T41" fmla="*/ 2147483647 h 2950"/>
                  <a:gd name="T42" fmla="*/ 2147483647 w 482"/>
                  <a:gd name="T43" fmla="*/ 2147483647 h 2950"/>
                  <a:gd name="T44" fmla="*/ 2147483647 w 482"/>
                  <a:gd name="T45" fmla="*/ 2147483647 h 2950"/>
                  <a:gd name="T46" fmla="*/ 2147483647 w 482"/>
                  <a:gd name="T47" fmla="*/ 2147483647 h 2950"/>
                  <a:gd name="T48" fmla="*/ 2147483647 w 482"/>
                  <a:gd name="T49" fmla="*/ 2147483647 h 2950"/>
                  <a:gd name="T50" fmla="*/ 0 w 482"/>
                  <a:gd name="T51" fmla="*/ 2147483647 h 2950"/>
                  <a:gd name="T52" fmla="*/ 0 w 482"/>
                  <a:gd name="T53" fmla="*/ 2147483647 h 29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2"/>
                  <a:gd name="T82" fmla="*/ 0 h 2950"/>
                  <a:gd name="T83" fmla="*/ 482 w 482"/>
                  <a:gd name="T84" fmla="*/ 2950 h 29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2" h="2950">
                    <a:moveTo>
                      <a:pt x="0" y="150"/>
                    </a:moveTo>
                    <a:lnTo>
                      <a:pt x="356" y="2950"/>
                    </a:lnTo>
                    <a:lnTo>
                      <a:pt x="370" y="2946"/>
                    </a:lnTo>
                    <a:lnTo>
                      <a:pt x="387" y="2945"/>
                    </a:lnTo>
                    <a:lnTo>
                      <a:pt x="402" y="2943"/>
                    </a:lnTo>
                    <a:lnTo>
                      <a:pt x="419" y="2941"/>
                    </a:lnTo>
                    <a:lnTo>
                      <a:pt x="433" y="2937"/>
                    </a:lnTo>
                    <a:lnTo>
                      <a:pt x="451" y="2933"/>
                    </a:lnTo>
                    <a:lnTo>
                      <a:pt x="465" y="2929"/>
                    </a:lnTo>
                    <a:lnTo>
                      <a:pt x="482" y="2927"/>
                    </a:lnTo>
                    <a:lnTo>
                      <a:pt x="476" y="2561"/>
                    </a:lnTo>
                    <a:lnTo>
                      <a:pt x="473" y="2198"/>
                    </a:lnTo>
                    <a:lnTo>
                      <a:pt x="467" y="1835"/>
                    </a:lnTo>
                    <a:lnTo>
                      <a:pt x="463" y="1474"/>
                    </a:lnTo>
                    <a:lnTo>
                      <a:pt x="457" y="1108"/>
                    </a:lnTo>
                    <a:lnTo>
                      <a:pt x="452" y="743"/>
                    </a:lnTo>
                    <a:lnTo>
                      <a:pt x="446" y="372"/>
                    </a:lnTo>
                    <a:lnTo>
                      <a:pt x="443" y="0"/>
                    </a:lnTo>
                    <a:lnTo>
                      <a:pt x="387" y="27"/>
                    </a:lnTo>
                    <a:lnTo>
                      <a:pt x="332" y="51"/>
                    </a:lnTo>
                    <a:lnTo>
                      <a:pt x="275" y="73"/>
                    </a:lnTo>
                    <a:lnTo>
                      <a:pt x="221" y="94"/>
                    </a:lnTo>
                    <a:lnTo>
                      <a:pt x="166" y="111"/>
                    </a:lnTo>
                    <a:lnTo>
                      <a:pt x="110" y="128"/>
                    </a:lnTo>
                    <a:lnTo>
                      <a:pt x="55" y="139"/>
                    </a:lnTo>
                    <a:lnTo>
                      <a:pt x="0" y="150"/>
                    </a:lnTo>
                    <a:close/>
                  </a:path>
                </a:pathLst>
              </a:custGeom>
              <a:solidFill>
                <a:srgbClr val="F90C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6" name="Freeform 3301"/>
              <p:cNvSpPr>
                <a:spLocks noChangeAspect="1"/>
              </p:cNvSpPr>
              <p:nvPr/>
            </p:nvSpPr>
            <p:spPr bwMode="auto">
              <a:xfrm rot="-8489556" flipH="1" flipV="1">
                <a:off x="5919654" y="2261157"/>
                <a:ext cx="6284" cy="526472"/>
              </a:xfrm>
              <a:custGeom>
                <a:avLst/>
                <a:gdLst>
                  <a:gd name="T0" fmla="*/ 2147483647 w 41"/>
                  <a:gd name="T1" fmla="*/ 2147483647 h 2931"/>
                  <a:gd name="T2" fmla="*/ 2147483647 w 41"/>
                  <a:gd name="T3" fmla="*/ 2147483647 h 2931"/>
                  <a:gd name="T4" fmla="*/ 2147483647 w 41"/>
                  <a:gd name="T5" fmla="*/ 2147483647 h 2931"/>
                  <a:gd name="T6" fmla="*/ 2147483647 w 41"/>
                  <a:gd name="T7" fmla="*/ 2147483647 h 2931"/>
                  <a:gd name="T8" fmla="*/ 2147483647 w 41"/>
                  <a:gd name="T9" fmla="*/ 2147483647 h 2931"/>
                  <a:gd name="T10" fmla="*/ 2147483647 w 41"/>
                  <a:gd name="T11" fmla="*/ 2147483647 h 2931"/>
                  <a:gd name="T12" fmla="*/ 2147483647 w 41"/>
                  <a:gd name="T13" fmla="*/ 2147483647 h 2931"/>
                  <a:gd name="T14" fmla="*/ 2147483647 w 41"/>
                  <a:gd name="T15" fmla="*/ 2147483647 h 2931"/>
                  <a:gd name="T16" fmla="*/ 2147483647 w 41"/>
                  <a:gd name="T17" fmla="*/ 2147483647 h 2931"/>
                  <a:gd name="T18" fmla="*/ 2147483647 w 41"/>
                  <a:gd name="T19" fmla="*/ 2147483647 h 2931"/>
                  <a:gd name="T20" fmla="*/ 2147483647 w 41"/>
                  <a:gd name="T21" fmla="*/ 2147483647 h 2931"/>
                  <a:gd name="T22" fmla="*/ 2147483647 w 41"/>
                  <a:gd name="T23" fmla="*/ 2147483647 h 2931"/>
                  <a:gd name="T24" fmla="*/ 2147483647 w 41"/>
                  <a:gd name="T25" fmla="*/ 2147483647 h 2931"/>
                  <a:gd name="T26" fmla="*/ 2147483647 w 41"/>
                  <a:gd name="T27" fmla="*/ 2147483647 h 2931"/>
                  <a:gd name="T28" fmla="*/ 2147483647 w 41"/>
                  <a:gd name="T29" fmla="*/ 2147483647 h 2931"/>
                  <a:gd name="T30" fmla="*/ 2147483647 w 41"/>
                  <a:gd name="T31" fmla="*/ 2147483647 h 2931"/>
                  <a:gd name="T32" fmla="*/ 2147483647 w 41"/>
                  <a:gd name="T33" fmla="*/ 2147483647 h 2931"/>
                  <a:gd name="T34" fmla="*/ 2147483647 w 41"/>
                  <a:gd name="T35" fmla="*/ 2147483647 h 2931"/>
                  <a:gd name="T36" fmla="*/ 2147483647 w 41"/>
                  <a:gd name="T37" fmla="*/ 2147483647 h 2931"/>
                  <a:gd name="T38" fmla="*/ 2147483647 w 41"/>
                  <a:gd name="T39" fmla="*/ 2147483647 h 2931"/>
                  <a:gd name="T40" fmla="*/ 2147483647 w 41"/>
                  <a:gd name="T41" fmla="*/ 0 h 2931"/>
                  <a:gd name="T42" fmla="*/ 0 w 41"/>
                  <a:gd name="T43" fmla="*/ 0 h 2931"/>
                  <a:gd name="T44" fmla="*/ 2147483647 w 41"/>
                  <a:gd name="T45" fmla="*/ 2147483647 h 2931"/>
                  <a:gd name="T46" fmla="*/ 2147483647 w 41"/>
                  <a:gd name="T47" fmla="*/ 2147483647 h 2931"/>
                  <a:gd name="T48" fmla="*/ 2147483647 w 41"/>
                  <a:gd name="T49" fmla="*/ 2147483647 h 2931"/>
                  <a:gd name="T50" fmla="*/ 2147483647 w 41"/>
                  <a:gd name="T51" fmla="*/ 2147483647 h 2931"/>
                  <a:gd name="T52" fmla="*/ 2147483647 w 41"/>
                  <a:gd name="T53" fmla="*/ 2147483647 h 2931"/>
                  <a:gd name="T54" fmla="*/ 2147483647 w 41"/>
                  <a:gd name="T55" fmla="*/ 2147483647 h 2931"/>
                  <a:gd name="T56" fmla="*/ 2147483647 w 41"/>
                  <a:gd name="T57" fmla="*/ 2147483647 h 2931"/>
                  <a:gd name="T58" fmla="*/ 2147483647 w 41"/>
                  <a:gd name="T59" fmla="*/ 2147483647 h 2931"/>
                  <a:gd name="T60" fmla="*/ 2147483647 w 41"/>
                  <a:gd name="T61" fmla="*/ 2147483647 h 2931"/>
                  <a:gd name="T62" fmla="*/ 2147483647 w 41"/>
                  <a:gd name="T63" fmla="*/ 2147483647 h 29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1"/>
                  <a:gd name="T97" fmla="*/ 0 h 2931"/>
                  <a:gd name="T98" fmla="*/ 41 w 41"/>
                  <a:gd name="T99" fmla="*/ 2931 h 29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1" h="2931">
                    <a:moveTo>
                      <a:pt x="41" y="2931"/>
                    </a:moveTo>
                    <a:lnTo>
                      <a:pt x="38" y="2750"/>
                    </a:lnTo>
                    <a:lnTo>
                      <a:pt x="36" y="2574"/>
                    </a:lnTo>
                    <a:lnTo>
                      <a:pt x="35" y="2397"/>
                    </a:lnTo>
                    <a:lnTo>
                      <a:pt x="33" y="2222"/>
                    </a:lnTo>
                    <a:lnTo>
                      <a:pt x="29" y="2043"/>
                    </a:lnTo>
                    <a:lnTo>
                      <a:pt x="27" y="1866"/>
                    </a:lnTo>
                    <a:lnTo>
                      <a:pt x="25" y="1685"/>
                    </a:lnTo>
                    <a:lnTo>
                      <a:pt x="24" y="1508"/>
                    </a:lnTo>
                    <a:lnTo>
                      <a:pt x="24" y="1489"/>
                    </a:lnTo>
                    <a:lnTo>
                      <a:pt x="24" y="1470"/>
                    </a:lnTo>
                    <a:lnTo>
                      <a:pt x="22" y="1449"/>
                    </a:lnTo>
                    <a:lnTo>
                      <a:pt x="22" y="1433"/>
                    </a:lnTo>
                    <a:lnTo>
                      <a:pt x="18" y="1252"/>
                    </a:lnTo>
                    <a:lnTo>
                      <a:pt x="16" y="1073"/>
                    </a:lnTo>
                    <a:lnTo>
                      <a:pt x="13" y="894"/>
                    </a:lnTo>
                    <a:lnTo>
                      <a:pt x="11" y="718"/>
                    </a:lnTo>
                    <a:lnTo>
                      <a:pt x="6" y="539"/>
                    </a:lnTo>
                    <a:lnTo>
                      <a:pt x="5" y="360"/>
                    </a:lnTo>
                    <a:lnTo>
                      <a:pt x="3" y="181"/>
                    </a:lnTo>
                    <a:lnTo>
                      <a:pt x="1" y="0"/>
                    </a:lnTo>
                    <a:lnTo>
                      <a:pt x="0" y="0"/>
                    </a:lnTo>
                    <a:lnTo>
                      <a:pt x="3" y="373"/>
                    </a:lnTo>
                    <a:lnTo>
                      <a:pt x="8" y="742"/>
                    </a:lnTo>
                    <a:lnTo>
                      <a:pt x="14" y="1110"/>
                    </a:lnTo>
                    <a:lnTo>
                      <a:pt x="19" y="1476"/>
                    </a:lnTo>
                    <a:lnTo>
                      <a:pt x="24" y="1838"/>
                    </a:lnTo>
                    <a:lnTo>
                      <a:pt x="29" y="2201"/>
                    </a:lnTo>
                    <a:lnTo>
                      <a:pt x="35" y="2564"/>
                    </a:lnTo>
                    <a:lnTo>
                      <a:pt x="40" y="2931"/>
                    </a:lnTo>
                    <a:lnTo>
                      <a:pt x="41" y="29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7" name="Freeform 3302"/>
              <p:cNvSpPr>
                <a:spLocks noChangeAspect="1"/>
              </p:cNvSpPr>
              <p:nvPr/>
            </p:nvSpPr>
            <p:spPr bwMode="auto">
              <a:xfrm rot="-8489556" flipH="1" flipV="1">
                <a:off x="5793976" y="2155200"/>
                <a:ext cx="7855" cy="473494"/>
              </a:xfrm>
              <a:custGeom>
                <a:avLst/>
                <a:gdLst>
                  <a:gd name="T0" fmla="*/ 2147483647 w 54"/>
                  <a:gd name="T1" fmla="*/ 0 h 2629"/>
                  <a:gd name="T2" fmla="*/ 2147483647 w 54"/>
                  <a:gd name="T3" fmla="*/ 2147483647 h 2629"/>
                  <a:gd name="T4" fmla="*/ 2147483647 w 54"/>
                  <a:gd name="T5" fmla="*/ 2147483647 h 2629"/>
                  <a:gd name="T6" fmla="*/ 2147483647 w 54"/>
                  <a:gd name="T7" fmla="*/ 2147483647 h 2629"/>
                  <a:gd name="T8" fmla="*/ 2147483647 w 54"/>
                  <a:gd name="T9" fmla="*/ 2147483647 h 2629"/>
                  <a:gd name="T10" fmla="*/ 0 w 54"/>
                  <a:gd name="T11" fmla="*/ 2147483647 h 2629"/>
                  <a:gd name="T12" fmla="*/ 0 w 54"/>
                  <a:gd name="T13" fmla="*/ 2147483647 h 2629"/>
                  <a:gd name="T14" fmla="*/ 0 w 54"/>
                  <a:gd name="T15" fmla="*/ 2147483647 h 2629"/>
                  <a:gd name="T16" fmla="*/ 0 w 54"/>
                  <a:gd name="T17" fmla="*/ 2147483647 h 2629"/>
                  <a:gd name="T18" fmla="*/ 2147483647 w 54"/>
                  <a:gd name="T19" fmla="*/ 2147483647 h 2629"/>
                  <a:gd name="T20" fmla="*/ 2147483647 w 54"/>
                  <a:gd name="T21" fmla="*/ 2147483647 h 2629"/>
                  <a:gd name="T22" fmla="*/ 2147483647 w 54"/>
                  <a:gd name="T23" fmla="*/ 2147483647 h 2629"/>
                  <a:gd name="T24" fmla="*/ 2147483647 w 54"/>
                  <a:gd name="T25" fmla="*/ 2147483647 h 2629"/>
                  <a:gd name="T26" fmla="*/ 2147483647 w 54"/>
                  <a:gd name="T27" fmla="*/ 2147483647 h 2629"/>
                  <a:gd name="T28" fmla="*/ 2147483647 w 54"/>
                  <a:gd name="T29" fmla="*/ 2147483647 h 2629"/>
                  <a:gd name="T30" fmla="*/ 2147483647 w 54"/>
                  <a:gd name="T31" fmla="*/ 2147483647 h 2629"/>
                  <a:gd name="T32" fmla="*/ 2147483647 w 54"/>
                  <a:gd name="T33" fmla="*/ 2147483647 h 2629"/>
                  <a:gd name="T34" fmla="*/ 2147483647 w 54"/>
                  <a:gd name="T35" fmla="*/ 2147483647 h 2629"/>
                  <a:gd name="T36" fmla="*/ 2147483647 w 54"/>
                  <a:gd name="T37" fmla="*/ 2147483647 h 2629"/>
                  <a:gd name="T38" fmla="*/ 2147483647 w 54"/>
                  <a:gd name="T39" fmla="*/ 2147483647 h 2629"/>
                  <a:gd name="T40" fmla="*/ 2147483647 w 54"/>
                  <a:gd name="T41" fmla="*/ 2147483647 h 2629"/>
                  <a:gd name="T42" fmla="*/ 2147483647 w 54"/>
                  <a:gd name="T43" fmla="*/ 2147483647 h 2629"/>
                  <a:gd name="T44" fmla="*/ 2147483647 w 54"/>
                  <a:gd name="T45" fmla="*/ 2147483647 h 2629"/>
                  <a:gd name="T46" fmla="*/ 2147483647 w 54"/>
                  <a:gd name="T47" fmla="*/ 2147483647 h 2629"/>
                  <a:gd name="T48" fmla="*/ 2147483647 w 54"/>
                  <a:gd name="T49" fmla="*/ 0 h 2629"/>
                  <a:gd name="T50" fmla="*/ 2147483647 w 54"/>
                  <a:gd name="T51" fmla="*/ 0 h 26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
                  <a:gd name="T79" fmla="*/ 0 h 2629"/>
                  <a:gd name="T80" fmla="*/ 54 w 54"/>
                  <a:gd name="T81" fmla="*/ 2629 h 262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 h="2629">
                    <a:moveTo>
                      <a:pt x="3" y="0"/>
                    </a:moveTo>
                    <a:lnTo>
                      <a:pt x="2" y="330"/>
                    </a:lnTo>
                    <a:lnTo>
                      <a:pt x="2" y="657"/>
                    </a:lnTo>
                    <a:lnTo>
                      <a:pt x="2" y="980"/>
                    </a:lnTo>
                    <a:lnTo>
                      <a:pt x="2" y="1306"/>
                    </a:lnTo>
                    <a:lnTo>
                      <a:pt x="0" y="1628"/>
                    </a:lnTo>
                    <a:lnTo>
                      <a:pt x="0" y="1948"/>
                    </a:lnTo>
                    <a:lnTo>
                      <a:pt x="0" y="2273"/>
                    </a:lnTo>
                    <a:lnTo>
                      <a:pt x="0" y="2603"/>
                    </a:lnTo>
                    <a:lnTo>
                      <a:pt x="13" y="2609"/>
                    </a:lnTo>
                    <a:lnTo>
                      <a:pt x="26" y="2616"/>
                    </a:lnTo>
                    <a:lnTo>
                      <a:pt x="39" y="2622"/>
                    </a:lnTo>
                    <a:lnTo>
                      <a:pt x="52" y="2629"/>
                    </a:lnTo>
                    <a:lnTo>
                      <a:pt x="52" y="2300"/>
                    </a:lnTo>
                    <a:lnTo>
                      <a:pt x="52" y="1976"/>
                    </a:lnTo>
                    <a:lnTo>
                      <a:pt x="52" y="1651"/>
                    </a:lnTo>
                    <a:lnTo>
                      <a:pt x="52" y="1331"/>
                    </a:lnTo>
                    <a:lnTo>
                      <a:pt x="52" y="1005"/>
                    </a:lnTo>
                    <a:lnTo>
                      <a:pt x="52" y="681"/>
                    </a:lnTo>
                    <a:lnTo>
                      <a:pt x="52" y="352"/>
                    </a:lnTo>
                    <a:lnTo>
                      <a:pt x="54" y="24"/>
                    </a:lnTo>
                    <a:lnTo>
                      <a:pt x="41" y="16"/>
                    </a:lnTo>
                    <a:lnTo>
                      <a:pt x="28" y="10"/>
                    </a:lnTo>
                    <a:lnTo>
                      <a:pt x="15" y="5"/>
                    </a:ln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8" name="Freeform 3303"/>
              <p:cNvSpPr>
                <a:spLocks noChangeAspect="1"/>
              </p:cNvSpPr>
              <p:nvPr/>
            </p:nvSpPr>
            <p:spPr bwMode="auto">
              <a:xfrm rot="-8489556" flipH="1" flipV="1">
                <a:off x="5836392" y="2229701"/>
                <a:ext cx="97400" cy="533094"/>
              </a:xfrm>
              <a:custGeom>
                <a:avLst/>
                <a:gdLst>
                  <a:gd name="T0" fmla="*/ 2147483647 w 684"/>
                  <a:gd name="T1" fmla="*/ 2147483647 h 2963"/>
                  <a:gd name="T2" fmla="*/ 2147483647 w 684"/>
                  <a:gd name="T3" fmla="*/ 2147483647 h 2963"/>
                  <a:gd name="T4" fmla="*/ 2147483647 w 684"/>
                  <a:gd name="T5" fmla="*/ 2147483647 h 2963"/>
                  <a:gd name="T6" fmla="*/ 2147483647 w 684"/>
                  <a:gd name="T7" fmla="*/ 2147483647 h 2963"/>
                  <a:gd name="T8" fmla="*/ 2147483647 w 684"/>
                  <a:gd name="T9" fmla="*/ 2147483647 h 2963"/>
                  <a:gd name="T10" fmla="*/ 2147483647 w 684"/>
                  <a:gd name="T11" fmla="*/ 2147483647 h 2963"/>
                  <a:gd name="T12" fmla="*/ 2147483647 w 684"/>
                  <a:gd name="T13" fmla="*/ 2147483647 h 2963"/>
                  <a:gd name="T14" fmla="*/ 2147483647 w 684"/>
                  <a:gd name="T15" fmla="*/ 2147483647 h 2963"/>
                  <a:gd name="T16" fmla="*/ 2147483647 w 684"/>
                  <a:gd name="T17" fmla="*/ 0 h 2963"/>
                  <a:gd name="T18" fmla="*/ 2147483647 w 684"/>
                  <a:gd name="T19" fmla="*/ 2147483647 h 2963"/>
                  <a:gd name="T20" fmla="*/ 2147483647 w 684"/>
                  <a:gd name="T21" fmla="*/ 2147483647 h 2963"/>
                  <a:gd name="T22" fmla="*/ 2147483647 w 684"/>
                  <a:gd name="T23" fmla="*/ 2147483647 h 2963"/>
                  <a:gd name="T24" fmla="*/ 2147483647 w 684"/>
                  <a:gd name="T25" fmla="*/ 2147483647 h 2963"/>
                  <a:gd name="T26" fmla="*/ 2147483647 w 684"/>
                  <a:gd name="T27" fmla="*/ 2147483647 h 2963"/>
                  <a:gd name="T28" fmla="*/ 2147483647 w 684"/>
                  <a:gd name="T29" fmla="*/ 2147483647 h 2963"/>
                  <a:gd name="T30" fmla="*/ 2147483647 w 684"/>
                  <a:gd name="T31" fmla="*/ 2147483647 h 2963"/>
                  <a:gd name="T32" fmla="*/ 0 w 684"/>
                  <a:gd name="T33" fmla="*/ 2147483647 h 2963"/>
                  <a:gd name="T34" fmla="*/ 2147483647 w 684"/>
                  <a:gd name="T35" fmla="*/ 2147483647 h 2963"/>
                  <a:gd name="T36" fmla="*/ 2147483647 w 684"/>
                  <a:gd name="T37" fmla="*/ 2147483647 h 2963"/>
                  <a:gd name="T38" fmla="*/ 2147483647 w 684"/>
                  <a:gd name="T39" fmla="*/ 2147483647 h 2963"/>
                  <a:gd name="T40" fmla="*/ 2147483647 w 684"/>
                  <a:gd name="T41" fmla="*/ 2147483647 h 2963"/>
                  <a:gd name="T42" fmla="*/ 2147483647 w 684"/>
                  <a:gd name="T43" fmla="*/ 2147483647 h 2963"/>
                  <a:gd name="T44" fmla="*/ 2147483647 w 684"/>
                  <a:gd name="T45" fmla="*/ 2147483647 h 2963"/>
                  <a:gd name="T46" fmla="*/ 2147483647 w 684"/>
                  <a:gd name="T47" fmla="*/ 2147483647 h 2963"/>
                  <a:gd name="T48" fmla="*/ 2147483647 w 684"/>
                  <a:gd name="T49" fmla="*/ 2147483647 h 2963"/>
                  <a:gd name="T50" fmla="*/ 2147483647 w 684"/>
                  <a:gd name="T51" fmla="*/ 2147483647 h 2963"/>
                  <a:gd name="T52" fmla="*/ 2147483647 w 684"/>
                  <a:gd name="T53" fmla="*/ 2147483647 h 29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4"/>
                  <a:gd name="T82" fmla="*/ 0 h 2963"/>
                  <a:gd name="T83" fmla="*/ 684 w 684"/>
                  <a:gd name="T84" fmla="*/ 2963 h 29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4" h="2963">
                    <a:moveTo>
                      <a:pt x="684" y="2931"/>
                    </a:moveTo>
                    <a:lnTo>
                      <a:pt x="679" y="2564"/>
                    </a:lnTo>
                    <a:lnTo>
                      <a:pt x="673" y="2201"/>
                    </a:lnTo>
                    <a:lnTo>
                      <a:pt x="668" y="1838"/>
                    </a:lnTo>
                    <a:lnTo>
                      <a:pt x="663" y="1476"/>
                    </a:lnTo>
                    <a:lnTo>
                      <a:pt x="658" y="1110"/>
                    </a:lnTo>
                    <a:lnTo>
                      <a:pt x="652" y="742"/>
                    </a:lnTo>
                    <a:lnTo>
                      <a:pt x="647" y="373"/>
                    </a:lnTo>
                    <a:lnTo>
                      <a:pt x="644" y="0"/>
                    </a:lnTo>
                    <a:lnTo>
                      <a:pt x="563" y="39"/>
                    </a:lnTo>
                    <a:lnTo>
                      <a:pt x="484" y="72"/>
                    </a:lnTo>
                    <a:lnTo>
                      <a:pt x="403" y="101"/>
                    </a:lnTo>
                    <a:lnTo>
                      <a:pt x="325" y="125"/>
                    </a:lnTo>
                    <a:lnTo>
                      <a:pt x="243" y="143"/>
                    </a:lnTo>
                    <a:lnTo>
                      <a:pt x="161" y="157"/>
                    </a:lnTo>
                    <a:lnTo>
                      <a:pt x="80" y="163"/>
                    </a:lnTo>
                    <a:lnTo>
                      <a:pt x="0" y="167"/>
                    </a:lnTo>
                    <a:lnTo>
                      <a:pt x="354" y="2961"/>
                    </a:lnTo>
                    <a:lnTo>
                      <a:pt x="396" y="2961"/>
                    </a:lnTo>
                    <a:lnTo>
                      <a:pt x="437" y="2963"/>
                    </a:lnTo>
                    <a:lnTo>
                      <a:pt x="478" y="2961"/>
                    </a:lnTo>
                    <a:lnTo>
                      <a:pt x="519" y="2959"/>
                    </a:lnTo>
                    <a:lnTo>
                      <a:pt x="560" y="2953"/>
                    </a:lnTo>
                    <a:lnTo>
                      <a:pt x="600" y="2948"/>
                    </a:lnTo>
                    <a:lnTo>
                      <a:pt x="641" y="2940"/>
                    </a:lnTo>
                    <a:lnTo>
                      <a:pt x="684" y="2931"/>
                    </a:lnTo>
                    <a:close/>
                  </a:path>
                </a:pathLst>
              </a:custGeom>
              <a:solidFill>
                <a:srgbClr val="F90C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9" name="Freeform 3304"/>
              <p:cNvSpPr>
                <a:spLocks noChangeAspect="1"/>
              </p:cNvSpPr>
              <p:nvPr/>
            </p:nvSpPr>
            <p:spPr bwMode="auto">
              <a:xfrm rot="-8489556" flipH="1" flipV="1">
                <a:off x="5770412" y="2196589"/>
                <a:ext cx="127248" cy="523161"/>
              </a:xfrm>
              <a:custGeom>
                <a:avLst/>
                <a:gdLst>
                  <a:gd name="T0" fmla="*/ 2147483647 w 890"/>
                  <a:gd name="T1" fmla="*/ 0 h 2908"/>
                  <a:gd name="T2" fmla="*/ 0 w 890"/>
                  <a:gd name="T3" fmla="*/ 2147483647 h 2908"/>
                  <a:gd name="T4" fmla="*/ 0 w 890"/>
                  <a:gd name="T5" fmla="*/ 2147483647 h 2908"/>
                  <a:gd name="T6" fmla="*/ 0 w 890"/>
                  <a:gd name="T7" fmla="*/ 2147483647 h 2908"/>
                  <a:gd name="T8" fmla="*/ 0 w 890"/>
                  <a:gd name="T9" fmla="*/ 2147483647 h 2908"/>
                  <a:gd name="T10" fmla="*/ 0 w 890"/>
                  <a:gd name="T11" fmla="*/ 2147483647 h 2908"/>
                  <a:gd name="T12" fmla="*/ 0 w 890"/>
                  <a:gd name="T13" fmla="*/ 2147483647 h 2908"/>
                  <a:gd name="T14" fmla="*/ 0 w 890"/>
                  <a:gd name="T15" fmla="*/ 2147483647 h 2908"/>
                  <a:gd name="T16" fmla="*/ 0 w 890"/>
                  <a:gd name="T17" fmla="*/ 2147483647 h 2908"/>
                  <a:gd name="T18" fmla="*/ 2147483647 w 890"/>
                  <a:gd name="T19" fmla="*/ 2147483647 h 2908"/>
                  <a:gd name="T20" fmla="*/ 2147483647 w 890"/>
                  <a:gd name="T21" fmla="*/ 2147483647 h 2908"/>
                  <a:gd name="T22" fmla="*/ 2147483647 w 890"/>
                  <a:gd name="T23" fmla="*/ 2147483647 h 2908"/>
                  <a:gd name="T24" fmla="*/ 2147483647 w 890"/>
                  <a:gd name="T25" fmla="*/ 2147483647 h 2908"/>
                  <a:gd name="T26" fmla="*/ 2147483647 w 890"/>
                  <a:gd name="T27" fmla="*/ 2147483647 h 2908"/>
                  <a:gd name="T28" fmla="*/ 2147483647 w 890"/>
                  <a:gd name="T29" fmla="*/ 2147483647 h 2908"/>
                  <a:gd name="T30" fmla="*/ 2147483647 w 890"/>
                  <a:gd name="T31" fmla="*/ 2147483647 h 2908"/>
                  <a:gd name="T32" fmla="*/ 2147483647 w 890"/>
                  <a:gd name="T33" fmla="*/ 2147483647 h 2908"/>
                  <a:gd name="T34" fmla="*/ 2147483647 w 890"/>
                  <a:gd name="T35" fmla="*/ 2147483647 h 2908"/>
                  <a:gd name="T36" fmla="*/ 2147483647 w 890"/>
                  <a:gd name="T37" fmla="*/ 2147483647 h 2908"/>
                  <a:gd name="T38" fmla="*/ 2147483647 w 890"/>
                  <a:gd name="T39" fmla="*/ 2147483647 h 2908"/>
                  <a:gd name="T40" fmla="*/ 2147483647 w 890"/>
                  <a:gd name="T41" fmla="*/ 2147483647 h 2908"/>
                  <a:gd name="T42" fmla="*/ 2147483647 w 890"/>
                  <a:gd name="T43" fmla="*/ 2147483647 h 2908"/>
                  <a:gd name="T44" fmla="*/ 2147483647 w 890"/>
                  <a:gd name="T45" fmla="*/ 2147483647 h 2908"/>
                  <a:gd name="T46" fmla="*/ 2147483647 w 890"/>
                  <a:gd name="T47" fmla="*/ 2147483647 h 2908"/>
                  <a:gd name="T48" fmla="*/ 2147483647 w 890"/>
                  <a:gd name="T49" fmla="*/ 2147483647 h 2908"/>
                  <a:gd name="T50" fmla="*/ 2147483647 w 890"/>
                  <a:gd name="T51" fmla="*/ 0 h 2908"/>
                  <a:gd name="T52" fmla="*/ 2147483647 w 890"/>
                  <a:gd name="T53" fmla="*/ 0 h 29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90"/>
                  <a:gd name="T82" fmla="*/ 0 h 2908"/>
                  <a:gd name="T83" fmla="*/ 890 w 890"/>
                  <a:gd name="T84" fmla="*/ 2908 h 290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90" h="2908">
                    <a:moveTo>
                      <a:pt x="2" y="0"/>
                    </a:moveTo>
                    <a:lnTo>
                      <a:pt x="0" y="328"/>
                    </a:lnTo>
                    <a:lnTo>
                      <a:pt x="0" y="657"/>
                    </a:lnTo>
                    <a:lnTo>
                      <a:pt x="0" y="981"/>
                    </a:lnTo>
                    <a:lnTo>
                      <a:pt x="0" y="1307"/>
                    </a:lnTo>
                    <a:lnTo>
                      <a:pt x="0" y="1627"/>
                    </a:lnTo>
                    <a:lnTo>
                      <a:pt x="0" y="1952"/>
                    </a:lnTo>
                    <a:lnTo>
                      <a:pt x="0" y="2276"/>
                    </a:lnTo>
                    <a:lnTo>
                      <a:pt x="0" y="2605"/>
                    </a:lnTo>
                    <a:lnTo>
                      <a:pt x="114" y="2662"/>
                    </a:lnTo>
                    <a:lnTo>
                      <a:pt x="228" y="2716"/>
                    </a:lnTo>
                    <a:lnTo>
                      <a:pt x="341" y="2765"/>
                    </a:lnTo>
                    <a:lnTo>
                      <a:pt x="454" y="2808"/>
                    </a:lnTo>
                    <a:lnTo>
                      <a:pt x="564" y="2844"/>
                    </a:lnTo>
                    <a:lnTo>
                      <a:pt x="673" y="2874"/>
                    </a:lnTo>
                    <a:lnTo>
                      <a:pt x="781" y="2895"/>
                    </a:lnTo>
                    <a:lnTo>
                      <a:pt x="890" y="2908"/>
                    </a:lnTo>
                    <a:lnTo>
                      <a:pt x="536" y="114"/>
                    </a:lnTo>
                    <a:lnTo>
                      <a:pt x="471" y="110"/>
                    </a:lnTo>
                    <a:lnTo>
                      <a:pt x="406" y="104"/>
                    </a:lnTo>
                    <a:lnTo>
                      <a:pt x="339" y="96"/>
                    </a:lnTo>
                    <a:lnTo>
                      <a:pt x="274" y="83"/>
                    </a:lnTo>
                    <a:lnTo>
                      <a:pt x="204" y="67"/>
                    </a:lnTo>
                    <a:lnTo>
                      <a:pt x="138" y="48"/>
                    </a:lnTo>
                    <a:lnTo>
                      <a:pt x="68" y="24"/>
                    </a:lnTo>
                    <a:lnTo>
                      <a:pt x="2" y="0"/>
                    </a:lnTo>
                    <a:close/>
                  </a:path>
                </a:pathLst>
              </a:custGeom>
              <a:solidFill>
                <a:srgbClr val="F90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0" name="Freeform 3305"/>
              <p:cNvSpPr>
                <a:spLocks noChangeAspect="1"/>
              </p:cNvSpPr>
              <p:nvPr/>
            </p:nvSpPr>
            <p:spPr bwMode="auto">
              <a:xfrm rot="-8489556" flipH="1" flipV="1">
                <a:off x="5583466" y="1996265"/>
                <a:ext cx="144529" cy="354293"/>
              </a:xfrm>
              <a:custGeom>
                <a:avLst/>
                <a:gdLst>
                  <a:gd name="T0" fmla="*/ 2147483647 w 1020"/>
                  <a:gd name="T1" fmla="*/ 2147483647 h 1974"/>
                  <a:gd name="T2" fmla="*/ 2147483647 w 1020"/>
                  <a:gd name="T3" fmla="*/ 2147483647 h 1974"/>
                  <a:gd name="T4" fmla="*/ 2147483647 w 1020"/>
                  <a:gd name="T5" fmla="*/ 2147483647 h 1974"/>
                  <a:gd name="T6" fmla="*/ 2147483647 w 1020"/>
                  <a:gd name="T7" fmla="*/ 2147483647 h 1974"/>
                  <a:gd name="T8" fmla="*/ 2147483647 w 1020"/>
                  <a:gd name="T9" fmla="*/ 2147483647 h 1974"/>
                  <a:gd name="T10" fmla="*/ 2147483647 w 1020"/>
                  <a:gd name="T11" fmla="*/ 2147483647 h 1974"/>
                  <a:gd name="T12" fmla="*/ 2147483647 w 1020"/>
                  <a:gd name="T13" fmla="*/ 2147483647 h 1974"/>
                  <a:gd name="T14" fmla="*/ 2147483647 w 1020"/>
                  <a:gd name="T15" fmla="*/ 2147483647 h 1974"/>
                  <a:gd name="T16" fmla="*/ 2147483647 w 1020"/>
                  <a:gd name="T17" fmla="*/ 2147483647 h 1974"/>
                  <a:gd name="T18" fmla="*/ 2147483647 w 1020"/>
                  <a:gd name="T19" fmla="*/ 2147483647 h 1974"/>
                  <a:gd name="T20" fmla="*/ 2147483647 w 1020"/>
                  <a:gd name="T21" fmla="*/ 2147483647 h 1974"/>
                  <a:gd name="T22" fmla="*/ 2147483647 w 1020"/>
                  <a:gd name="T23" fmla="*/ 2147483647 h 1974"/>
                  <a:gd name="T24" fmla="*/ 2147483647 w 1020"/>
                  <a:gd name="T25" fmla="*/ 2147483647 h 1974"/>
                  <a:gd name="T26" fmla="*/ 2147483647 w 1020"/>
                  <a:gd name="T27" fmla="*/ 2147483647 h 1974"/>
                  <a:gd name="T28" fmla="*/ 2147483647 w 1020"/>
                  <a:gd name="T29" fmla="*/ 2147483647 h 1974"/>
                  <a:gd name="T30" fmla="*/ 2147483647 w 1020"/>
                  <a:gd name="T31" fmla="*/ 2147483647 h 1974"/>
                  <a:gd name="T32" fmla="*/ 2147483647 w 1020"/>
                  <a:gd name="T33" fmla="*/ 2147483647 h 1974"/>
                  <a:gd name="T34" fmla="*/ 2147483647 w 1020"/>
                  <a:gd name="T35" fmla="*/ 2147483647 h 1974"/>
                  <a:gd name="T36" fmla="*/ 2147483647 w 1020"/>
                  <a:gd name="T37" fmla="*/ 2147483647 h 1974"/>
                  <a:gd name="T38" fmla="*/ 2147483647 w 1020"/>
                  <a:gd name="T39" fmla="*/ 2147483647 h 1974"/>
                  <a:gd name="T40" fmla="*/ 2147483647 w 1020"/>
                  <a:gd name="T41" fmla="*/ 2147483647 h 1974"/>
                  <a:gd name="T42" fmla="*/ 2147483647 w 1020"/>
                  <a:gd name="T43" fmla="*/ 2147483647 h 1974"/>
                  <a:gd name="T44" fmla="*/ 2147483647 w 1020"/>
                  <a:gd name="T45" fmla="*/ 2147483647 h 1974"/>
                  <a:gd name="T46" fmla="*/ 2147483647 w 1020"/>
                  <a:gd name="T47" fmla="*/ 2147483647 h 1974"/>
                  <a:gd name="T48" fmla="*/ 2147483647 w 1020"/>
                  <a:gd name="T49" fmla="*/ 2147483647 h 1974"/>
                  <a:gd name="T50" fmla="*/ 2147483647 w 1020"/>
                  <a:gd name="T51" fmla="*/ 2147483647 h 1974"/>
                  <a:gd name="T52" fmla="*/ 2147483647 w 1020"/>
                  <a:gd name="T53" fmla="*/ 2147483647 h 1974"/>
                  <a:gd name="T54" fmla="*/ 2147483647 w 1020"/>
                  <a:gd name="T55" fmla="*/ 2147483647 h 1974"/>
                  <a:gd name="T56" fmla="*/ 2147483647 w 1020"/>
                  <a:gd name="T57" fmla="*/ 2147483647 h 1974"/>
                  <a:gd name="T58" fmla="*/ 2147483647 w 1020"/>
                  <a:gd name="T59" fmla="*/ 2147483647 h 1974"/>
                  <a:gd name="T60" fmla="*/ 2147483647 w 1020"/>
                  <a:gd name="T61" fmla="*/ 2147483647 h 1974"/>
                  <a:gd name="T62" fmla="*/ 2147483647 w 1020"/>
                  <a:gd name="T63" fmla="*/ 2147483647 h 1974"/>
                  <a:gd name="T64" fmla="*/ 2147483647 w 1020"/>
                  <a:gd name="T65" fmla="*/ 2147483647 h 1974"/>
                  <a:gd name="T66" fmla="*/ 2147483647 w 1020"/>
                  <a:gd name="T67" fmla="*/ 2147483647 h 1974"/>
                  <a:gd name="T68" fmla="*/ 2147483647 w 1020"/>
                  <a:gd name="T69" fmla="*/ 2147483647 h 1974"/>
                  <a:gd name="T70" fmla="*/ 2147483647 w 1020"/>
                  <a:gd name="T71" fmla="*/ 2147483647 h 1974"/>
                  <a:gd name="T72" fmla="*/ 2147483647 w 1020"/>
                  <a:gd name="T73" fmla="*/ 2147483647 h 1974"/>
                  <a:gd name="T74" fmla="*/ 2147483647 w 1020"/>
                  <a:gd name="T75" fmla="*/ 2147483647 h 1974"/>
                  <a:gd name="T76" fmla="*/ 2147483647 w 1020"/>
                  <a:gd name="T77" fmla="*/ 2147483647 h 1974"/>
                  <a:gd name="T78" fmla="*/ 2147483647 w 1020"/>
                  <a:gd name="T79" fmla="*/ 2147483647 h 1974"/>
                  <a:gd name="T80" fmla="*/ 2147483647 w 1020"/>
                  <a:gd name="T81" fmla="*/ 2147483647 h 1974"/>
                  <a:gd name="T82" fmla="*/ 2147483647 w 1020"/>
                  <a:gd name="T83" fmla="*/ 2147483647 h 1974"/>
                  <a:gd name="T84" fmla="*/ 2147483647 w 1020"/>
                  <a:gd name="T85" fmla="*/ 2147483647 h 1974"/>
                  <a:gd name="T86" fmla="*/ 2147483647 w 1020"/>
                  <a:gd name="T87" fmla="*/ 2147483647 h 1974"/>
                  <a:gd name="T88" fmla="*/ 2147483647 w 1020"/>
                  <a:gd name="T89" fmla="*/ 2147483647 h 1974"/>
                  <a:gd name="T90" fmla="*/ 2147483647 w 1020"/>
                  <a:gd name="T91" fmla="*/ 2147483647 h 1974"/>
                  <a:gd name="T92" fmla="*/ 2147483647 w 1020"/>
                  <a:gd name="T93" fmla="*/ 2147483647 h 1974"/>
                  <a:gd name="T94" fmla="*/ 2147483647 w 1020"/>
                  <a:gd name="T95" fmla="*/ 2147483647 h 1974"/>
                  <a:gd name="T96" fmla="*/ 2147483647 w 1020"/>
                  <a:gd name="T97" fmla="*/ 2147483647 h 1974"/>
                  <a:gd name="T98" fmla="*/ 2147483647 w 1020"/>
                  <a:gd name="T99" fmla="*/ 2147483647 h 1974"/>
                  <a:gd name="T100" fmla="*/ 2147483647 w 1020"/>
                  <a:gd name="T101" fmla="*/ 2147483647 h 1974"/>
                  <a:gd name="T102" fmla="*/ 2147483647 w 1020"/>
                  <a:gd name="T103" fmla="*/ 2147483647 h 1974"/>
                  <a:gd name="T104" fmla="*/ 2147483647 w 1020"/>
                  <a:gd name="T105" fmla="*/ 2147483647 h 19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20"/>
                  <a:gd name="T160" fmla="*/ 0 h 1974"/>
                  <a:gd name="T161" fmla="*/ 1020 w 1020"/>
                  <a:gd name="T162" fmla="*/ 1974 h 197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20" h="1974">
                    <a:moveTo>
                      <a:pt x="830" y="41"/>
                    </a:moveTo>
                    <a:lnTo>
                      <a:pt x="808" y="80"/>
                    </a:lnTo>
                    <a:lnTo>
                      <a:pt x="790" y="120"/>
                    </a:lnTo>
                    <a:lnTo>
                      <a:pt x="769" y="160"/>
                    </a:lnTo>
                    <a:lnTo>
                      <a:pt x="750" y="201"/>
                    </a:lnTo>
                    <a:lnTo>
                      <a:pt x="730" y="243"/>
                    </a:lnTo>
                    <a:lnTo>
                      <a:pt x="713" y="286"/>
                    </a:lnTo>
                    <a:lnTo>
                      <a:pt x="692" y="329"/>
                    </a:lnTo>
                    <a:lnTo>
                      <a:pt x="676" y="374"/>
                    </a:lnTo>
                    <a:lnTo>
                      <a:pt x="655" y="358"/>
                    </a:lnTo>
                    <a:lnTo>
                      <a:pt x="637" y="345"/>
                    </a:lnTo>
                    <a:lnTo>
                      <a:pt x="619" y="332"/>
                    </a:lnTo>
                    <a:lnTo>
                      <a:pt x="602" y="321"/>
                    </a:lnTo>
                    <a:lnTo>
                      <a:pt x="583" y="308"/>
                    </a:lnTo>
                    <a:lnTo>
                      <a:pt x="567" y="297"/>
                    </a:lnTo>
                    <a:lnTo>
                      <a:pt x="549" y="283"/>
                    </a:lnTo>
                    <a:lnTo>
                      <a:pt x="532" y="272"/>
                    </a:lnTo>
                    <a:lnTo>
                      <a:pt x="520" y="265"/>
                    </a:lnTo>
                    <a:lnTo>
                      <a:pt x="509" y="257"/>
                    </a:lnTo>
                    <a:lnTo>
                      <a:pt x="498" y="249"/>
                    </a:lnTo>
                    <a:lnTo>
                      <a:pt x="487" y="244"/>
                    </a:lnTo>
                    <a:lnTo>
                      <a:pt x="487" y="259"/>
                    </a:lnTo>
                    <a:lnTo>
                      <a:pt x="489" y="276"/>
                    </a:lnTo>
                    <a:lnTo>
                      <a:pt x="491" y="291"/>
                    </a:lnTo>
                    <a:lnTo>
                      <a:pt x="493" y="308"/>
                    </a:lnTo>
                    <a:lnTo>
                      <a:pt x="498" y="374"/>
                    </a:lnTo>
                    <a:lnTo>
                      <a:pt x="504" y="440"/>
                    </a:lnTo>
                    <a:lnTo>
                      <a:pt x="509" y="505"/>
                    </a:lnTo>
                    <a:lnTo>
                      <a:pt x="517" y="571"/>
                    </a:lnTo>
                    <a:lnTo>
                      <a:pt x="523" y="635"/>
                    </a:lnTo>
                    <a:lnTo>
                      <a:pt x="530" y="703"/>
                    </a:lnTo>
                    <a:lnTo>
                      <a:pt x="536" y="767"/>
                    </a:lnTo>
                    <a:lnTo>
                      <a:pt x="543" y="835"/>
                    </a:lnTo>
                    <a:lnTo>
                      <a:pt x="543" y="842"/>
                    </a:lnTo>
                    <a:lnTo>
                      <a:pt x="543" y="852"/>
                    </a:lnTo>
                    <a:lnTo>
                      <a:pt x="543" y="862"/>
                    </a:lnTo>
                    <a:lnTo>
                      <a:pt x="543" y="868"/>
                    </a:lnTo>
                    <a:lnTo>
                      <a:pt x="536" y="865"/>
                    </a:lnTo>
                    <a:lnTo>
                      <a:pt x="532" y="865"/>
                    </a:lnTo>
                    <a:lnTo>
                      <a:pt x="508" y="846"/>
                    </a:lnTo>
                    <a:lnTo>
                      <a:pt x="484" y="830"/>
                    </a:lnTo>
                    <a:lnTo>
                      <a:pt x="461" y="812"/>
                    </a:lnTo>
                    <a:lnTo>
                      <a:pt x="439" y="798"/>
                    </a:lnTo>
                    <a:lnTo>
                      <a:pt x="417" y="780"/>
                    </a:lnTo>
                    <a:lnTo>
                      <a:pt x="395" y="763"/>
                    </a:lnTo>
                    <a:lnTo>
                      <a:pt x="372" y="748"/>
                    </a:lnTo>
                    <a:lnTo>
                      <a:pt x="349" y="734"/>
                    </a:lnTo>
                    <a:lnTo>
                      <a:pt x="333" y="721"/>
                    </a:lnTo>
                    <a:lnTo>
                      <a:pt x="320" y="713"/>
                    </a:lnTo>
                    <a:lnTo>
                      <a:pt x="316" y="726"/>
                    </a:lnTo>
                    <a:lnTo>
                      <a:pt x="314" y="740"/>
                    </a:lnTo>
                    <a:lnTo>
                      <a:pt x="313" y="753"/>
                    </a:lnTo>
                    <a:lnTo>
                      <a:pt x="311" y="769"/>
                    </a:lnTo>
                    <a:lnTo>
                      <a:pt x="308" y="774"/>
                    </a:lnTo>
                    <a:lnTo>
                      <a:pt x="305" y="791"/>
                    </a:lnTo>
                    <a:lnTo>
                      <a:pt x="300" y="801"/>
                    </a:lnTo>
                    <a:lnTo>
                      <a:pt x="295" y="812"/>
                    </a:lnTo>
                    <a:lnTo>
                      <a:pt x="289" y="823"/>
                    </a:lnTo>
                    <a:lnTo>
                      <a:pt x="283" y="836"/>
                    </a:lnTo>
                    <a:lnTo>
                      <a:pt x="272" y="846"/>
                    </a:lnTo>
                    <a:lnTo>
                      <a:pt x="260" y="855"/>
                    </a:lnTo>
                    <a:lnTo>
                      <a:pt x="248" y="862"/>
                    </a:lnTo>
                    <a:lnTo>
                      <a:pt x="232" y="865"/>
                    </a:lnTo>
                    <a:lnTo>
                      <a:pt x="199" y="868"/>
                    </a:lnTo>
                    <a:lnTo>
                      <a:pt x="169" y="873"/>
                    </a:lnTo>
                    <a:lnTo>
                      <a:pt x="142" y="874"/>
                    </a:lnTo>
                    <a:lnTo>
                      <a:pt x="121" y="876"/>
                    </a:lnTo>
                    <a:lnTo>
                      <a:pt x="100" y="876"/>
                    </a:lnTo>
                    <a:lnTo>
                      <a:pt x="88" y="876"/>
                    </a:lnTo>
                    <a:lnTo>
                      <a:pt x="78" y="876"/>
                    </a:lnTo>
                    <a:lnTo>
                      <a:pt x="77" y="878"/>
                    </a:lnTo>
                    <a:lnTo>
                      <a:pt x="65" y="876"/>
                    </a:lnTo>
                    <a:lnTo>
                      <a:pt x="54" y="876"/>
                    </a:lnTo>
                    <a:lnTo>
                      <a:pt x="43" y="876"/>
                    </a:lnTo>
                    <a:lnTo>
                      <a:pt x="34" y="876"/>
                    </a:lnTo>
                    <a:lnTo>
                      <a:pt x="35" y="887"/>
                    </a:lnTo>
                    <a:lnTo>
                      <a:pt x="37" y="900"/>
                    </a:lnTo>
                    <a:lnTo>
                      <a:pt x="39" y="912"/>
                    </a:lnTo>
                    <a:lnTo>
                      <a:pt x="43" y="927"/>
                    </a:lnTo>
                    <a:lnTo>
                      <a:pt x="43" y="934"/>
                    </a:lnTo>
                    <a:lnTo>
                      <a:pt x="48" y="959"/>
                    </a:lnTo>
                    <a:lnTo>
                      <a:pt x="54" y="993"/>
                    </a:lnTo>
                    <a:lnTo>
                      <a:pt x="61" y="1033"/>
                    </a:lnTo>
                    <a:lnTo>
                      <a:pt x="67" y="1070"/>
                    </a:lnTo>
                    <a:lnTo>
                      <a:pt x="75" y="1103"/>
                    </a:lnTo>
                    <a:lnTo>
                      <a:pt x="80" y="1128"/>
                    </a:lnTo>
                    <a:lnTo>
                      <a:pt x="83" y="1140"/>
                    </a:lnTo>
                    <a:lnTo>
                      <a:pt x="83" y="1143"/>
                    </a:lnTo>
                    <a:lnTo>
                      <a:pt x="86" y="1156"/>
                    </a:lnTo>
                    <a:lnTo>
                      <a:pt x="88" y="1174"/>
                    </a:lnTo>
                    <a:lnTo>
                      <a:pt x="88" y="1198"/>
                    </a:lnTo>
                    <a:lnTo>
                      <a:pt x="82" y="1224"/>
                    </a:lnTo>
                    <a:lnTo>
                      <a:pt x="72" y="1254"/>
                    </a:lnTo>
                    <a:lnTo>
                      <a:pt x="54" y="1288"/>
                    </a:lnTo>
                    <a:lnTo>
                      <a:pt x="32" y="1324"/>
                    </a:lnTo>
                    <a:lnTo>
                      <a:pt x="15" y="1340"/>
                    </a:lnTo>
                    <a:lnTo>
                      <a:pt x="0" y="1358"/>
                    </a:lnTo>
                    <a:lnTo>
                      <a:pt x="12" y="1363"/>
                    </a:lnTo>
                    <a:lnTo>
                      <a:pt x="26" y="1371"/>
                    </a:lnTo>
                    <a:lnTo>
                      <a:pt x="45" y="1380"/>
                    </a:lnTo>
                    <a:lnTo>
                      <a:pt x="94" y="1407"/>
                    </a:lnTo>
                    <a:lnTo>
                      <a:pt x="167" y="1442"/>
                    </a:lnTo>
                    <a:lnTo>
                      <a:pt x="251" y="1486"/>
                    </a:lnTo>
                    <a:lnTo>
                      <a:pt x="333" y="1527"/>
                    </a:lnTo>
                    <a:lnTo>
                      <a:pt x="406" y="1564"/>
                    </a:lnTo>
                    <a:lnTo>
                      <a:pt x="457" y="1591"/>
                    </a:lnTo>
                    <a:lnTo>
                      <a:pt x="478" y="1602"/>
                    </a:lnTo>
                    <a:lnTo>
                      <a:pt x="480" y="1602"/>
                    </a:lnTo>
                    <a:lnTo>
                      <a:pt x="484" y="1607"/>
                    </a:lnTo>
                    <a:lnTo>
                      <a:pt x="487" y="1615"/>
                    </a:lnTo>
                    <a:lnTo>
                      <a:pt x="491" y="1628"/>
                    </a:lnTo>
                    <a:lnTo>
                      <a:pt x="491" y="1644"/>
                    </a:lnTo>
                    <a:lnTo>
                      <a:pt x="487" y="1666"/>
                    </a:lnTo>
                    <a:lnTo>
                      <a:pt x="478" y="1694"/>
                    </a:lnTo>
                    <a:lnTo>
                      <a:pt x="465" y="1729"/>
                    </a:lnTo>
                    <a:lnTo>
                      <a:pt x="457" y="1740"/>
                    </a:lnTo>
                    <a:lnTo>
                      <a:pt x="450" y="1753"/>
                    </a:lnTo>
                    <a:lnTo>
                      <a:pt x="444" y="1765"/>
                    </a:lnTo>
                    <a:lnTo>
                      <a:pt x="439" y="1778"/>
                    </a:lnTo>
                    <a:lnTo>
                      <a:pt x="432" y="1789"/>
                    </a:lnTo>
                    <a:lnTo>
                      <a:pt x="425" y="1803"/>
                    </a:lnTo>
                    <a:lnTo>
                      <a:pt x="419" y="1816"/>
                    </a:lnTo>
                    <a:lnTo>
                      <a:pt x="413" y="1829"/>
                    </a:lnTo>
                    <a:lnTo>
                      <a:pt x="432" y="1809"/>
                    </a:lnTo>
                    <a:lnTo>
                      <a:pt x="450" y="1793"/>
                    </a:lnTo>
                    <a:lnTo>
                      <a:pt x="468" y="1776"/>
                    </a:lnTo>
                    <a:lnTo>
                      <a:pt x="489" y="1758"/>
                    </a:lnTo>
                    <a:lnTo>
                      <a:pt x="530" y="1721"/>
                    </a:lnTo>
                    <a:lnTo>
                      <a:pt x="570" y="1687"/>
                    </a:lnTo>
                    <a:lnTo>
                      <a:pt x="611" y="1651"/>
                    </a:lnTo>
                    <a:lnTo>
                      <a:pt x="654" y="1619"/>
                    </a:lnTo>
                    <a:lnTo>
                      <a:pt x="695" y="1585"/>
                    </a:lnTo>
                    <a:lnTo>
                      <a:pt x="738" y="1557"/>
                    </a:lnTo>
                    <a:lnTo>
                      <a:pt x="779" y="1527"/>
                    </a:lnTo>
                    <a:lnTo>
                      <a:pt x="823" y="1502"/>
                    </a:lnTo>
                    <a:lnTo>
                      <a:pt x="819" y="1551"/>
                    </a:lnTo>
                    <a:lnTo>
                      <a:pt x="815" y="1612"/>
                    </a:lnTo>
                    <a:lnTo>
                      <a:pt x="812" y="1676"/>
                    </a:lnTo>
                    <a:lnTo>
                      <a:pt x="808" y="1739"/>
                    </a:lnTo>
                    <a:lnTo>
                      <a:pt x="803" y="1797"/>
                    </a:lnTo>
                    <a:lnTo>
                      <a:pt x="798" y="1851"/>
                    </a:lnTo>
                    <a:lnTo>
                      <a:pt x="795" y="1891"/>
                    </a:lnTo>
                    <a:lnTo>
                      <a:pt x="793" y="1917"/>
                    </a:lnTo>
                    <a:lnTo>
                      <a:pt x="790" y="1926"/>
                    </a:lnTo>
                    <a:lnTo>
                      <a:pt x="790" y="1937"/>
                    </a:lnTo>
                    <a:lnTo>
                      <a:pt x="790" y="1945"/>
                    </a:lnTo>
                    <a:lnTo>
                      <a:pt x="793" y="1953"/>
                    </a:lnTo>
                    <a:lnTo>
                      <a:pt x="797" y="1963"/>
                    </a:lnTo>
                    <a:lnTo>
                      <a:pt x="804" y="1969"/>
                    </a:lnTo>
                    <a:lnTo>
                      <a:pt x="815" y="1974"/>
                    </a:lnTo>
                    <a:lnTo>
                      <a:pt x="828" y="1974"/>
                    </a:lnTo>
                    <a:lnTo>
                      <a:pt x="841" y="1969"/>
                    </a:lnTo>
                    <a:lnTo>
                      <a:pt x="852" y="1968"/>
                    </a:lnTo>
                    <a:lnTo>
                      <a:pt x="862" y="1963"/>
                    </a:lnTo>
                    <a:lnTo>
                      <a:pt x="879" y="1956"/>
                    </a:lnTo>
                    <a:lnTo>
                      <a:pt x="893" y="1945"/>
                    </a:lnTo>
                    <a:lnTo>
                      <a:pt x="910" y="1931"/>
                    </a:lnTo>
                    <a:lnTo>
                      <a:pt x="914" y="1921"/>
                    </a:lnTo>
                    <a:lnTo>
                      <a:pt x="918" y="1912"/>
                    </a:lnTo>
                    <a:lnTo>
                      <a:pt x="922" y="1899"/>
                    </a:lnTo>
                    <a:lnTo>
                      <a:pt x="922" y="1883"/>
                    </a:lnTo>
                    <a:lnTo>
                      <a:pt x="918" y="1862"/>
                    </a:lnTo>
                    <a:lnTo>
                      <a:pt x="918" y="1825"/>
                    </a:lnTo>
                    <a:lnTo>
                      <a:pt x="914" y="1776"/>
                    </a:lnTo>
                    <a:lnTo>
                      <a:pt x="914" y="1721"/>
                    </a:lnTo>
                    <a:lnTo>
                      <a:pt x="910" y="1657"/>
                    </a:lnTo>
                    <a:lnTo>
                      <a:pt x="909" y="1594"/>
                    </a:lnTo>
                    <a:lnTo>
                      <a:pt x="907" y="1532"/>
                    </a:lnTo>
                    <a:lnTo>
                      <a:pt x="907" y="1479"/>
                    </a:lnTo>
                    <a:lnTo>
                      <a:pt x="920" y="1479"/>
                    </a:lnTo>
                    <a:lnTo>
                      <a:pt x="934" y="1484"/>
                    </a:lnTo>
                    <a:lnTo>
                      <a:pt x="947" y="1486"/>
                    </a:lnTo>
                    <a:lnTo>
                      <a:pt x="963" y="1489"/>
                    </a:lnTo>
                    <a:lnTo>
                      <a:pt x="975" y="1491"/>
                    </a:lnTo>
                    <a:lnTo>
                      <a:pt x="990" y="1495"/>
                    </a:lnTo>
                    <a:lnTo>
                      <a:pt x="1005" y="1497"/>
                    </a:lnTo>
                    <a:lnTo>
                      <a:pt x="1020" y="1502"/>
                    </a:lnTo>
                    <a:lnTo>
                      <a:pt x="1018" y="1474"/>
                    </a:lnTo>
                    <a:lnTo>
                      <a:pt x="999" y="1468"/>
                    </a:lnTo>
                    <a:lnTo>
                      <a:pt x="983" y="1466"/>
                    </a:lnTo>
                    <a:lnTo>
                      <a:pt x="966" y="1461"/>
                    </a:lnTo>
                    <a:lnTo>
                      <a:pt x="950" y="1459"/>
                    </a:lnTo>
                    <a:lnTo>
                      <a:pt x="933" y="1455"/>
                    </a:lnTo>
                    <a:lnTo>
                      <a:pt x="915" y="1454"/>
                    </a:lnTo>
                    <a:lnTo>
                      <a:pt x="899" y="1452"/>
                    </a:lnTo>
                    <a:lnTo>
                      <a:pt x="882" y="1452"/>
                    </a:lnTo>
                    <a:lnTo>
                      <a:pt x="882" y="1495"/>
                    </a:lnTo>
                    <a:lnTo>
                      <a:pt x="884" y="1555"/>
                    </a:lnTo>
                    <a:lnTo>
                      <a:pt x="886" y="1623"/>
                    </a:lnTo>
                    <a:lnTo>
                      <a:pt x="890" y="1694"/>
                    </a:lnTo>
                    <a:lnTo>
                      <a:pt x="890" y="1761"/>
                    </a:lnTo>
                    <a:lnTo>
                      <a:pt x="893" y="1821"/>
                    </a:lnTo>
                    <a:lnTo>
                      <a:pt x="895" y="1867"/>
                    </a:lnTo>
                    <a:lnTo>
                      <a:pt x="899" y="1892"/>
                    </a:lnTo>
                    <a:lnTo>
                      <a:pt x="898" y="1904"/>
                    </a:lnTo>
                    <a:lnTo>
                      <a:pt x="892" y="1917"/>
                    </a:lnTo>
                    <a:lnTo>
                      <a:pt x="882" y="1924"/>
                    </a:lnTo>
                    <a:lnTo>
                      <a:pt x="875" y="1932"/>
                    </a:lnTo>
                    <a:lnTo>
                      <a:pt x="857" y="1939"/>
                    </a:lnTo>
                    <a:lnTo>
                      <a:pt x="849" y="1942"/>
                    </a:lnTo>
                    <a:lnTo>
                      <a:pt x="841" y="1944"/>
                    </a:lnTo>
                    <a:lnTo>
                      <a:pt x="828" y="1949"/>
                    </a:lnTo>
                    <a:lnTo>
                      <a:pt x="820" y="1947"/>
                    </a:lnTo>
                    <a:lnTo>
                      <a:pt x="815" y="1942"/>
                    </a:lnTo>
                    <a:lnTo>
                      <a:pt x="812" y="1932"/>
                    </a:lnTo>
                    <a:lnTo>
                      <a:pt x="815" y="1917"/>
                    </a:lnTo>
                    <a:lnTo>
                      <a:pt x="817" y="1885"/>
                    </a:lnTo>
                    <a:lnTo>
                      <a:pt x="823" y="1836"/>
                    </a:lnTo>
                    <a:lnTo>
                      <a:pt x="828" y="1771"/>
                    </a:lnTo>
                    <a:lnTo>
                      <a:pt x="834" y="1702"/>
                    </a:lnTo>
                    <a:lnTo>
                      <a:pt x="838" y="1626"/>
                    </a:lnTo>
                    <a:lnTo>
                      <a:pt x="841" y="1559"/>
                    </a:lnTo>
                    <a:lnTo>
                      <a:pt x="845" y="1500"/>
                    </a:lnTo>
                    <a:lnTo>
                      <a:pt x="849" y="1459"/>
                    </a:lnTo>
                    <a:lnTo>
                      <a:pt x="801" y="1486"/>
                    </a:lnTo>
                    <a:lnTo>
                      <a:pt x="754" y="1518"/>
                    </a:lnTo>
                    <a:lnTo>
                      <a:pt x="708" y="1550"/>
                    </a:lnTo>
                    <a:lnTo>
                      <a:pt x="663" y="1583"/>
                    </a:lnTo>
                    <a:lnTo>
                      <a:pt x="616" y="1617"/>
                    </a:lnTo>
                    <a:lnTo>
                      <a:pt x="572" y="1657"/>
                    </a:lnTo>
                    <a:lnTo>
                      <a:pt x="528" y="1696"/>
                    </a:lnTo>
                    <a:lnTo>
                      <a:pt x="484" y="1736"/>
                    </a:lnTo>
                    <a:lnTo>
                      <a:pt x="500" y="1690"/>
                    </a:lnTo>
                    <a:lnTo>
                      <a:pt x="511" y="1657"/>
                    </a:lnTo>
                    <a:lnTo>
                      <a:pt x="514" y="1628"/>
                    </a:lnTo>
                    <a:lnTo>
                      <a:pt x="514" y="1607"/>
                    </a:lnTo>
                    <a:lnTo>
                      <a:pt x="506" y="1591"/>
                    </a:lnTo>
                    <a:lnTo>
                      <a:pt x="500" y="1581"/>
                    </a:lnTo>
                    <a:lnTo>
                      <a:pt x="495" y="1575"/>
                    </a:lnTo>
                    <a:lnTo>
                      <a:pt x="435" y="1542"/>
                    </a:lnTo>
                    <a:lnTo>
                      <a:pt x="378" y="1511"/>
                    </a:lnTo>
                    <a:lnTo>
                      <a:pt x="322" y="1484"/>
                    </a:lnTo>
                    <a:lnTo>
                      <a:pt x="267" y="1455"/>
                    </a:lnTo>
                    <a:lnTo>
                      <a:pt x="208" y="1427"/>
                    </a:lnTo>
                    <a:lnTo>
                      <a:pt x="153" y="1399"/>
                    </a:lnTo>
                    <a:lnTo>
                      <a:pt x="97" y="1371"/>
                    </a:lnTo>
                    <a:lnTo>
                      <a:pt x="41" y="1343"/>
                    </a:lnTo>
                    <a:lnTo>
                      <a:pt x="71" y="1297"/>
                    </a:lnTo>
                    <a:lnTo>
                      <a:pt x="91" y="1258"/>
                    </a:lnTo>
                    <a:lnTo>
                      <a:pt x="102" y="1218"/>
                    </a:lnTo>
                    <a:lnTo>
                      <a:pt x="110" y="1186"/>
                    </a:lnTo>
                    <a:lnTo>
                      <a:pt x="110" y="1158"/>
                    </a:lnTo>
                    <a:lnTo>
                      <a:pt x="108" y="1135"/>
                    </a:lnTo>
                    <a:lnTo>
                      <a:pt x="107" y="1122"/>
                    </a:lnTo>
                    <a:lnTo>
                      <a:pt x="107" y="1119"/>
                    </a:lnTo>
                    <a:lnTo>
                      <a:pt x="100" y="1091"/>
                    </a:lnTo>
                    <a:lnTo>
                      <a:pt x="94" y="1065"/>
                    </a:lnTo>
                    <a:lnTo>
                      <a:pt x="89" y="1038"/>
                    </a:lnTo>
                    <a:lnTo>
                      <a:pt x="86" y="1014"/>
                    </a:lnTo>
                    <a:lnTo>
                      <a:pt x="80" y="985"/>
                    </a:lnTo>
                    <a:lnTo>
                      <a:pt x="75" y="961"/>
                    </a:lnTo>
                    <a:lnTo>
                      <a:pt x="69" y="932"/>
                    </a:lnTo>
                    <a:lnTo>
                      <a:pt x="65" y="908"/>
                    </a:lnTo>
                    <a:lnTo>
                      <a:pt x="67" y="906"/>
                    </a:lnTo>
                    <a:lnTo>
                      <a:pt x="77" y="906"/>
                    </a:lnTo>
                    <a:lnTo>
                      <a:pt x="89" y="906"/>
                    </a:lnTo>
                    <a:lnTo>
                      <a:pt x="110" y="906"/>
                    </a:lnTo>
                    <a:lnTo>
                      <a:pt x="132" y="902"/>
                    </a:lnTo>
                    <a:lnTo>
                      <a:pt x="160" y="900"/>
                    </a:lnTo>
                    <a:lnTo>
                      <a:pt x="189" y="897"/>
                    </a:lnTo>
                    <a:lnTo>
                      <a:pt x="225" y="895"/>
                    </a:lnTo>
                    <a:lnTo>
                      <a:pt x="254" y="881"/>
                    </a:lnTo>
                    <a:lnTo>
                      <a:pt x="279" y="865"/>
                    </a:lnTo>
                    <a:lnTo>
                      <a:pt x="297" y="842"/>
                    </a:lnTo>
                    <a:lnTo>
                      <a:pt x="313" y="820"/>
                    </a:lnTo>
                    <a:lnTo>
                      <a:pt x="322" y="795"/>
                    </a:lnTo>
                    <a:lnTo>
                      <a:pt x="327" y="777"/>
                    </a:lnTo>
                    <a:lnTo>
                      <a:pt x="332" y="763"/>
                    </a:lnTo>
                    <a:lnTo>
                      <a:pt x="333" y="759"/>
                    </a:lnTo>
                    <a:lnTo>
                      <a:pt x="355" y="774"/>
                    </a:lnTo>
                    <a:lnTo>
                      <a:pt x="378" y="790"/>
                    </a:lnTo>
                    <a:lnTo>
                      <a:pt x="400" y="804"/>
                    </a:lnTo>
                    <a:lnTo>
                      <a:pt x="424" y="822"/>
                    </a:lnTo>
                    <a:lnTo>
                      <a:pt x="446" y="836"/>
                    </a:lnTo>
                    <a:lnTo>
                      <a:pt x="468" y="854"/>
                    </a:lnTo>
                    <a:lnTo>
                      <a:pt x="491" y="870"/>
                    </a:lnTo>
                    <a:lnTo>
                      <a:pt x="515" y="889"/>
                    </a:lnTo>
                    <a:lnTo>
                      <a:pt x="534" y="892"/>
                    </a:lnTo>
                    <a:lnTo>
                      <a:pt x="549" y="891"/>
                    </a:lnTo>
                    <a:lnTo>
                      <a:pt x="556" y="880"/>
                    </a:lnTo>
                    <a:lnTo>
                      <a:pt x="562" y="867"/>
                    </a:lnTo>
                    <a:lnTo>
                      <a:pt x="562" y="849"/>
                    </a:lnTo>
                    <a:lnTo>
                      <a:pt x="564" y="836"/>
                    </a:lnTo>
                    <a:lnTo>
                      <a:pt x="564" y="827"/>
                    </a:lnTo>
                    <a:lnTo>
                      <a:pt x="564" y="823"/>
                    </a:lnTo>
                    <a:lnTo>
                      <a:pt x="557" y="756"/>
                    </a:lnTo>
                    <a:lnTo>
                      <a:pt x="552" y="689"/>
                    </a:lnTo>
                    <a:lnTo>
                      <a:pt x="545" y="624"/>
                    </a:lnTo>
                    <a:lnTo>
                      <a:pt x="539" y="560"/>
                    </a:lnTo>
                    <a:lnTo>
                      <a:pt x="532" y="494"/>
                    </a:lnTo>
                    <a:lnTo>
                      <a:pt x="526" y="428"/>
                    </a:lnTo>
                    <a:lnTo>
                      <a:pt x="520" y="363"/>
                    </a:lnTo>
                    <a:lnTo>
                      <a:pt x="515" y="299"/>
                    </a:lnTo>
                    <a:lnTo>
                      <a:pt x="536" y="310"/>
                    </a:lnTo>
                    <a:lnTo>
                      <a:pt x="556" y="323"/>
                    </a:lnTo>
                    <a:lnTo>
                      <a:pt x="575" y="336"/>
                    </a:lnTo>
                    <a:lnTo>
                      <a:pt x="598" y="353"/>
                    </a:lnTo>
                    <a:lnTo>
                      <a:pt x="619" y="366"/>
                    </a:lnTo>
                    <a:lnTo>
                      <a:pt x="638" y="382"/>
                    </a:lnTo>
                    <a:lnTo>
                      <a:pt x="659" y="396"/>
                    </a:lnTo>
                    <a:lnTo>
                      <a:pt x="681" y="414"/>
                    </a:lnTo>
                    <a:lnTo>
                      <a:pt x="702" y="363"/>
                    </a:lnTo>
                    <a:lnTo>
                      <a:pt x="722" y="318"/>
                    </a:lnTo>
                    <a:lnTo>
                      <a:pt x="743" y="270"/>
                    </a:lnTo>
                    <a:lnTo>
                      <a:pt x="765" y="227"/>
                    </a:lnTo>
                    <a:lnTo>
                      <a:pt x="785" y="182"/>
                    </a:lnTo>
                    <a:lnTo>
                      <a:pt x="808" y="137"/>
                    </a:lnTo>
                    <a:lnTo>
                      <a:pt x="830" y="94"/>
                    </a:lnTo>
                    <a:lnTo>
                      <a:pt x="852" y="52"/>
                    </a:lnTo>
                    <a:lnTo>
                      <a:pt x="858" y="62"/>
                    </a:lnTo>
                    <a:lnTo>
                      <a:pt x="863" y="73"/>
                    </a:lnTo>
                    <a:lnTo>
                      <a:pt x="869" y="84"/>
                    </a:lnTo>
                    <a:lnTo>
                      <a:pt x="877" y="96"/>
                    </a:lnTo>
                    <a:lnTo>
                      <a:pt x="869" y="33"/>
                    </a:lnTo>
                    <a:lnTo>
                      <a:pt x="860" y="16"/>
                    </a:lnTo>
                    <a:lnTo>
                      <a:pt x="850" y="0"/>
                    </a:lnTo>
                    <a:lnTo>
                      <a:pt x="845" y="9"/>
                    </a:lnTo>
                    <a:lnTo>
                      <a:pt x="839" y="19"/>
                    </a:lnTo>
                    <a:lnTo>
                      <a:pt x="834" y="30"/>
                    </a:lnTo>
                    <a:lnTo>
                      <a:pt x="83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1" name="Freeform 3306"/>
              <p:cNvSpPr>
                <a:spLocks noChangeAspect="1"/>
              </p:cNvSpPr>
              <p:nvPr/>
            </p:nvSpPr>
            <p:spPr bwMode="auto">
              <a:xfrm rot="-8489556" flipH="1" flipV="1">
                <a:off x="5698147" y="2084011"/>
                <a:ext cx="133532" cy="286414"/>
              </a:xfrm>
              <a:custGeom>
                <a:avLst/>
                <a:gdLst>
                  <a:gd name="T0" fmla="*/ 2147483647 w 938"/>
                  <a:gd name="T1" fmla="*/ 2147483647 h 1590"/>
                  <a:gd name="T2" fmla="*/ 2147483647 w 938"/>
                  <a:gd name="T3" fmla="*/ 2147483647 h 1590"/>
                  <a:gd name="T4" fmla="*/ 2147483647 w 938"/>
                  <a:gd name="T5" fmla="*/ 2147483647 h 1590"/>
                  <a:gd name="T6" fmla="*/ 2147483647 w 938"/>
                  <a:gd name="T7" fmla="*/ 2147483647 h 1590"/>
                  <a:gd name="T8" fmla="*/ 2147483647 w 938"/>
                  <a:gd name="T9" fmla="*/ 2147483647 h 1590"/>
                  <a:gd name="T10" fmla="*/ 2147483647 w 938"/>
                  <a:gd name="T11" fmla="*/ 2147483647 h 1590"/>
                  <a:gd name="T12" fmla="*/ 2147483647 w 938"/>
                  <a:gd name="T13" fmla="*/ 2147483647 h 1590"/>
                  <a:gd name="T14" fmla="*/ 2147483647 w 938"/>
                  <a:gd name="T15" fmla="*/ 2147483647 h 1590"/>
                  <a:gd name="T16" fmla="*/ 2147483647 w 938"/>
                  <a:gd name="T17" fmla="*/ 2147483647 h 1590"/>
                  <a:gd name="T18" fmla="*/ 2147483647 w 938"/>
                  <a:gd name="T19" fmla="*/ 2147483647 h 1590"/>
                  <a:gd name="T20" fmla="*/ 2147483647 w 938"/>
                  <a:gd name="T21" fmla="*/ 2147483647 h 1590"/>
                  <a:gd name="T22" fmla="*/ 2147483647 w 938"/>
                  <a:gd name="T23" fmla="*/ 2147483647 h 1590"/>
                  <a:gd name="T24" fmla="*/ 2147483647 w 938"/>
                  <a:gd name="T25" fmla="*/ 2147483647 h 1590"/>
                  <a:gd name="T26" fmla="*/ 2147483647 w 938"/>
                  <a:gd name="T27" fmla="*/ 2147483647 h 1590"/>
                  <a:gd name="T28" fmla="*/ 2147483647 w 938"/>
                  <a:gd name="T29" fmla="*/ 2147483647 h 1590"/>
                  <a:gd name="T30" fmla="*/ 2147483647 w 938"/>
                  <a:gd name="T31" fmla="*/ 2147483647 h 1590"/>
                  <a:gd name="T32" fmla="*/ 2147483647 w 938"/>
                  <a:gd name="T33" fmla="*/ 2147483647 h 1590"/>
                  <a:gd name="T34" fmla="*/ 2147483647 w 938"/>
                  <a:gd name="T35" fmla="*/ 2147483647 h 1590"/>
                  <a:gd name="T36" fmla="*/ 2147483647 w 938"/>
                  <a:gd name="T37" fmla="*/ 2147483647 h 1590"/>
                  <a:gd name="T38" fmla="*/ 2147483647 w 938"/>
                  <a:gd name="T39" fmla="*/ 2147483647 h 1590"/>
                  <a:gd name="T40" fmla="*/ 2147483647 w 938"/>
                  <a:gd name="T41" fmla="*/ 2147483647 h 1590"/>
                  <a:gd name="T42" fmla="*/ 2147483647 w 938"/>
                  <a:gd name="T43" fmla="*/ 2147483647 h 1590"/>
                  <a:gd name="T44" fmla="*/ 2147483647 w 938"/>
                  <a:gd name="T45" fmla="*/ 2147483647 h 1590"/>
                  <a:gd name="T46" fmla="*/ 2147483647 w 938"/>
                  <a:gd name="T47" fmla="*/ 2147483647 h 1590"/>
                  <a:gd name="T48" fmla="*/ 2147483647 w 938"/>
                  <a:gd name="T49" fmla="*/ 2147483647 h 1590"/>
                  <a:gd name="T50" fmla="*/ 2147483647 w 938"/>
                  <a:gd name="T51" fmla="*/ 2147483647 h 1590"/>
                  <a:gd name="T52" fmla="*/ 2147483647 w 938"/>
                  <a:gd name="T53" fmla="*/ 2147483647 h 1590"/>
                  <a:gd name="T54" fmla="*/ 2147483647 w 938"/>
                  <a:gd name="T55" fmla="*/ 2147483647 h 1590"/>
                  <a:gd name="T56" fmla="*/ 2147483647 w 938"/>
                  <a:gd name="T57" fmla="*/ 2147483647 h 1590"/>
                  <a:gd name="T58" fmla="*/ 2147483647 w 938"/>
                  <a:gd name="T59" fmla="*/ 2147483647 h 1590"/>
                  <a:gd name="T60" fmla="*/ 2147483647 w 938"/>
                  <a:gd name="T61" fmla="*/ 2147483647 h 1590"/>
                  <a:gd name="T62" fmla="*/ 2147483647 w 938"/>
                  <a:gd name="T63" fmla="*/ 2147483647 h 1590"/>
                  <a:gd name="T64" fmla="*/ 2147483647 w 938"/>
                  <a:gd name="T65" fmla="*/ 2147483647 h 1590"/>
                  <a:gd name="T66" fmla="*/ 2147483647 w 938"/>
                  <a:gd name="T67" fmla="*/ 2147483647 h 1590"/>
                  <a:gd name="T68" fmla="*/ 2147483647 w 938"/>
                  <a:gd name="T69" fmla="*/ 2147483647 h 1590"/>
                  <a:gd name="T70" fmla="*/ 2147483647 w 938"/>
                  <a:gd name="T71" fmla="*/ 2147483647 h 1590"/>
                  <a:gd name="T72" fmla="*/ 2147483647 w 938"/>
                  <a:gd name="T73" fmla="*/ 2147483647 h 1590"/>
                  <a:gd name="T74" fmla="*/ 2147483647 w 938"/>
                  <a:gd name="T75" fmla="*/ 2147483647 h 1590"/>
                  <a:gd name="T76" fmla="*/ 2147483647 w 938"/>
                  <a:gd name="T77" fmla="*/ 2147483647 h 1590"/>
                  <a:gd name="T78" fmla="*/ 2147483647 w 938"/>
                  <a:gd name="T79" fmla="*/ 2147483647 h 1590"/>
                  <a:gd name="T80" fmla="*/ 2147483647 w 938"/>
                  <a:gd name="T81" fmla="*/ 2147483647 h 1590"/>
                  <a:gd name="T82" fmla="*/ 2147483647 w 938"/>
                  <a:gd name="T83" fmla="*/ 2147483647 h 1590"/>
                  <a:gd name="T84" fmla="*/ 2147483647 w 938"/>
                  <a:gd name="T85" fmla="*/ 2147483647 h 1590"/>
                  <a:gd name="T86" fmla="*/ 2147483647 w 938"/>
                  <a:gd name="T87" fmla="*/ 2147483647 h 1590"/>
                  <a:gd name="T88" fmla="*/ 2147483647 w 938"/>
                  <a:gd name="T89" fmla="*/ 2147483647 h 1590"/>
                  <a:gd name="T90" fmla="*/ 2147483647 w 938"/>
                  <a:gd name="T91" fmla="*/ 2147483647 h 1590"/>
                  <a:gd name="T92" fmla="*/ 2147483647 w 938"/>
                  <a:gd name="T93" fmla="*/ 2147483647 h 1590"/>
                  <a:gd name="T94" fmla="*/ 2147483647 w 938"/>
                  <a:gd name="T95" fmla="*/ 2147483647 h 1590"/>
                  <a:gd name="T96" fmla="*/ 2147483647 w 938"/>
                  <a:gd name="T97" fmla="*/ 2147483647 h 1590"/>
                  <a:gd name="T98" fmla="*/ 2147483647 w 938"/>
                  <a:gd name="T99" fmla="*/ 2147483647 h 1590"/>
                  <a:gd name="T100" fmla="*/ 2147483647 w 938"/>
                  <a:gd name="T101" fmla="*/ 2147483647 h 1590"/>
                  <a:gd name="T102" fmla="*/ 2147483647 w 938"/>
                  <a:gd name="T103" fmla="*/ 2147483647 h 1590"/>
                  <a:gd name="T104" fmla="*/ 2147483647 w 938"/>
                  <a:gd name="T105" fmla="*/ 2147483647 h 1590"/>
                  <a:gd name="T106" fmla="*/ 2147483647 w 938"/>
                  <a:gd name="T107" fmla="*/ 2147483647 h 1590"/>
                  <a:gd name="T108" fmla="*/ 2147483647 w 938"/>
                  <a:gd name="T109" fmla="*/ 2147483647 h 1590"/>
                  <a:gd name="T110" fmla="*/ 0 w 938"/>
                  <a:gd name="T111" fmla="*/ 0 h 1590"/>
                  <a:gd name="T112" fmla="*/ 2147483647 w 938"/>
                  <a:gd name="T113" fmla="*/ 2147483647 h 1590"/>
                  <a:gd name="T114" fmla="*/ 2147483647 w 938"/>
                  <a:gd name="T115" fmla="*/ 2147483647 h 15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8"/>
                  <a:gd name="T175" fmla="*/ 0 h 1590"/>
                  <a:gd name="T176" fmla="*/ 938 w 938"/>
                  <a:gd name="T177" fmla="*/ 1590 h 159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8" h="1590">
                    <a:moveTo>
                      <a:pt x="162" y="344"/>
                    </a:moveTo>
                    <a:lnTo>
                      <a:pt x="183" y="325"/>
                    </a:lnTo>
                    <a:lnTo>
                      <a:pt x="205" y="307"/>
                    </a:lnTo>
                    <a:lnTo>
                      <a:pt x="227" y="290"/>
                    </a:lnTo>
                    <a:lnTo>
                      <a:pt x="249" y="275"/>
                    </a:lnTo>
                    <a:lnTo>
                      <a:pt x="270" y="258"/>
                    </a:lnTo>
                    <a:lnTo>
                      <a:pt x="292" y="242"/>
                    </a:lnTo>
                    <a:lnTo>
                      <a:pt x="314" y="226"/>
                    </a:lnTo>
                    <a:lnTo>
                      <a:pt x="337" y="213"/>
                    </a:lnTo>
                    <a:lnTo>
                      <a:pt x="330" y="274"/>
                    </a:lnTo>
                    <a:lnTo>
                      <a:pt x="324" y="335"/>
                    </a:lnTo>
                    <a:lnTo>
                      <a:pt x="319" y="397"/>
                    </a:lnTo>
                    <a:lnTo>
                      <a:pt x="312" y="459"/>
                    </a:lnTo>
                    <a:lnTo>
                      <a:pt x="307" y="522"/>
                    </a:lnTo>
                    <a:lnTo>
                      <a:pt x="301" y="584"/>
                    </a:lnTo>
                    <a:lnTo>
                      <a:pt x="296" y="645"/>
                    </a:lnTo>
                    <a:lnTo>
                      <a:pt x="290" y="712"/>
                    </a:lnTo>
                    <a:lnTo>
                      <a:pt x="289" y="715"/>
                    </a:lnTo>
                    <a:lnTo>
                      <a:pt x="289" y="725"/>
                    </a:lnTo>
                    <a:lnTo>
                      <a:pt x="289" y="736"/>
                    </a:lnTo>
                    <a:lnTo>
                      <a:pt x="292" y="751"/>
                    </a:lnTo>
                    <a:lnTo>
                      <a:pt x="298" y="762"/>
                    </a:lnTo>
                    <a:lnTo>
                      <a:pt x="309" y="770"/>
                    </a:lnTo>
                    <a:lnTo>
                      <a:pt x="324" y="770"/>
                    </a:lnTo>
                    <a:lnTo>
                      <a:pt x="349" y="762"/>
                    </a:lnTo>
                    <a:lnTo>
                      <a:pt x="371" y="739"/>
                    </a:lnTo>
                    <a:lnTo>
                      <a:pt x="396" y="719"/>
                    </a:lnTo>
                    <a:lnTo>
                      <a:pt x="419" y="698"/>
                    </a:lnTo>
                    <a:lnTo>
                      <a:pt x="445" y="682"/>
                    </a:lnTo>
                    <a:lnTo>
                      <a:pt x="469" y="662"/>
                    </a:lnTo>
                    <a:lnTo>
                      <a:pt x="495" y="645"/>
                    </a:lnTo>
                    <a:lnTo>
                      <a:pt x="520" y="629"/>
                    </a:lnTo>
                    <a:lnTo>
                      <a:pt x="547" y="611"/>
                    </a:lnTo>
                    <a:lnTo>
                      <a:pt x="547" y="616"/>
                    </a:lnTo>
                    <a:lnTo>
                      <a:pt x="551" y="627"/>
                    </a:lnTo>
                    <a:lnTo>
                      <a:pt x="556" y="642"/>
                    </a:lnTo>
                    <a:lnTo>
                      <a:pt x="569" y="662"/>
                    </a:lnTo>
                    <a:lnTo>
                      <a:pt x="585" y="682"/>
                    </a:lnTo>
                    <a:lnTo>
                      <a:pt x="607" y="701"/>
                    </a:lnTo>
                    <a:lnTo>
                      <a:pt x="634" y="714"/>
                    </a:lnTo>
                    <a:lnTo>
                      <a:pt x="672" y="723"/>
                    </a:lnTo>
                    <a:lnTo>
                      <a:pt x="709" y="725"/>
                    </a:lnTo>
                    <a:lnTo>
                      <a:pt x="745" y="726"/>
                    </a:lnTo>
                    <a:lnTo>
                      <a:pt x="773" y="728"/>
                    </a:lnTo>
                    <a:lnTo>
                      <a:pt x="802" y="730"/>
                    </a:lnTo>
                    <a:lnTo>
                      <a:pt x="824" y="730"/>
                    </a:lnTo>
                    <a:lnTo>
                      <a:pt x="841" y="730"/>
                    </a:lnTo>
                    <a:lnTo>
                      <a:pt x="851" y="730"/>
                    </a:lnTo>
                    <a:lnTo>
                      <a:pt x="856" y="733"/>
                    </a:lnTo>
                    <a:lnTo>
                      <a:pt x="851" y="755"/>
                    </a:lnTo>
                    <a:lnTo>
                      <a:pt x="845" y="777"/>
                    </a:lnTo>
                    <a:lnTo>
                      <a:pt x="839" y="800"/>
                    </a:lnTo>
                    <a:lnTo>
                      <a:pt x="833" y="822"/>
                    </a:lnTo>
                    <a:lnTo>
                      <a:pt x="828" y="845"/>
                    </a:lnTo>
                    <a:lnTo>
                      <a:pt x="822" y="867"/>
                    </a:lnTo>
                    <a:lnTo>
                      <a:pt x="816" y="890"/>
                    </a:lnTo>
                    <a:lnTo>
                      <a:pt x="813" y="915"/>
                    </a:lnTo>
                    <a:lnTo>
                      <a:pt x="810" y="918"/>
                    </a:lnTo>
                    <a:lnTo>
                      <a:pt x="808" y="930"/>
                    </a:lnTo>
                    <a:lnTo>
                      <a:pt x="805" y="947"/>
                    </a:lnTo>
                    <a:lnTo>
                      <a:pt x="808" y="973"/>
                    </a:lnTo>
                    <a:lnTo>
                      <a:pt x="813" y="1001"/>
                    </a:lnTo>
                    <a:lnTo>
                      <a:pt x="830" y="1035"/>
                    </a:lnTo>
                    <a:lnTo>
                      <a:pt x="854" y="1070"/>
                    </a:lnTo>
                    <a:lnTo>
                      <a:pt x="892" y="1110"/>
                    </a:lnTo>
                    <a:lnTo>
                      <a:pt x="824" y="1133"/>
                    </a:lnTo>
                    <a:lnTo>
                      <a:pt x="761" y="1161"/>
                    </a:lnTo>
                    <a:lnTo>
                      <a:pt x="697" y="1189"/>
                    </a:lnTo>
                    <a:lnTo>
                      <a:pt x="637" y="1221"/>
                    </a:lnTo>
                    <a:lnTo>
                      <a:pt x="573" y="1253"/>
                    </a:lnTo>
                    <a:lnTo>
                      <a:pt x="510" y="1293"/>
                    </a:lnTo>
                    <a:lnTo>
                      <a:pt x="449" y="1334"/>
                    </a:lnTo>
                    <a:lnTo>
                      <a:pt x="387" y="1382"/>
                    </a:lnTo>
                    <a:lnTo>
                      <a:pt x="384" y="1382"/>
                    </a:lnTo>
                    <a:lnTo>
                      <a:pt x="377" y="1390"/>
                    </a:lnTo>
                    <a:lnTo>
                      <a:pt x="371" y="1402"/>
                    </a:lnTo>
                    <a:lnTo>
                      <a:pt x="366" y="1419"/>
                    </a:lnTo>
                    <a:lnTo>
                      <a:pt x="363" y="1437"/>
                    </a:lnTo>
                    <a:lnTo>
                      <a:pt x="369" y="1464"/>
                    </a:lnTo>
                    <a:lnTo>
                      <a:pt x="380" y="1492"/>
                    </a:lnTo>
                    <a:lnTo>
                      <a:pt x="404" y="1528"/>
                    </a:lnTo>
                    <a:lnTo>
                      <a:pt x="371" y="1513"/>
                    </a:lnTo>
                    <a:lnTo>
                      <a:pt x="337" y="1499"/>
                    </a:lnTo>
                    <a:lnTo>
                      <a:pt x="306" y="1488"/>
                    </a:lnTo>
                    <a:lnTo>
                      <a:pt x="274" y="1477"/>
                    </a:lnTo>
                    <a:lnTo>
                      <a:pt x="242" y="1465"/>
                    </a:lnTo>
                    <a:lnTo>
                      <a:pt x="211" y="1456"/>
                    </a:lnTo>
                    <a:lnTo>
                      <a:pt x="179" y="1446"/>
                    </a:lnTo>
                    <a:lnTo>
                      <a:pt x="149" y="1441"/>
                    </a:lnTo>
                    <a:lnTo>
                      <a:pt x="151" y="1469"/>
                    </a:lnTo>
                    <a:lnTo>
                      <a:pt x="179" y="1475"/>
                    </a:lnTo>
                    <a:lnTo>
                      <a:pt x="211" y="1483"/>
                    </a:lnTo>
                    <a:lnTo>
                      <a:pt x="238" y="1490"/>
                    </a:lnTo>
                    <a:lnTo>
                      <a:pt x="270" y="1501"/>
                    </a:lnTo>
                    <a:lnTo>
                      <a:pt x="300" y="1513"/>
                    </a:lnTo>
                    <a:lnTo>
                      <a:pt x="331" y="1524"/>
                    </a:lnTo>
                    <a:lnTo>
                      <a:pt x="363" y="1536"/>
                    </a:lnTo>
                    <a:lnTo>
                      <a:pt x="396" y="1550"/>
                    </a:lnTo>
                    <a:lnTo>
                      <a:pt x="406" y="1554"/>
                    </a:lnTo>
                    <a:lnTo>
                      <a:pt x="417" y="1558"/>
                    </a:lnTo>
                    <a:lnTo>
                      <a:pt x="426" y="1563"/>
                    </a:lnTo>
                    <a:lnTo>
                      <a:pt x="437" y="1569"/>
                    </a:lnTo>
                    <a:lnTo>
                      <a:pt x="447" y="1573"/>
                    </a:lnTo>
                    <a:lnTo>
                      <a:pt x="458" y="1579"/>
                    </a:lnTo>
                    <a:lnTo>
                      <a:pt x="469" y="1584"/>
                    </a:lnTo>
                    <a:lnTo>
                      <a:pt x="480" y="1590"/>
                    </a:lnTo>
                    <a:lnTo>
                      <a:pt x="466" y="1569"/>
                    </a:lnTo>
                    <a:lnTo>
                      <a:pt x="450" y="1550"/>
                    </a:lnTo>
                    <a:lnTo>
                      <a:pt x="436" y="1531"/>
                    </a:lnTo>
                    <a:lnTo>
                      <a:pt x="423" y="1515"/>
                    </a:lnTo>
                    <a:lnTo>
                      <a:pt x="404" y="1486"/>
                    </a:lnTo>
                    <a:lnTo>
                      <a:pt x="393" y="1465"/>
                    </a:lnTo>
                    <a:lnTo>
                      <a:pt x="389" y="1446"/>
                    </a:lnTo>
                    <a:lnTo>
                      <a:pt x="391" y="1432"/>
                    </a:lnTo>
                    <a:lnTo>
                      <a:pt x="393" y="1419"/>
                    </a:lnTo>
                    <a:lnTo>
                      <a:pt x="396" y="1411"/>
                    </a:lnTo>
                    <a:lnTo>
                      <a:pt x="401" y="1406"/>
                    </a:lnTo>
                    <a:lnTo>
                      <a:pt x="404" y="1403"/>
                    </a:lnTo>
                    <a:lnTo>
                      <a:pt x="466" y="1357"/>
                    </a:lnTo>
                    <a:lnTo>
                      <a:pt x="526" y="1315"/>
                    </a:lnTo>
                    <a:lnTo>
                      <a:pt x="590" y="1275"/>
                    </a:lnTo>
                    <a:lnTo>
                      <a:pt x="653" y="1243"/>
                    </a:lnTo>
                    <a:lnTo>
                      <a:pt x="715" y="1211"/>
                    </a:lnTo>
                    <a:lnTo>
                      <a:pt x="780" y="1185"/>
                    </a:lnTo>
                    <a:lnTo>
                      <a:pt x="843" y="1159"/>
                    </a:lnTo>
                    <a:lnTo>
                      <a:pt x="910" y="1136"/>
                    </a:lnTo>
                    <a:lnTo>
                      <a:pt x="922" y="1131"/>
                    </a:lnTo>
                    <a:lnTo>
                      <a:pt x="938" y="1125"/>
                    </a:lnTo>
                    <a:lnTo>
                      <a:pt x="919" y="1110"/>
                    </a:lnTo>
                    <a:lnTo>
                      <a:pt x="903" y="1095"/>
                    </a:lnTo>
                    <a:lnTo>
                      <a:pt x="871" y="1061"/>
                    </a:lnTo>
                    <a:lnTo>
                      <a:pt x="852" y="1033"/>
                    </a:lnTo>
                    <a:lnTo>
                      <a:pt x="839" y="1005"/>
                    </a:lnTo>
                    <a:lnTo>
                      <a:pt x="833" y="982"/>
                    </a:lnTo>
                    <a:lnTo>
                      <a:pt x="830" y="960"/>
                    </a:lnTo>
                    <a:lnTo>
                      <a:pt x="832" y="944"/>
                    </a:lnTo>
                    <a:lnTo>
                      <a:pt x="833" y="933"/>
                    </a:lnTo>
                    <a:lnTo>
                      <a:pt x="837" y="930"/>
                    </a:lnTo>
                    <a:lnTo>
                      <a:pt x="841" y="905"/>
                    </a:lnTo>
                    <a:lnTo>
                      <a:pt x="846" y="883"/>
                    </a:lnTo>
                    <a:lnTo>
                      <a:pt x="852" y="859"/>
                    </a:lnTo>
                    <a:lnTo>
                      <a:pt x="857" y="837"/>
                    </a:lnTo>
                    <a:lnTo>
                      <a:pt x="863" y="815"/>
                    </a:lnTo>
                    <a:lnTo>
                      <a:pt x="868" y="792"/>
                    </a:lnTo>
                    <a:lnTo>
                      <a:pt x="875" y="770"/>
                    </a:lnTo>
                    <a:lnTo>
                      <a:pt x="880" y="747"/>
                    </a:lnTo>
                    <a:lnTo>
                      <a:pt x="882" y="736"/>
                    </a:lnTo>
                    <a:lnTo>
                      <a:pt x="886" y="725"/>
                    </a:lnTo>
                    <a:lnTo>
                      <a:pt x="887" y="714"/>
                    </a:lnTo>
                    <a:lnTo>
                      <a:pt x="892" y="704"/>
                    </a:lnTo>
                    <a:lnTo>
                      <a:pt x="878" y="704"/>
                    </a:lnTo>
                    <a:lnTo>
                      <a:pt x="865" y="704"/>
                    </a:lnTo>
                    <a:lnTo>
                      <a:pt x="852" y="704"/>
                    </a:lnTo>
                    <a:lnTo>
                      <a:pt x="841" y="704"/>
                    </a:lnTo>
                    <a:lnTo>
                      <a:pt x="835" y="702"/>
                    </a:lnTo>
                    <a:lnTo>
                      <a:pt x="826" y="702"/>
                    </a:lnTo>
                    <a:lnTo>
                      <a:pt x="810" y="702"/>
                    </a:lnTo>
                    <a:lnTo>
                      <a:pt x="789" y="702"/>
                    </a:lnTo>
                    <a:lnTo>
                      <a:pt x="761" y="701"/>
                    </a:lnTo>
                    <a:lnTo>
                      <a:pt x="733" y="701"/>
                    </a:lnTo>
                    <a:lnTo>
                      <a:pt x="700" y="698"/>
                    </a:lnTo>
                    <a:lnTo>
                      <a:pt x="664" y="696"/>
                    </a:lnTo>
                    <a:lnTo>
                      <a:pt x="645" y="693"/>
                    </a:lnTo>
                    <a:lnTo>
                      <a:pt x="631" y="688"/>
                    </a:lnTo>
                    <a:lnTo>
                      <a:pt x="618" y="682"/>
                    </a:lnTo>
                    <a:lnTo>
                      <a:pt x="607" y="674"/>
                    </a:lnTo>
                    <a:lnTo>
                      <a:pt x="596" y="664"/>
                    </a:lnTo>
                    <a:lnTo>
                      <a:pt x="590" y="655"/>
                    </a:lnTo>
                    <a:lnTo>
                      <a:pt x="583" y="643"/>
                    </a:lnTo>
                    <a:lnTo>
                      <a:pt x="579" y="637"/>
                    </a:lnTo>
                    <a:lnTo>
                      <a:pt x="573" y="619"/>
                    </a:lnTo>
                    <a:lnTo>
                      <a:pt x="573" y="616"/>
                    </a:lnTo>
                    <a:lnTo>
                      <a:pt x="569" y="602"/>
                    </a:lnTo>
                    <a:lnTo>
                      <a:pt x="567" y="591"/>
                    </a:lnTo>
                    <a:lnTo>
                      <a:pt x="564" y="579"/>
                    </a:lnTo>
                    <a:lnTo>
                      <a:pt x="564" y="568"/>
                    </a:lnTo>
                    <a:lnTo>
                      <a:pt x="545" y="578"/>
                    </a:lnTo>
                    <a:lnTo>
                      <a:pt x="529" y="589"/>
                    </a:lnTo>
                    <a:lnTo>
                      <a:pt x="502" y="606"/>
                    </a:lnTo>
                    <a:lnTo>
                      <a:pt x="478" y="623"/>
                    </a:lnTo>
                    <a:lnTo>
                      <a:pt x="452" y="640"/>
                    </a:lnTo>
                    <a:lnTo>
                      <a:pt x="428" y="659"/>
                    </a:lnTo>
                    <a:lnTo>
                      <a:pt x="402" y="677"/>
                    </a:lnTo>
                    <a:lnTo>
                      <a:pt x="377" y="698"/>
                    </a:lnTo>
                    <a:lnTo>
                      <a:pt x="352" y="719"/>
                    </a:lnTo>
                    <a:lnTo>
                      <a:pt x="330" y="741"/>
                    </a:lnTo>
                    <a:lnTo>
                      <a:pt x="324" y="744"/>
                    </a:lnTo>
                    <a:lnTo>
                      <a:pt x="319" y="747"/>
                    </a:lnTo>
                    <a:lnTo>
                      <a:pt x="314" y="734"/>
                    </a:lnTo>
                    <a:lnTo>
                      <a:pt x="317" y="717"/>
                    </a:lnTo>
                    <a:lnTo>
                      <a:pt x="322" y="653"/>
                    </a:lnTo>
                    <a:lnTo>
                      <a:pt x="328" y="591"/>
                    </a:lnTo>
                    <a:lnTo>
                      <a:pt x="333" y="528"/>
                    </a:lnTo>
                    <a:lnTo>
                      <a:pt x="339" y="467"/>
                    </a:lnTo>
                    <a:lnTo>
                      <a:pt x="344" y="405"/>
                    </a:lnTo>
                    <a:lnTo>
                      <a:pt x="350" y="343"/>
                    </a:lnTo>
                    <a:lnTo>
                      <a:pt x="355" y="280"/>
                    </a:lnTo>
                    <a:lnTo>
                      <a:pt x="363" y="221"/>
                    </a:lnTo>
                    <a:lnTo>
                      <a:pt x="363" y="203"/>
                    </a:lnTo>
                    <a:lnTo>
                      <a:pt x="363" y="191"/>
                    </a:lnTo>
                    <a:lnTo>
                      <a:pt x="365" y="173"/>
                    </a:lnTo>
                    <a:lnTo>
                      <a:pt x="369" y="160"/>
                    </a:lnTo>
                    <a:lnTo>
                      <a:pt x="355" y="168"/>
                    </a:lnTo>
                    <a:lnTo>
                      <a:pt x="342" y="175"/>
                    </a:lnTo>
                    <a:lnTo>
                      <a:pt x="331" y="183"/>
                    </a:lnTo>
                    <a:lnTo>
                      <a:pt x="320" y="192"/>
                    </a:lnTo>
                    <a:lnTo>
                      <a:pt x="300" y="203"/>
                    </a:lnTo>
                    <a:lnTo>
                      <a:pt x="281" y="216"/>
                    </a:lnTo>
                    <a:lnTo>
                      <a:pt x="260" y="229"/>
                    </a:lnTo>
                    <a:lnTo>
                      <a:pt x="242" y="245"/>
                    </a:lnTo>
                    <a:lnTo>
                      <a:pt x="222" y="258"/>
                    </a:lnTo>
                    <a:lnTo>
                      <a:pt x="205" y="274"/>
                    </a:lnTo>
                    <a:lnTo>
                      <a:pt x="184" y="290"/>
                    </a:lnTo>
                    <a:lnTo>
                      <a:pt x="168" y="307"/>
                    </a:lnTo>
                    <a:lnTo>
                      <a:pt x="146" y="267"/>
                    </a:lnTo>
                    <a:lnTo>
                      <a:pt x="125" y="228"/>
                    </a:lnTo>
                    <a:lnTo>
                      <a:pt x="105" y="191"/>
                    </a:lnTo>
                    <a:lnTo>
                      <a:pt x="84" y="152"/>
                    </a:lnTo>
                    <a:lnTo>
                      <a:pt x="64" y="115"/>
                    </a:lnTo>
                    <a:lnTo>
                      <a:pt x="43" y="79"/>
                    </a:lnTo>
                    <a:lnTo>
                      <a:pt x="23" y="42"/>
                    </a:lnTo>
                    <a:lnTo>
                      <a:pt x="4" y="5"/>
                    </a:lnTo>
                    <a:lnTo>
                      <a:pt x="0" y="2"/>
                    </a:lnTo>
                    <a:lnTo>
                      <a:pt x="0" y="0"/>
                    </a:lnTo>
                    <a:lnTo>
                      <a:pt x="8" y="63"/>
                    </a:lnTo>
                    <a:lnTo>
                      <a:pt x="24" y="96"/>
                    </a:lnTo>
                    <a:lnTo>
                      <a:pt x="45" y="130"/>
                    </a:lnTo>
                    <a:lnTo>
                      <a:pt x="64" y="165"/>
                    </a:lnTo>
                    <a:lnTo>
                      <a:pt x="84" y="202"/>
                    </a:lnTo>
                    <a:lnTo>
                      <a:pt x="103" y="235"/>
                    </a:lnTo>
                    <a:lnTo>
                      <a:pt x="124" y="271"/>
                    </a:lnTo>
                    <a:lnTo>
                      <a:pt x="141" y="307"/>
                    </a:lnTo>
                    <a:lnTo>
                      <a:pt x="162" y="3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2" name="Freeform 3307"/>
              <p:cNvSpPr>
                <a:spLocks noChangeAspect="1"/>
              </p:cNvSpPr>
              <p:nvPr/>
            </p:nvSpPr>
            <p:spPr bwMode="auto">
              <a:xfrm rot="-8489556" flipH="1" flipV="1">
                <a:off x="5585037" y="2004543"/>
                <a:ext cx="139816" cy="342704"/>
              </a:xfrm>
              <a:custGeom>
                <a:avLst/>
                <a:gdLst>
                  <a:gd name="T0" fmla="*/ 2147483647 w 977"/>
                  <a:gd name="T1" fmla="*/ 2147483647 h 1897"/>
                  <a:gd name="T2" fmla="*/ 2147483647 w 977"/>
                  <a:gd name="T3" fmla="*/ 2147483647 h 1897"/>
                  <a:gd name="T4" fmla="*/ 2147483647 w 977"/>
                  <a:gd name="T5" fmla="*/ 2147483647 h 1897"/>
                  <a:gd name="T6" fmla="*/ 2147483647 w 977"/>
                  <a:gd name="T7" fmla="*/ 2147483647 h 1897"/>
                  <a:gd name="T8" fmla="*/ 2147483647 w 977"/>
                  <a:gd name="T9" fmla="*/ 2147483647 h 1897"/>
                  <a:gd name="T10" fmla="*/ 2147483647 w 977"/>
                  <a:gd name="T11" fmla="*/ 2147483647 h 1897"/>
                  <a:gd name="T12" fmla="*/ 2147483647 w 977"/>
                  <a:gd name="T13" fmla="*/ 2147483647 h 1897"/>
                  <a:gd name="T14" fmla="*/ 2147483647 w 977"/>
                  <a:gd name="T15" fmla="*/ 2147483647 h 1897"/>
                  <a:gd name="T16" fmla="*/ 2147483647 w 977"/>
                  <a:gd name="T17" fmla="*/ 2147483647 h 1897"/>
                  <a:gd name="T18" fmla="*/ 2147483647 w 977"/>
                  <a:gd name="T19" fmla="*/ 2147483647 h 1897"/>
                  <a:gd name="T20" fmla="*/ 2147483647 w 977"/>
                  <a:gd name="T21" fmla="*/ 2147483647 h 1897"/>
                  <a:gd name="T22" fmla="*/ 2147483647 w 977"/>
                  <a:gd name="T23" fmla="*/ 2147483647 h 1897"/>
                  <a:gd name="T24" fmla="*/ 2147483647 w 977"/>
                  <a:gd name="T25" fmla="*/ 2147483647 h 1897"/>
                  <a:gd name="T26" fmla="*/ 2147483647 w 977"/>
                  <a:gd name="T27" fmla="*/ 2147483647 h 1897"/>
                  <a:gd name="T28" fmla="*/ 2147483647 w 977"/>
                  <a:gd name="T29" fmla="*/ 2147483647 h 1897"/>
                  <a:gd name="T30" fmla="*/ 2147483647 w 977"/>
                  <a:gd name="T31" fmla="*/ 2147483647 h 1897"/>
                  <a:gd name="T32" fmla="*/ 2147483647 w 977"/>
                  <a:gd name="T33" fmla="*/ 2147483647 h 1897"/>
                  <a:gd name="T34" fmla="*/ 2147483647 w 977"/>
                  <a:gd name="T35" fmla="*/ 2147483647 h 1897"/>
                  <a:gd name="T36" fmla="*/ 2147483647 w 977"/>
                  <a:gd name="T37" fmla="*/ 2147483647 h 1897"/>
                  <a:gd name="T38" fmla="*/ 2147483647 w 977"/>
                  <a:gd name="T39" fmla="*/ 2147483647 h 1897"/>
                  <a:gd name="T40" fmla="*/ 2147483647 w 977"/>
                  <a:gd name="T41" fmla="*/ 2147483647 h 1897"/>
                  <a:gd name="T42" fmla="*/ 2147483647 w 977"/>
                  <a:gd name="T43" fmla="*/ 2147483647 h 1897"/>
                  <a:gd name="T44" fmla="*/ 2147483647 w 977"/>
                  <a:gd name="T45" fmla="*/ 2147483647 h 1897"/>
                  <a:gd name="T46" fmla="*/ 2147483647 w 977"/>
                  <a:gd name="T47" fmla="*/ 2147483647 h 1897"/>
                  <a:gd name="T48" fmla="*/ 2147483647 w 977"/>
                  <a:gd name="T49" fmla="*/ 2147483647 h 1897"/>
                  <a:gd name="T50" fmla="*/ 2147483647 w 977"/>
                  <a:gd name="T51" fmla="*/ 2147483647 h 1897"/>
                  <a:gd name="T52" fmla="*/ 2147483647 w 977"/>
                  <a:gd name="T53" fmla="*/ 2147483647 h 1897"/>
                  <a:gd name="T54" fmla="*/ 2147483647 w 977"/>
                  <a:gd name="T55" fmla="*/ 2147483647 h 1897"/>
                  <a:gd name="T56" fmla="*/ 2147483647 w 977"/>
                  <a:gd name="T57" fmla="*/ 2147483647 h 1897"/>
                  <a:gd name="T58" fmla="*/ 2147483647 w 977"/>
                  <a:gd name="T59" fmla="*/ 2147483647 h 1897"/>
                  <a:gd name="T60" fmla="*/ 2147483647 w 977"/>
                  <a:gd name="T61" fmla="*/ 2147483647 h 1897"/>
                  <a:gd name="T62" fmla="*/ 2147483647 w 977"/>
                  <a:gd name="T63" fmla="*/ 2147483647 h 1897"/>
                  <a:gd name="T64" fmla="*/ 2147483647 w 977"/>
                  <a:gd name="T65" fmla="*/ 2147483647 h 1897"/>
                  <a:gd name="T66" fmla="*/ 2147483647 w 977"/>
                  <a:gd name="T67" fmla="*/ 2147483647 h 1897"/>
                  <a:gd name="T68" fmla="*/ 2147483647 w 977"/>
                  <a:gd name="T69" fmla="*/ 2147483647 h 1897"/>
                  <a:gd name="T70" fmla="*/ 2147483647 w 977"/>
                  <a:gd name="T71" fmla="*/ 2147483647 h 1897"/>
                  <a:gd name="T72" fmla="*/ 2147483647 w 977"/>
                  <a:gd name="T73" fmla="*/ 2147483647 h 1897"/>
                  <a:gd name="T74" fmla="*/ 2147483647 w 977"/>
                  <a:gd name="T75" fmla="*/ 2147483647 h 1897"/>
                  <a:gd name="T76" fmla="*/ 2147483647 w 977"/>
                  <a:gd name="T77" fmla="*/ 2147483647 h 1897"/>
                  <a:gd name="T78" fmla="*/ 2147483647 w 977"/>
                  <a:gd name="T79" fmla="*/ 2147483647 h 1897"/>
                  <a:gd name="T80" fmla="*/ 2147483647 w 977"/>
                  <a:gd name="T81" fmla="*/ 2147483647 h 1897"/>
                  <a:gd name="T82" fmla="*/ 2147483647 w 977"/>
                  <a:gd name="T83" fmla="*/ 2147483647 h 1897"/>
                  <a:gd name="T84" fmla="*/ 2147483647 w 977"/>
                  <a:gd name="T85" fmla="*/ 2147483647 h 1897"/>
                  <a:gd name="T86" fmla="*/ 2147483647 w 977"/>
                  <a:gd name="T87" fmla="*/ 2147483647 h 1897"/>
                  <a:gd name="T88" fmla="*/ 2147483647 w 977"/>
                  <a:gd name="T89" fmla="*/ 2147483647 h 1897"/>
                  <a:gd name="T90" fmla="*/ 2147483647 w 977"/>
                  <a:gd name="T91" fmla="*/ 0 h 18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77"/>
                  <a:gd name="T139" fmla="*/ 0 h 1897"/>
                  <a:gd name="T140" fmla="*/ 977 w 977"/>
                  <a:gd name="T141" fmla="*/ 1897 h 18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77" h="1897">
                    <a:moveTo>
                      <a:pt x="811" y="0"/>
                    </a:moveTo>
                    <a:lnTo>
                      <a:pt x="789" y="42"/>
                    </a:lnTo>
                    <a:lnTo>
                      <a:pt x="767" y="85"/>
                    </a:lnTo>
                    <a:lnTo>
                      <a:pt x="744" y="130"/>
                    </a:lnTo>
                    <a:lnTo>
                      <a:pt x="724" y="175"/>
                    </a:lnTo>
                    <a:lnTo>
                      <a:pt x="702" y="218"/>
                    </a:lnTo>
                    <a:lnTo>
                      <a:pt x="681" y="266"/>
                    </a:lnTo>
                    <a:lnTo>
                      <a:pt x="661" y="311"/>
                    </a:lnTo>
                    <a:lnTo>
                      <a:pt x="640" y="362"/>
                    </a:lnTo>
                    <a:lnTo>
                      <a:pt x="618" y="344"/>
                    </a:lnTo>
                    <a:lnTo>
                      <a:pt x="597" y="330"/>
                    </a:lnTo>
                    <a:lnTo>
                      <a:pt x="578" y="314"/>
                    </a:lnTo>
                    <a:lnTo>
                      <a:pt x="557" y="301"/>
                    </a:lnTo>
                    <a:lnTo>
                      <a:pt x="534" y="284"/>
                    </a:lnTo>
                    <a:lnTo>
                      <a:pt x="515" y="271"/>
                    </a:lnTo>
                    <a:lnTo>
                      <a:pt x="495" y="258"/>
                    </a:lnTo>
                    <a:lnTo>
                      <a:pt x="474" y="247"/>
                    </a:lnTo>
                    <a:lnTo>
                      <a:pt x="479" y="311"/>
                    </a:lnTo>
                    <a:lnTo>
                      <a:pt x="485" y="376"/>
                    </a:lnTo>
                    <a:lnTo>
                      <a:pt x="491" y="442"/>
                    </a:lnTo>
                    <a:lnTo>
                      <a:pt x="498" y="508"/>
                    </a:lnTo>
                    <a:lnTo>
                      <a:pt x="504" y="572"/>
                    </a:lnTo>
                    <a:lnTo>
                      <a:pt x="511" y="637"/>
                    </a:lnTo>
                    <a:lnTo>
                      <a:pt x="516" y="704"/>
                    </a:lnTo>
                    <a:lnTo>
                      <a:pt x="523" y="771"/>
                    </a:lnTo>
                    <a:lnTo>
                      <a:pt x="523" y="775"/>
                    </a:lnTo>
                    <a:lnTo>
                      <a:pt x="523" y="784"/>
                    </a:lnTo>
                    <a:lnTo>
                      <a:pt x="521" y="797"/>
                    </a:lnTo>
                    <a:lnTo>
                      <a:pt x="521" y="815"/>
                    </a:lnTo>
                    <a:lnTo>
                      <a:pt x="515" y="828"/>
                    </a:lnTo>
                    <a:lnTo>
                      <a:pt x="508" y="839"/>
                    </a:lnTo>
                    <a:lnTo>
                      <a:pt x="493" y="840"/>
                    </a:lnTo>
                    <a:lnTo>
                      <a:pt x="474" y="837"/>
                    </a:lnTo>
                    <a:lnTo>
                      <a:pt x="450" y="818"/>
                    </a:lnTo>
                    <a:lnTo>
                      <a:pt x="427" y="802"/>
                    </a:lnTo>
                    <a:lnTo>
                      <a:pt x="405" y="784"/>
                    </a:lnTo>
                    <a:lnTo>
                      <a:pt x="383" y="770"/>
                    </a:lnTo>
                    <a:lnTo>
                      <a:pt x="359" y="752"/>
                    </a:lnTo>
                    <a:lnTo>
                      <a:pt x="337" y="738"/>
                    </a:lnTo>
                    <a:lnTo>
                      <a:pt x="314" y="722"/>
                    </a:lnTo>
                    <a:lnTo>
                      <a:pt x="292" y="707"/>
                    </a:lnTo>
                    <a:lnTo>
                      <a:pt x="291" y="711"/>
                    </a:lnTo>
                    <a:lnTo>
                      <a:pt x="286" y="725"/>
                    </a:lnTo>
                    <a:lnTo>
                      <a:pt x="281" y="743"/>
                    </a:lnTo>
                    <a:lnTo>
                      <a:pt x="272" y="768"/>
                    </a:lnTo>
                    <a:lnTo>
                      <a:pt x="256" y="790"/>
                    </a:lnTo>
                    <a:lnTo>
                      <a:pt x="238" y="813"/>
                    </a:lnTo>
                    <a:lnTo>
                      <a:pt x="213" y="829"/>
                    </a:lnTo>
                    <a:lnTo>
                      <a:pt x="184" y="843"/>
                    </a:lnTo>
                    <a:lnTo>
                      <a:pt x="148" y="845"/>
                    </a:lnTo>
                    <a:lnTo>
                      <a:pt x="119" y="848"/>
                    </a:lnTo>
                    <a:lnTo>
                      <a:pt x="91" y="850"/>
                    </a:lnTo>
                    <a:lnTo>
                      <a:pt x="69" y="854"/>
                    </a:lnTo>
                    <a:lnTo>
                      <a:pt x="48" y="854"/>
                    </a:lnTo>
                    <a:lnTo>
                      <a:pt x="36" y="854"/>
                    </a:lnTo>
                    <a:lnTo>
                      <a:pt x="26" y="854"/>
                    </a:lnTo>
                    <a:lnTo>
                      <a:pt x="24" y="856"/>
                    </a:lnTo>
                    <a:lnTo>
                      <a:pt x="28" y="880"/>
                    </a:lnTo>
                    <a:lnTo>
                      <a:pt x="34" y="909"/>
                    </a:lnTo>
                    <a:lnTo>
                      <a:pt x="39" y="933"/>
                    </a:lnTo>
                    <a:lnTo>
                      <a:pt x="45" y="962"/>
                    </a:lnTo>
                    <a:lnTo>
                      <a:pt x="48" y="986"/>
                    </a:lnTo>
                    <a:lnTo>
                      <a:pt x="53" y="1013"/>
                    </a:lnTo>
                    <a:lnTo>
                      <a:pt x="59" y="1039"/>
                    </a:lnTo>
                    <a:lnTo>
                      <a:pt x="66" y="1067"/>
                    </a:lnTo>
                    <a:lnTo>
                      <a:pt x="66" y="1070"/>
                    </a:lnTo>
                    <a:lnTo>
                      <a:pt x="67" y="1083"/>
                    </a:lnTo>
                    <a:lnTo>
                      <a:pt x="69" y="1106"/>
                    </a:lnTo>
                    <a:lnTo>
                      <a:pt x="69" y="1134"/>
                    </a:lnTo>
                    <a:lnTo>
                      <a:pt x="61" y="1166"/>
                    </a:lnTo>
                    <a:lnTo>
                      <a:pt x="50" y="1206"/>
                    </a:lnTo>
                    <a:lnTo>
                      <a:pt x="30" y="1245"/>
                    </a:lnTo>
                    <a:lnTo>
                      <a:pt x="0" y="1291"/>
                    </a:lnTo>
                    <a:lnTo>
                      <a:pt x="56" y="1319"/>
                    </a:lnTo>
                    <a:lnTo>
                      <a:pt x="112" y="1347"/>
                    </a:lnTo>
                    <a:lnTo>
                      <a:pt x="167" y="1375"/>
                    </a:lnTo>
                    <a:lnTo>
                      <a:pt x="226" y="1403"/>
                    </a:lnTo>
                    <a:lnTo>
                      <a:pt x="281" y="1432"/>
                    </a:lnTo>
                    <a:lnTo>
                      <a:pt x="337" y="1459"/>
                    </a:lnTo>
                    <a:lnTo>
                      <a:pt x="394" y="1490"/>
                    </a:lnTo>
                    <a:lnTo>
                      <a:pt x="454" y="1523"/>
                    </a:lnTo>
                    <a:lnTo>
                      <a:pt x="459" y="1529"/>
                    </a:lnTo>
                    <a:lnTo>
                      <a:pt x="465" y="1539"/>
                    </a:lnTo>
                    <a:lnTo>
                      <a:pt x="473" y="1555"/>
                    </a:lnTo>
                    <a:lnTo>
                      <a:pt x="473" y="1576"/>
                    </a:lnTo>
                    <a:lnTo>
                      <a:pt x="470" y="1605"/>
                    </a:lnTo>
                    <a:lnTo>
                      <a:pt x="459" y="1638"/>
                    </a:lnTo>
                    <a:lnTo>
                      <a:pt x="443" y="1684"/>
                    </a:lnTo>
                    <a:lnTo>
                      <a:pt x="487" y="1644"/>
                    </a:lnTo>
                    <a:lnTo>
                      <a:pt x="531" y="1605"/>
                    </a:lnTo>
                    <a:lnTo>
                      <a:pt x="575" y="1565"/>
                    </a:lnTo>
                    <a:lnTo>
                      <a:pt x="622" y="1531"/>
                    </a:lnTo>
                    <a:lnTo>
                      <a:pt x="667" y="1498"/>
                    </a:lnTo>
                    <a:lnTo>
                      <a:pt x="713" y="1466"/>
                    </a:lnTo>
                    <a:lnTo>
                      <a:pt x="760" y="1434"/>
                    </a:lnTo>
                    <a:lnTo>
                      <a:pt x="808" y="1407"/>
                    </a:lnTo>
                    <a:lnTo>
                      <a:pt x="804" y="1448"/>
                    </a:lnTo>
                    <a:lnTo>
                      <a:pt x="800" y="1507"/>
                    </a:lnTo>
                    <a:lnTo>
                      <a:pt x="797" y="1574"/>
                    </a:lnTo>
                    <a:lnTo>
                      <a:pt x="793" y="1650"/>
                    </a:lnTo>
                    <a:lnTo>
                      <a:pt x="787" y="1719"/>
                    </a:lnTo>
                    <a:lnTo>
                      <a:pt x="782" y="1784"/>
                    </a:lnTo>
                    <a:lnTo>
                      <a:pt x="776" y="1833"/>
                    </a:lnTo>
                    <a:lnTo>
                      <a:pt x="774" y="1865"/>
                    </a:lnTo>
                    <a:lnTo>
                      <a:pt x="771" y="1880"/>
                    </a:lnTo>
                    <a:lnTo>
                      <a:pt x="774" y="1890"/>
                    </a:lnTo>
                    <a:lnTo>
                      <a:pt x="779" y="1895"/>
                    </a:lnTo>
                    <a:lnTo>
                      <a:pt x="787" y="1897"/>
                    </a:lnTo>
                    <a:lnTo>
                      <a:pt x="800" y="1892"/>
                    </a:lnTo>
                    <a:lnTo>
                      <a:pt x="808" y="1890"/>
                    </a:lnTo>
                    <a:lnTo>
                      <a:pt x="816" y="1887"/>
                    </a:lnTo>
                    <a:lnTo>
                      <a:pt x="834" y="1880"/>
                    </a:lnTo>
                    <a:lnTo>
                      <a:pt x="841" y="1872"/>
                    </a:lnTo>
                    <a:lnTo>
                      <a:pt x="851" y="1865"/>
                    </a:lnTo>
                    <a:lnTo>
                      <a:pt x="857" y="1852"/>
                    </a:lnTo>
                    <a:lnTo>
                      <a:pt x="858" y="1840"/>
                    </a:lnTo>
                    <a:lnTo>
                      <a:pt x="854" y="1815"/>
                    </a:lnTo>
                    <a:lnTo>
                      <a:pt x="852" y="1769"/>
                    </a:lnTo>
                    <a:lnTo>
                      <a:pt x="849" y="1709"/>
                    </a:lnTo>
                    <a:lnTo>
                      <a:pt x="849" y="1642"/>
                    </a:lnTo>
                    <a:lnTo>
                      <a:pt x="845" y="1571"/>
                    </a:lnTo>
                    <a:lnTo>
                      <a:pt x="843" y="1503"/>
                    </a:lnTo>
                    <a:lnTo>
                      <a:pt x="841" y="1443"/>
                    </a:lnTo>
                    <a:lnTo>
                      <a:pt x="841" y="1400"/>
                    </a:lnTo>
                    <a:lnTo>
                      <a:pt x="858" y="1400"/>
                    </a:lnTo>
                    <a:lnTo>
                      <a:pt x="874" y="1402"/>
                    </a:lnTo>
                    <a:lnTo>
                      <a:pt x="892" y="1403"/>
                    </a:lnTo>
                    <a:lnTo>
                      <a:pt x="909" y="1407"/>
                    </a:lnTo>
                    <a:lnTo>
                      <a:pt x="925" y="1409"/>
                    </a:lnTo>
                    <a:lnTo>
                      <a:pt x="942" y="1414"/>
                    </a:lnTo>
                    <a:lnTo>
                      <a:pt x="958" y="1416"/>
                    </a:lnTo>
                    <a:lnTo>
                      <a:pt x="977" y="1422"/>
                    </a:lnTo>
                    <a:lnTo>
                      <a:pt x="836" y="44"/>
                    </a:lnTo>
                    <a:lnTo>
                      <a:pt x="828" y="32"/>
                    </a:lnTo>
                    <a:lnTo>
                      <a:pt x="822" y="21"/>
                    </a:lnTo>
                    <a:lnTo>
                      <a:pt x="817" y="10"/>
                    </a:lnTo>
                    <a:lnTo>
                      <a:pt x="811" y="0"/>
                    </a:lnTo>
                    <a:close/>
                  </a:path>
                </a:pathLst>
              </a:custGeom>
              <a:solidFill>
                <a:srgbClr val="F90C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3" name="Freeform 3308"/>
              <p:cNvSpPr>
                <a:spLocks noChangeAspect="1"/>
              </p:cNvSpPr>
              <p:nvPr/>
            </p:nvSpPr>
            <p:spPr bwMode="auto">
              <a:xfrm rot="-8489556" flipH="1" flipV="1">
                <a:off x="5696576" y="2095600"/>
                <a:ext cx="127248" cy="264892"/>
              </a:xfrm>
              <a:custGeom>
                <a:avLst/>
                <a:gdLst>
                  <a:gd name="T0" fmla="*/ 2147483647 w 884"/>
                  <a:gd name="T1" fmla="*/ 2147483647 h 1465"/>
                  <a:gd name="T2" fmla="*/ 2147483647 w 884"/>
                  <a:gd name="T3" fmla="*/ 2147483647 h 1465"/>
                  <a:gd name="T4" fmla="*/ 2147483647 w 884"/>
                  <a:gd name="T5" fmla="*/ 2147483647 h 1465"/>
                  <a:gd name="T6" fmla="*/ 2147483647 w 884"/>
                  <a:gd name="T7" fmla="*/ 2147483647 h 1465"/>
                  <a:gd name="T8" fmla="*/ 2147483647 w 884"/>
                  <a:gd name="T9" fmla="*/ 2147483647 h 1465"/>
                  <a:gd name="T10" fmla="*/ 2147483647 w 884"/>
                  <a:gd name="T11" fmla="*/ 2147483647 h 1465"/>
                  <a:gd name="T12" fmla="*/ 2147483647 w 884"/>
                  <a:gd name="T13" fmla="*/ 2147483647 h 1465"/>
                  <a:gd name="T14" fmla="*/ 2147483647 w 884"/>
                  <a:gd name="T15" fmla="*/ 2147483647 h 1465"/>
                  <a:gd name="T16" fmla="*/ 2147483647 w 884"/>
                  <a:gd name="T17" fmla="*/ 2147483647 h 1465"/>
                  <a:gd name="T18" fmla="*/ 2147483647 w 884"/>
                  <a:gd name="T19" fmla="*/ 2147483647 h 1465"/>
                  <a:gd name="T20" fmla="*/ 2147483647 w 884"/>
                  <a:gd name="T21" fmla="*/ 2147483647 h 1465"/>
                  <a:gd name="T22" fmla="*/ 2147483647 w 884"/>
                  <a:gd name="T23" fmla="*/ 2147483647 h 1465"/>
                  <a:gd name="T24" fmla="*/ 2147483647 w 884"/>
                  <a:gd name="T25" fmla="*/ 2147483647 h 1465"/>
                  <a:gd name="T26" fmla="*/ 2147483647 w 884"/>
                  <a:gd name="T27" fmla="*/ 2147483647 h 1465"/>
                  <a:gd name="T28" fmla="*/ 2147483647 w 884"/>
                  <a:gd name="T29" fmla="*/ 2147483647 h 1465"/>
                  <a:gd name="T30" fmla="*/ 2147483647 w 884"/>
                  <a:gd name="T31" fmla="*/ 2147483647 h 1465"/>
                  <a:gd name="T32" fmla="*/ 2147483647 w 884"/>
                  <a:gd name="T33" fmla="*/ 2147483647 h 1465"/>
                  <a:gd name="T34" fmla="*/ 2147483647 w 884"/>
                  <a:gd name="T35" fmla="*/ 2147483647 h 1465"/>
                  <a:gd name="T36" fmla="*/ 2147483647 w 884"/>
                  <a:gd name="T37" fmla="*/ 2147483647 h 1465"/>
                  <a:gd name="T38" fmla="*/ 2147483647 w 884"/>
                  <a:gd name="T39" fmla="*/ 2147483647 h 1465"/>
                  <a:gd name="T40" fmla="*/ 2147483647 w 884"/>
                  <a:gd name="T41" fmla="*/ 2147483647 h 1465"/>
                  <a:gd name="T42" fmla="*/ 2147483647 w 884"/>
                  <a:gd name="T43" fmla="*/ 2147483647 h 1465"/>
                  <a:gd name="T44" fmla="*/ 2147483647 w 884"/>
                  <a:gd name="T45" fmla="*/ 2147483647 h 1465"/>
                  <a:gd name="T46" fmla="*/ 2147483647 w 884"/>
                  <a:gd name="T47" fmla="*/ 2147483647 h 1465"/>
                  <a:gd name="T48" fmla="*/ 2147483647 w 884"/>
                  <a:gd name="T49" fmla="*/ 2147483647 h 1465"/>
                  <a:gd name="T50" fmla="*/ 2147483647 w 884"/>
                  <a:gd name="T51" fmla="*/ 2147483647 h 1465"/>
                  <a:gd name="T52" fmla="*/ 2147483647 w 884"/>
                  <a:gd name="T53" fmla="*/ 2147483647 h 1465"/>
                  <a:gd name="T54" fmla="*/ 2147483647 w 884"/>
                  <a:gd name="T55" fmla="*/ 2147483647 h 1465"/>
                  <a:gd name="T56" fmla="*/ 2147483647 w 884"/>
                  <a:gd name="T57" fmla="*/ 2147483647 h 1465"/>
                  <a:gd name="T58" fmla="*/ 2147483647 w 884"/>
                  <a:gd name="T59" fmla="*/ 2147483647 h 1465"/>
                  <a:gd name="T60" fmla="*/ 2147483647 w 884"/>
                  <a:gd name="T61" fmla="*/ 2147483647 h 1465"/>
                  <a:gd name="T62" fmla="*/ 2147483647 w 884"/>
                  <a:gd name="T63" fmla="*/ 2147483647 h 1465"/>
                  <a:gd name="T64" fmla="*/ 2147483647 w 884"/>
                  <a:gd name="T65" fmla="*/ 2147483647 h 1465"/>
                  <a:gd name="T66" fmla="*/ 2147483647 w 884"/>
                  <a:gd name="T67" fmla="*/ 2147483647 h 1465"/>
                  <a:gd name="T68" fmla="*/ 2147483647 w 884"/>
                  <a:gd name="T69" fmla="*/ 2147483647 h 1465"/>
                  <a:gd name="T70" fmla="*/ 2147483647 w 884"/>
                  <a:gd name="T71" fmla="*/ 2147483647 h 1465"/>
                  <a:gd name="T72" fmla="*/ 2147483647 w 884"/>
                  <a:gd name="T73" fmla="*/ 2147483647 h 1465"/>
                  <a:gd name="T74" fmla="*/ 2147483647 w 884"/>
                  <a:gd name="T75" fmla="*/ 2147483647 h 1465"/>
                  <a:gd name="T76" fmla="*/ 2147483647 w 884"/>
                  <a:gd name="T77" fmla="*/ 2147483647 h 1465"/>
                  <a:gd name="T78" fmla="*/ 2147483647 w 884"/>
                  <a:gd name="T79" fmla="*/ 2147483647 h 1465"/>
                  <a:gd name="T80" fmla="*/ 2147483647 w 884"/>
                  <a:gd name="T81" fmla="*/ 2147483647 h 1465"/>
                  <a:gd name="T82" fmla="*/ 2147483647 w 884"/>
                  <a:gd name="T83" fmla="*/ 2147483647 h 1465"/>
                  <a:gd name="T84" fmla="*/ 2147483647 w 884"/>
                  <a:gd name="T85" fmla="*/ 2147483647 h 1465"/>
                  <a:gd name="T86" fmla="*/ 2147483647 w 884"/>
                  <a:gd name="T87" fmla="*/ 2147483647 h 1465"/>
                  <a:gd name="T88" fmla="*/ 2147483647 w 884"/>
                  <a:gd name="T89" fmla="*/ 2147483647 h 1465"/>
                  <a:gd name="T90" fmla="*/ 2147483647 w 884"/>
                  <a:gd name="T91" fmla="*/ 2147483647 h 1465"/>
                  <a:gd name="T92" fmla="*/ 2147483647 w 884"/>
                  <a:gd name="T93" fmla="*/ 2147483647 h 1465"/>
                  <a:gd name="T94" fmla="*/ 2147483647 w 884"/>
                  <a:gd name="T95" fmla="*/ 2147483647 h 1465"/>
                  <a:gd name="T96" fmla="*/ 2147483647 w 884"/>
                  <a:gd name="T97" fmla="*/ 2147483647 h 146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4"/>
                  <a:gd name="T148" fmla="*/ 0 h 1465"/>
                  <a:gd name="T149" fmla="*/ 884 w 884"/>
                  <a:gd name="T150" fmla="*/ 1465 h 146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4" h="1465">
                    <a:moveTo>
                      <a:pt x="379" y="1319"/>
                    </a:moveTo>
                    <a:lnTo>
                      <a:pt x="441" y="1271"/>
                    </a:lnTo>
                    <a:lnTo>
                      <a:pt x="502" y="1230"/>
                    </a:lnTo>
                    <a:lnTo>
                      <a:pt x="565" y="1190"/>
                    </a:lnTo>
                    <a:lnTo>
                      <a:pt x="629" y="1158"/>
                    </a:lnTo>
                    <a:lnTo>
                      <a:pt x="689" y="1126"/>
                    </a:lnTo>
                    <a:lnTo>
                      <a:pt x="753" y="1098"/>
                    </a:lnTo>
                    <a:lnTo>
                      <a:pt x="816" y="1070"/>
                    </a:lnTo>
                    <a:lnTo>
                      <a:pt x="884" y="1047"/>
                    </a:lnTo>
                    <a:lnTo>
                      <a:pt x="846" y="1007"/>
                    </a:lnTo>
                    <a:lnTo>
                      <a:pt x="822" y="972"/>
                    </a:lnTo>
                    <a:lnTo>
                      <a:pt x="805" y="938"/>
                    </a:lnTo>
                    <a:lnTo>
                      <a:pt x="800" y="910"/>
                    </a:lnTo>
                    <a:lnTo>
                      <a:pt x="797" y="884"/>
                    </a:lnTo>
                    <a:lnTo>
                      <a:pt x="800" y="867"/>
                    </a:lnTo>
                    <a:lnTo>
                      <a:pt x="802" y="855"/>
                    </a:lnTo>
                    <a:lnTo>
                      <a:pt x="805" y="852"/>
                    </a:lnTo>
                    <a:lnTo>
                      <a:pt x="808" y="827"/>
                    </a:lnTo>
                    <a:lnTo>
                      <a:pt x="814" y="804"/>
                    </a:lnTo>
                    <a:lnTo>
                      <a:pt x="820" y="782"/>
                    </a:lnTo>
                    <a:lnTo>
                      <a:pt x="825" y="759"/>
                    </a:lnTo>
                    <a:lnTo>
                      <a:pt x="831" y="737"/>
                    </a:lnTo>
                    <a:lnTo>
                      <a:pt x="837" y="714"/>
                    </a:lnTo>
                    <a:lnTo>
                      <a:pt x="843" y="692"/>
                    </a:lnTo>
                    <a:lnTo>
                      <a:pt x="848" y="670"/>
                    </a:lnTo>
                    <a:lnTo>
                      <a:pt x="843" y="667"/>
                    </a:lnTo>
                    <a:lnTo>
                      <a:pt x="833" y="667"/>
                    </a:lnTo>
                    <a:lnTo>
                      <a:pt x="816" y="667"/>
                    </a:lnTo>
                    <a:lnTo>
                      <a:pt x="794" y="667"/>
                    </a:lnTo>
                    <a:lnTo>
                      <a:pt x="765" y="665"/>
                    </a:lnTo>
                    <a:lnTo>
                      <a:pt x="737" y="663"/>
                    </a:lnTo>
                    <a:lnTo>
                      <a:pt x="701" y="662"/>
                    </a:lnTo>
                    <a:lnTo>
                      <a:pt x="664" y="660"/>
                    </a:lnTo>
                    <a:lnTo>
                      <a:pt x="626" y="651"/>
                    </a:lnTo>
                    <a:lnTo>
                      <a:pt x="599" y="638"/>
                    </a:lnTo>
                    <a:lnTo>
                      <a:pt x="577" y="619"/>
                    </a:lnTo>
                    <a:lnTo>
                      <a:pt x="561" y="599"/>
                    </a:lnTo>
                    <a:lnTo>
                      <a:pt x="548" y="579"/>
                    </a:lnTo>
                    <a:lnTo>
                      <a:pt x="543" y="564"/>
                    </a:lnTo>
                    <a:lnTo>
                      <a:pt x="539" y="553"/>
                    </a:lnTo>
                    <a:lnTo>
                      <a:pt x="539" y="548"/>
                    </a:lnTo>
                    <a:lnTo>
                      <a:pt x="512" y="566"/>
                    </a:lnTo>
                    <a:lnTo>
                      <a:pt x="487" y="582"/>
                    </a:lnTo>
                    <a:lnTo>
                      <a:pt x="461" y="599"/>
                    </a:lnTo>
                    <a:lnTo>
                      <a:pt x="437" y="619"/>
                    </a:lnTo>
                    <a:lnTo>
                      <a:pt x="411" y="635"/>
                    </a:lnTo>
                    <a:lnTo>
                      <a:pt x="388" y="656"/>
                    </a:lnTo>
                    <a:lnTo>
                      <a:pt x="363" y="676"/>
                    </a:lnTo>
                    <a:lnTo>
                      <a:pt x="341" y="699"/>
                    </a:lnTo>
                    <a:lnTo>
                      <a:pt x="316" y="707"/>
                    </a:lnTo>
                    <a:lnTo>
                      <a:pt x="301" y="707"/>
                    </a:lnTo>
                    <a:lnTo>
                      <a:pt x="290" y="699"/>
                    </a:lnTo>
                    <a:lnTo>
                      <a:pt x="284" y="688"/>
                    </a:lnTo>
                    <a:lnTo>
                      <a:pt x="281" y="673"/>
                    </a:lnTo>
                    <a:lnTo>
                      <a:pt x="281" y="662"/>
                    </a:lnTo>
                    <a:lnTo>
                      <a:pt x="281" y="652"/>
                    </a:lnTo>
                    <a:lnTo>
                      <a:pt x="282" y="649"/>
                    </a:lnTo>
                    <a:lnTo>
                      <a:pt x="288" y="582"/>
                    </a:lnTo>
                    <a:lnTo>
                      <a:pt x="293" y="521"/>
                    </a:lnTo>
                    <a:lnTo>
                      <a:pt x="299" y="459"/>
                    </a:lnTo>
                    <a:lnTo>
                      <a:pt x="304" y="396"/>
                    </a:lnTo>
                    <a:lnTo>
                      <a:pt x="311" y="334"/>
                    </a:lnTo>
                    <a:lnTo>
                      <a:pt x="316" y="272"/>
                    </a:lnTo>
                    <a:lnTo>
                      <a:pt x="322" y="211"/>
                    </a:lnTo>
                    <a:lnTo>
                      <a:pt x="329" y="150"/>
                    </a:lnTo>
                    <a:lnTo>
                      <a:pt x="306" y="163"/>
                    </a:lnTo>
                    <a:lnTo>
                      <a:pt x="284" y="179"/>
                    </a:lnTo>
                    <a:lnTo>
                      <a:pt x="262" y="195"/>
                    </a:lnTo>
                    <a:lnTo>
                      <a:pt x="241" y="212"/>
                    </a:lnTo>
                    <a:lnTo>
                      <a:pt x="219" y="227"/>
                    </a:lnTo>
                    <a:lnTo>
                      <a:pt x="197" y="244"/>
                    </a:lnTo>
                    <a:lnTo>
                      <a:pt x="175" y="262"/>
                    </a:lnTo>
                    <a:lnTo>
                      <a:pt x="154" y="281"/>
                    </a:lnTo>
                    <a:lnTo>
                      <a:pt x="133" y="244"/>
                    </a:lnTo>
                    <a:lnTo>
                      <a:pt x="116" y="208"/>
                    </a:lnTo>
                    <a:lnTo>
                      <a:pt x="95" y="172"/>
                    </a:lnTo>
                    <a:lnTo>
                      <a:pt x="76" y="139"/>
                    </a:lnTo>
                    <a:lnTo>
                      <a:pt x="56" y="102"/>
                    </a:lnTo>
                    <a:lnTo>
                      <a:pt x="37" y="67"/>
                    </a:lnTo>
                    <a:lnTo>
                      <a:pt x="16" y="33"/>
                    </a:lnTo>
                    <a:lnTo>
                      <a:pt x="0" y="0"/>
                    </a:lnTo>
                    <a:lnTo>
                      <a:pt x="141" y="1378"/>
                    </a:lnTo>
                    <a:lnTo>
                      <a:pt x="171" y="1383"/>
                    </a:lnTo>
                    <a:lnTo>
                      <a:pt x="203" y="1393"/>
                    </a:lnTo>
                    <a:lnTo>
                      <a:pt x="234" y="1402"/>
                    </a:lnTo>
                    <a:lnTo>
                      <a:pt x="266" y="1414"/>
                    </a:lnTo>
                    <a:lnTo>
                      <a:pt x="298" y="1425"/>
                    </a:lnTo>
                    <a:lnTo>
                      <a:pt x="329" y="1436"/>
                    </a:lnTo>
                    <a:lnTo>
                      <a:pt x="363" y="1450"/>
                    </a:lnTo>
                    <a:lnTo>
                      <a:pt x="396" y="1465"/>
                    </a:lnTo>
                    <a:lnTo>
                      <a:pt x="372" y="1429"/>
                    </a:lnTo>
                    <a:lnTo>
                      <a:pt x="361" y="1401"/>
                    </a:lnTo>
                    <a:lnTo>
                      <a:pt x="355" y="1374"/>
                    </a:lnTo>
                    <a:lnTo>
                      <a:pt x="358" y="1356"/>
                    </a:lnTo>
                    <a:lnTo>
                      <a:pt x="363" y="1339"/>
                    </a:lnTo>
                    <a:lnTo>
                      <a:pt x="369" y="1327"/>
                    </a:lnTo>
                    <a:lnTo>
                      <a:pt x="376" y="1319"/>
                    </a:lnTo>
                    <a:lnTo>
                      <a:pt x="379" y="1319"/>
                    </a:lnTo>
                    <a:close/>
                  </a:path>
                </a:pathLst>
              </a:custGeom>
              <a:solidFill>
                <a:srgbClr val="F90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4" name="Freeform 3310"/>
              <p:cNvSpPr>
                <a:spLocks noChangeAspect="1"/>
              </p:cNvSpPr>
              <p:nvPr/>
            </p:nvSpPr>
            <p:spPr bwMode="auto">
              <a:xfrm rot="-8489556" flipH="1" flipV="1">
                <a:off x="5023442" y="1609710"/>
                <a:ext cx="48880" cy="1640280"/>
              </a:xfrm>
              <a:custGeom>
                <a:avLst/>
                <a:gdLst>
                  <a:gd name="T0" fmla="*/ 2147483647 w 396"/>
                  <a:gd name="T1" fmla="*/ 2147483647 h 3711"/>
                  <a:gd name="T2" fmla="*/ 2147483647 w 396"/>
                  <a:gd name="T3" fmla="*/ 2147483647 h 3711"/>
                  <a:gd name="T4" fmla="*/ 2147483647 w 396"/>
                  <a:gd name="T5" fmla="*/ 2147483647 h 3711"/>
                  <a:gd name="T6" fmla="*/ 2147483647 w 396"/>
                  <a:gd name="T7" fmla="*/ 2147483647 h 3711"/>
                  <a:gd name="T8" fmla="*/ 2147483647 w 396"/>
                  <a:gd name="T9" fmla="*/ 2147483647 h 3711"/>
                  <a:gd name="T10" fmla="*/ 2147483647 w 396"/>
                  <a:gd name="T11" fmla="*/ 2147483647 h 3711"/>
                  <a:gd name="T12" fmla="*/ 2147483647 w 396"/>
                  <a:gd name="T13" fmla="*/ 2147483647 h 3711"/>
                  <a:gd name="T14" fmla="*/ 2147483647 w 396"/>
                  <a:gd name="T15" fmla="*/ 2147483647 h 3711"/>
                  <a:gd name="T16" fmla="*/ 2147483647 w 396"/>
                  <a:gd name="T17" fmla="*/ 0 h 3711"/>
                  <a:gd name="T18" fmla="*/ 2147483647 w 396"/>
                  <a:gd name="T19" fmla="*/ 0 h 3711"/>
                  <a:gd name="T20" fmla="*/ 2147483647 w 396"/>
                  <a:gd name="T21" fmla="*/ 2147483647 h 3711"/>
                  <a:gd name="T22" fmla="*/ 2147483647 w 396"/>
                  <a:gd name="T23" fmla="*/ 2147483647 h 3711"/>
                  <a:gd name="T24" fmla="*/ 2147483647 w 396"/>
                  <a:gd name="T25" fmla="*/ 2147483647 h 3711"/>
                  <a:gd name="T26" fmla="*/ 2147483647 w 396"/>
                  <a:gd name="T27" fmla="*/ 2147483647 h 3711"/>
                  <a:gd name="T28" fmla="*/ 2147483647 w 396"/>
                  <a:gd name="T29" fmla="*/ 2147483647 h 3711"/>
                  <a:gd name="T30" fmla="*/ 2147483647 w 396"/>
                  <a:gd name="T31" fmla="*/ 2147483647 h 3711"/>
                  <a:gd name="T32" fmla="*/ 2147483647 w 396"/>
                  <a:gd name="T33" fmla="*/ 2147483647 h 3711"/>
                  <a:gd name="T34" fmla="*/ 2147483647 w 396"/>
                  <a:gd name="T35" fmla="*/ 2147483647 h 3711"/>
                  <a:gd name="T36" fmla="*/ 2147483647 w 396"/>
                  <a:gd name="T37" fmla="*/ 2147483647 h 3711"/>
                  <a:gd name="T38" fmla="*/ 0 w 396"/>
                  <a:gd name="T39" fmla="*/ 2147483647 h 3711"/>
                  <a:gd name="T40" fmla="*/ 0 w 396"/>
                  <a:gd name="T41" fmla="*/ 2147483647 h 3711"/>
                  <a:gd name="T42" fmla="*/ 2147483647 w 396"/>
                  <a:gd name="T43" fmla="*/ 2147483647 h 3711"/>
                  <a:gd name="T44" fmla="*/ 2147483647 w 396"/>
                  <a:gd name="T45" fmla="*/ 2147483647 h 3711"/>
                  <a:gd name="T46" fmla="*/ 2147483647 w 396"/>
                  <a:gd name="T47" fmla="*/ 2147483647 h 3711"/>
                  <a:gd name="T48" fmla="*/ 2147483647 w 396"/>
                  <a:gd name="T49" fmla="*/ 2147483647 h 3711"/>
                  <a:gd name="T50" fmla="*/ 2147483647 w 396"/>
                  <a:gd name="T51" fmla="*/ 2147483647 h 3711"/>
                  <a:gd name="T52" fmla="*/ 2147483647 w 396"/>
                  <a:gd name="T53" fmla="*/ 2147483647 h 3711"/>
                  <a:gd name="T54" fmla="*/ 2147483647 w 396"/>
                  <a:gd name="T55" fmla="*/ 2147483647 h 3711"/>
                  <a:gd name="T56" fmla="*/ 2147483647 w 396"/>
                  <a:gd name="T57" fmla="*/ 2147483647 h 3711"/>
                  <a:gd name="T58" fmla="*/ 2147483647 w 396"/>
                  <a:gd name="T59" fmla="*/ 2147483647 h 3711"/>
                  <a:gd name="T60" fmla="*/ 2147483647 w 396"/>
                  <a:gd name="T61" fmla="*/ 2147483647 h 3711"/>
                  <a:gd name="T62" fmla="*/ 2147483647 w 396"/>
                  <a:gd name="T63" fmla="*/ 2147483647 h 3711"/>
                  <a:gd name="T64" fmla="*/ 2147483647 w 396"/>
                  <a:gd name="T65" fmla="*/ 2147483647 h 3711"/>
                  <a:gd name="T66" fmla="*/ 2147483647 w 396"/>
                  <a:gd name="T67" fmla="*/ 2147483647 h 3711"/>
                  <a:gd name="T68" fmla="*/ 2147483647 w 396"/>
                  <a:gd name="T69" fmla="*/ 2147483647 h 3711"/>
                  <a:gd name="T70" fmla="*/ 2147483647 w 396"/>
                  <a:gd name="T71" fmla="*/ 2147483647 h 3711"/>
                  <a:gd name="T72" fmla="*/ 2147483647 w 396"/>
                  <a:gd name="T73" fmla="*/ 2147483647 h 3711"/>
                  <a:gd name="T74" fmla="*/ 2147483647 w 396"/>
                  <a:gd name="T75" fmla="*/ 2147483647 h 3711"/>
                  <a:gd name="T76" fmla="*/ 2147483647 w 396"/>
                  <a:gd name="T77" fmla="*/ 2147483647 h 3711"/>
                  <a:gd name="T78" fmla="*/ 2147483647 w 396"/>
                  <a:gd name="T79" fmla="*/ 2147483647 h 3711"/>
                  <a:gd name="T80" fmla="*/ 2147483647 w 396"/>
                  <a:gd name="T81" fmla="*/ 2147483647 h 3711"/>
                  <a:gd name="T82" fmla="*/ 2147483647 w 396"/>
                  <a:gd name="T83" fmla="*/ 2147483647 h 3711"/>
                  <a:gd name="T84" fmla="*/ 2147483647 w 396"/>
                  <a:gd name="T85" fmla="*/ 2147483647 h 3711"/>
                  <a:gd name="T86" fmla="*/ 2147483647 w 396"/>
                  <a:gd name="T87" fmla="*/ 2147483647 h 37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6"/>
                  <a:gd name="T133" fmla="*/ 0 h 3711"/>
                  <a:gd name="T134" fmla="*/ 396 w 396"/>
                  <a:gd name="T135" fmla="*/ 3711 h 37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6" h="3711">
                    <a:moveTo>
                      <a:pt x="379" y="64"/>
                    </a:moveTo>
                    <a:lnTo>
                      <a:pt x="374" y="58"/>
                    </a:lnTo>
                    <a:lnTo>
                      <a:pt x="364" y="53"/>
                    </a:lnTo>
                    <a:lnTo>
                      <a:pt x="347" y="42"/>
                    </a:lnTo>
                    <a:lnTo>
                      <a:pt x="326" y="29"/>
                    </a:lnTo>
                    <a:lnTo>
                      <a:pt x="301" y="18"/>
                    </a:lnTo>
                    <a:lnTo>
                      <a:pt x="273" y="10"/>
                    </a:lnTo>
                    <a:lnTo>
                      <a:pt x="239" y="2"/>
                    </a:lnTo>
                    <a:lnTo>
                      <a:pt x="204" y="0"/>
                    </a:lnTo>
                    <a:lnTo>
                      <a:pt x="166" y="0"/>
                    </a:lnTo>
                    <a:lnTo>
                      <a:pt x="133" y="5"/>
                    </a:lnTo>
                    <a:lnTo>
                      <a:pt x="103" y="13"/>
                    </a:lnTo>
                    <a:lnTo>
                      <a:pt x="79" y="24"/>
                    </a:lnTo>
                    <a:lnTo>
                      <a:pt x="57" y="32"/>
                    </a:lnTo>
                    <a:lnTo>
                      <a:pt x="43" y="39"/>
                    </a:lnTo>
                    <a:lnTo>
                      <a:pt x="31" y="45"/>
                    </a:lnTo>
                    <a:lnTo>
                      <a:pt x="27" y="48"/>
                    </a:lnTo>
                    <a:lnTo>
                      <a:pt x="5" y="64"/>
                    </a:lnTo>
                    <a:lnTo>
                      <a:pt x="5" y="92"/>
                    </a:lnTo>
                    <a:lnTo>
                      <a:pt x="0" y="3593"/>
                    </a:lnTo>
                    <a:lnTo>
                      <a:pt x="0" y="3598"/>
                    </a:lnTo>
                    <a:lnTo>
                      <a:pt x="1" y="3603"/>
                    </a:lnTo>
                    <a:lnTo>
                      <a:pt x="1" y="3606"/>
                    </a:lnTo>
                    <a:lnTo>
                      <a:pt x="7" y="3619"/>
                    </a:lnTo>
                    <a:lnTo>
                      <a:pt x="16" y="3636"/>
                    </a:lnTo>
                    <a:lnTo>
                      <a:pt x="33" y="3657"/>
                    </a:lnTo>
                    <a:lnTo>
                      <a:pt x="55" y="3676"/>
                    </a:lnTo>
                    <a:lnTo>
                      <a:pt x="87" y="3692"/>
                    </a:lnTo>
                    <a:lnTo>
                      <a:pt x="128" y="3704"/>
                    </a:lnTo>
                    <a:lnTo>
                      <a:pt x="184" y="3711"/>
                    </a:lnTo>
                    <a:lnTo>
                      <a:pt x="231" y="3708"/>
                    </a:lnTo>
                    <a:lnTo>
                      <a:pt x="274" y="3699"/>
                    </a:lnTo>
                    <a:lnTo>
                      <a:pt x="309" y="3686"/>
                    </a:lnTo>
                    <a:lnTo>
                      <a:pt x="336" y="3672"/>
                    </a:lnTo>
                    <a:lnTo>
                      <a:pt x="355" y="3655"/>
                    </a:lnTo>
                    <a:lnTo>
                      <a:pt x="369" y="3641"/>
                    </a:lnTo>
                    <a:lnTo>
                      <a:pt x="377" y="3630"/>
                    </a:lnTo>
                    <a:lnTo>
                      <a:pt x="382" y="3627"/>
                    </a:lnTo>
                    <a:lnTo>
                      <a:pt x="390" y="3616"/>
                    </a:lnTo>
                    <a:lnTo>
                      <a:pt x="390" y="3603"/>
                    </a:lnTo>
                    <a:lnTo>
                      <a:pt x="396" y="101"/>
                    </a:lnTo>
                    <a:lnTo>
                      <a:pt x="396" y="77"/>
                    </a:lnTo>
                    <a:lnTo>
                      <a:pt x="379"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5" name="Freeform 3311"/>
              <p:cNvSpPr>
                <a:spLocks noChangeAspect="1" noEditPoints="1"/>
              </p:cNvSpPr>
              <p:nvPr/>
            </p:nvSpPr>
            <p:spPr bwMode="auto">
              <a:xfrm rot="-8489556" flipH="1" flipV="1">
                <a:off x="5036057" y="1629532"/>
                <a:ext cx="20498" cy="1597332"/>
              </a:xfrm>
              <a:custGeom>
                <a:avLst/>
                <a:gdLst>
                  <a:gd name="T0" fmla="*/ 2147483647 w 175"/>
                  <a:gd name="T1" fmla="*/ 2147483647 h 3612"/>
                  <a:gd name="T2" fmla="*/ 2147483647 w 175"/>
                  <a:gd name="T3" fmla="*/ 2147483647 h 3612"/>
                  <a:gd name="T4" fmla="*/ 2147483647 w 175"/>
                  <a:gd name="T5" fmla="*/ 2147483647 h 3612"/>
                  <a:gd name="T6" fmla="*/ 2147483647 w 175"/>
                  <a:gd name="T7" fmla="*/ 2147483647 h 3612"/>
                  <a:gd name="T8" fmla="*/ 2147483647 w 175"/>
                  <a:gd name="T9" fmla="*/ 0 h 3612"/>
                  <a:gd name="T10" fmla="*/ 2147483647 w 175"/>
                  <a:gd name="T11" fmla="*/ 0 h 3612"/>
                  <a:gd name="T12" fmla="*/ 2147483647 w 175"/>
                  <a:gd name="T13" fmla="*/ 0 h 3612"/>
                  <a:gd name="T14" fmla="*/ 2147483647 w 175"/>
                  <a:gd name="T15" fmla="*/ 0 h 3612"/>
                  <a:gd name="T16" fmla="*/ 2147483647 w 175"/>
                  <a:gd name="T17" fmla="*/ 2147483647 h 3612"/>
                  <a:gd name="T18" fmla="*/ 2147483647 w 175"/>
                  <a:gd name="T19" fmla="*/ 2147483647 h 3612"/>
                  <a:gd name="T20" fmla="*/ 2147483647 w 175"/>
                  <a:gd name="T21" fmla="*/ 2147483647 h 3612"/>
                  <a:gd name="T22" fmla="*/ 2147483647 w 175"/>
                  <a:gd name="T23" fmla="*/ 2147483647 h 3612"/>
                  <a:gd name="T24" fmla="*/ 2147483647 w 175"/>
                  <a:gd name="T25" fmla="*/ 2147483647 h 3612"/>
                  <a:gd name="T26" fmla="*/ 2147483647 w 175"/>
                  <a:gd name="T27" fmla="*/ 2147483647 h 3612"/>
                  <a:gd name="T28" fmla="*/ 0 w 175"/>
                  <a:gd name="T29" fmla="*/ 2147483647 h 3612"/>
                  <a:gd name="T30" fmla="*/ 2147483647 w 175"/>
                  <a:gd name="T31" fmla="*/ 2147483647 h 3612"/>
                  <a:gd name="T32" fmla="*/ 2147483647 w 175"/>
                  <a:gd name="T33" fmla="*/ 2147483647 h 3612"/>
                  <a:gd name="T34" fmla="*/ 2147483647 w 175"/>
                  <a:gd name="T35" fmla="*/ 2147483647 h 3612"/>
                  <a:gd name="T36" fmla="*/ 2147483647 w 175"/>
                  <a:gd name="T37" fmla="*/ 2147483647 h 3612"/>
                  <a:gd name="T38" fmla="*/ 2147483647 w 175"/>
                  <a:gd name="T39" fmla="*/ 2147483647 h 3612"/>
                  <a:gd name="T40" fmla="*/ 2147483647 w 175"/>
                  <a:gd name="T41" fmla="*/ 2147483647 h 3612"/>
                  <a:gd name="T42" fmla="*/ 2147483647 w 175"/>
                  <a:gd name="T43" fmla="*/ 2147483647 h 3612"/>
                  <a:gd name="T44" fmla="*/ 2147483647 w 175"/>
                  <a:gd name="T45" fmla="*/ 2147483647 h 3612"/>
                  <a:gd name="T46" fmla="*/ 2147483647 w 175"/>
                  <a:gd name="T47" fmla="*/ 2147483647 h 3612"/>
                  <a:gd name="T48" fmla="*/ 2147483647 w 175"/>
                  <a:gd name="T49" fmla="*/ 2147483647 h 3612"/>
                  <a:gd name="T50" fmla="*/ 2147483647 w 175"/>
                  <a:gd name="T51" fmla="*/ 2147483647 h 3612"/>
                  <a:gd name="T52" fmla="*/ 2147483647 w 175"/>
                  <a:gd name="T53" fmla="*/ 2147483647 h 3612"/>
                  <a:gd name="T54" fmla="*/ 2147483647 w 175"/>
                  <a:gd name="T55" fmla="*/ 2147483647 h 3612"/>
                  <a:gd name="T56" fmla="*/ 2147483647 w 175"/>
                  <a:gd name="T57" fmla="*/ 2147483647 h 3612"/>
                  <a:gd name="T58" fmla="*/ 2147483647 w 175"/>
                  <a:gd name="T59" fmla="*/ 2147483647 h 3612"/>
                  <a:gd name="T60" fmla="*/ 2147483647 w 175"/>
                  <a:gd name="T61" fmla="*/ 2147483647 h 3612"/>
                  <a:gd name="T62" fmla="*/ 2147483647 w 175"/>
                  <a:gd name="T63" fmla="*/ 2147483647 h 3612"/>
                  <a:gd name="T64" fmla="*/ 2147483647 w 175"/>
                  <a:gd name="T65" fmla="*/ 2147483647 h 3612"/>
                  <a:gd name="T66" fmla="*/ 2147483647 w 175"/>
                  <a:gd name="T67" fmla="*/ 2147483647 h 36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5"/>
                  <a:gd name="T103" fmla="*/ 0 h 3612"/>
                  <a:gd name="T104" fmla="*/ 175 w 175"/>
                  <a:gd name="T105" fmla="*/ 3612 h 361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5" h="3612">
                    <a:moveTo>
                      <a:pt x="168" y="3607"/>
                    </a:moveTo>
                    <a:lnTo>
                      <a:pt x="175" y="6"/>
                    </a:lnTo>
                    <a:lnTo>
                      <a:pt x="162" y="2"/>
                    </a:lnTo>
                    <a:lnTo>
                      <a:pt x="149" y="2"/>
                    </a:lnTo>
                    <a:lnTo>
                      <a:pt x="136" y="0"/>
                    </a:lnTo>
                    <a:lnTo>
                      <a:pt x="123" y="0"/>
                    </a:lnTo>
                    <a:lnTo>
                      <a:pt x="104" y="0"/>
                    </a:lnTo>
                    <a:lnTo>
                      <a:pt x="85" y="0"/>
                    </a:lnTo>
                    <a:lnTo>
                      <a:pt x="69" y="2"/>
                    </a:lnTo>
                    <a:lnTo>
                      <a:pt x="55" y="8"/>
                    </a:lnTo>
                    <a:lnTo>
                      <a:pt x="39" y="10"/>
                    </a:lnTo>
                    <a:lnTo>
                      <a:pt x="28" y="16"/>
                    </a:lnTo>
                    <a:lnTo>
                      <a:pt x="15" y="19"/>
                    </a:lnTo>
                    <a:lnTo>
                      <a:pt x="6" y="26"/>
                    </a:lnTo>
                    <a:lnTo>
                      <a:pt x="0" y="3587"/>
                    </a:lnTo>
                    <a:lnTo>
                      <a:pt x="6" y="3590"/>
                    </a:lnTo>
                    <a:lnTo>
                      <a:pt x="17" y="3596"/>
                    </a:lnTo>
                    <a:lnTo>
                      <a:pt x="27" y="3600"/>
                    </a:lnTo>
                    <a:lnTo>
                      <a:pt x="39" y="3606"/>
                    </a:lnTo>
                    <a:lnTo>
                      <a:pt x="50" y="3607"/>
                    </a:lnTo>
                    <a:lnTo>
                      <a:pt x="68" y="3609"/>
                    </a:lnTo>
                    <a:lnTo>
                      <a:pt x="82" y="3611"/>
                    </a:lnTo>
                    <a:lnTo>
                      <a:pt x="103" y="3612"/>
                    </a:lnTo>
                    <a:lnTo>
                      <a:pt x="119" y="3611"/>
                    </a:lnTo>
                    <a:lnTo>
                      <a:pt x="138" y="3611"/>
                    </a:lnTo>
                    <a:lnTo>
                      <a:pt x="153" y="3609"/>
                    </a:lnTo>
                    <a:lnTo>
                      <a:pt x="168" y="3607"/>
                    </a:lnTo>
                    <a:close/>
                    <a:moveTo>
                      <a:pt x="68" y="3555"/>
                    </a:moveTo>
                    <a:lnTo>
                      <a:pt x="25" y="3555"/>
                    </a:lnTo>
                    <a:lnTo>
                      <a:pt x="30" y="34"/>
                    </a:lnTo>
                    <a:lnTo>
                      <a:pt x="73" y="34"/>
                    </a:lnTo>
                    <a:lnTo>
                      <a:pt x="68" y="3555"/>
                    </a:lnTo>
                    <a:close/>
                  </a:path>
                </a:pathLst>
              </a:custGeom>
              <a:solidFill>
                <a:srgbClr val="F9DD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6" name="Freeform 3312"/>
              <p:cNvSpPr>
                <a:spLocks noChangeAspect="1"/>
              </p:cNvSpPr>
              <p:nvPr/>
            </p:nvSpPr>
            <p:spPr bwMode="auto">
              <a:xfrm rot="-8489556" flipH="1" flipV="1">
                <a:off x="5042364" y="1642747"/>
                <a:ext cx="4730" cy="1556036"/>
              </a:xfrm>
              <a:custGeom>
                <a:avLst/>
                <a:gdLst>
                  <a:gd name="T0" fmla="*/ 0 w 48"/>
                  <a:gd name="T1" fmla="*/ 2147483647 h 3521"/>
                  <a:gd name="T2" fmla="*/ 2147483647 w 48"/>
                  <a:gd name="T3" fmla="*/ 2147483647 h 3521"/>
                  <a:gd name="T4" fmla="*/ 2147483647 w 48"/>
                  <a:gd name="T5" fmla="*/ 0 h 3521"/>
                  <a:gd name="T6" fmla="*/ 2147483647 w 48"/>
                  <a:gd name="T7" fmla="*/ 0 h 3521"/>
                  <a:gd name="T8" fmla="*/ 0 w 48"/>
                  <a:gd name="T9" fmla="*/ 2147483647 h 3521"/>
                  <a:gd name="T10" fmla="*/ 0 w 48"/>
                  <a:gd name="T11" fmla="*/ 2147483647 h 3521"/>
                  <a:gd name="T12" fmla="*/ 0 60000 65536"/>
                  <a:gd name="T13" fmla="*/ 0 60000 65536"/>
                  <a:gd name="T14" fmla="*/ 0 60000 65536"/>
                  <a:gd name="T15" fmla="*/ 0 60000 65536"/>
                  <a:gd name="T16" fmla="*/ 0 60000 65536"/>
                  <a:gd name="T17" fmla="*/ 0 60000 65536"/>
                  <a:gd name="T18" fmla="*/ 0 w 48"/>
                  <a:gd name="T19" fmla="*/ 0 h 3521"/>
                  <a:gd name="T20" fmla="*/ 48 w 48"/>
                  <a:gd name="T21" fmla="*/ 3521 h 3521"/>
                </a:gdLst>
                <a:ahLst/>
                <a:cxnLst>
                  <a:cxn ang="T12">
                    <a:pos x="T0" y="T1"/>
                  </a:cxn>
                  <a:cxn ang="T13">
                    <a:pos x="T2" y="T3"/>
                  </a:cxn>
                  <a:cxn ang="T14">
                    <a:pos x="T4" y="T5"/>
                  </a:cxn>
                  <a:cxn ang="T15">
                    <a:pos x="T6" y="T7"/>
                  </a:cxn>
                  <a:cxn ang="T16">
                    <a:pos x="T8" y="T9"/>
                  </a:cxn>
                  <a:cxn ang="T17">
                    <a:pos x="T10" y="T11"/>
                  </a:cxn>
                </a:cxnLst>
                <a:rect l="T18" t="T19" r="T20" b="T21"/>
                <a:pathLst>
                  <a:path w="48" h="3521">
                    <a:moveTo>
                      <a:pt x="0" y="3521"/>
                    </a:moveTo>
                    <a:lnTo>
                      <a:pt x="43" y="3521"/>
                    </a:lnTo>
                    <a:lnTo>
                      <a:pt x="48" y="0"/>
                    </a:lnTo>
                    <a:lnTo>
                      <a:pt x="5" y="0"/>
                    </a:lnTo>
                    <a:lnTo>
                      <a:pt x="0" y="35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7" name="Freeform 3313"/>
              <p:cNvSpPr>
                <a:spLocks noChangeAspect="1"/>
              </p:cNvSpPr>
              <p:nvPr/>
            </p:nvSpPr>
            <p:spPr bwMode="auto">
              <a:xfrm rot="-8489556" flipH="1" flipV="1">
                <a:off x="5051825" y="1642747"/>
                <a:ext cx="11038" cy="1592377"/>
              </a:xfrm>
              <a:custGeom>
                <a:avLst/>
                <a:gdLst>
                  <a:gd name="T0" fmla="*/ 2147483647 w 98"/>
                  <a:gd name="T1" fmla="*/ 2147483647 h 3601"/>
                  <a:gd name="T2" fmla="*/ 2147483647 w 98"/>
                  <a:gd name="T3" fmla="*/ 2147483647 h 3601"/>
                  <a:gd name="T4" fmla="*/ 2147483647 w 98"/>
                  <a:gd name="T5" fmla="*/ 2147483647 h 3601"/>
                  <a:gd name="T6" fmla="*/ 2147483647 w 98"/>
                  <a:gd name="T7" fmla="*/ 2147483647 h 3601"/>
                  <a:gd name="T8" fmla="*/ 2147483647 w 98"/>
                  <a:gd name="T9" fmla="*/ 2147483647 h 3601"/>
                  <a:gd name="T10" fmla="*/ 2147483647 w 98"/>
                  <a:gd name="T11" fmla="*/ 2147483647 h 3601"/>
                  <a:gd name="T12" fmla="*/ 2147483647 w 98"/>
                  <a:gd name="T13" fmla="*/ 2147483647 h 3601"/>
                  <a:gd name="T14" fmla="*/ 2147483647 w 98"/>
                  <a:gd name="T15" fmla="*/ 2147483647 h 3601"/>
                  <a:gd name="T16" fmla="*/ 2147483647 w 98"/>
                  <a:gd name="T17" fmla="*/ 2147483647 h 3601"/>
                  <a:gd name="T18" fmla="*/ 2147483647 w 98"/>
                  <a:gd name="T19" fmla="*/ 0 h 3601"/>
                  <a:gd name="T20" fmla="*/ 0 w 98"/>
                  <a:gd name="T21" fmla="*/ 2147483647 h 3601"/>
                  <a:gd name="T22" fmla="*/ 2147483647 w 98"/>
                  <a:gd name="T23" fmla="*/ 2147483647 h 3601"/>
                  <a:gd name="T24" fmla="*/ 2147483647 w 98"/>
                  <a:gd name="T25" fmla="*/ 2147483647 h 3601"/>
                  <a:gd name="T26" fmla="*/ 2147483647 w 98"/>
                  <a:gd name="T27" fmla="*/ 2147483647 h 3601"/>
                  <a:gd name="T28" fmla="*/ 2147483647 w 98"/>
                  <a:gd name="T29" fmla="*/ 2147483647 h 3601"/>
                  <a:gd name="T30" fmla="*/ 2147483647 w 98"/>
                  <a:gd name="T31" fmla="*/ 2147483647 h 3601"/>
                  <a:gd name="T32" fmla="*/ 2147483647 w 98"/>
                  <a:gd name="T33" fmla="*/ 2147483647 h 3601"/>
                  <a:gd name="T34" fmla="*/ 2147483647 w 98"/>
                  <a:gd name="T35" fmla="*/ 2147483647 h 3601"/>
                  <a:gd name="T36" fmla="*/ 2147483647 w 98"/>
                  <a:gd name="T37" fmla="*/ 2147483647 h 3601"/>
                  <a:gd name="T38" fmla="*/ 2147483647 w 98"/>
                  <a:gd name="T39" fmla="*/ 2147483647 h 36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8"/>
                  <a:gd name="T61" fmla="*/ 0 h 3601"/>
                  <a:gd name="T62" fmla="*/ 98 w 98"/>
                  <a:gd name="T63" fmla="*/ 3601 h 36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8" h="3601">
                    <a:moveTo>
                      <a:pt x="93" y="3549"/>
                    </a:moveTo>
                    <a:lnTo>
                      <a:pt x="98" y="45"/>
                    </a:lnTo>
                    <a:lnTo>
                      <a:pt x="95" y="44"/>
                    </a:lnTo>
                    <a:lnTo>
                      <a:pt x="90" y="39"/>
                    </a:lnTo>
                    <a:lnTo>
                      <a:pt x="82" y="34"/>
                    </a:lnTo>
                    <a:lnTo>
                      <a:pt x="72" y="28"/>
                    </a:lnTo>
                    <a:lnTo>
                      <a:pt x="60" y="20"/>
                    </a:lnTo>
                    <a:lnTo>
                      <a:pt x="44" y="13"/>
                    </a:lnTo>
                    <a:lnTo>
                      <a:pt x="25" y="6"/>
                    </a:lnTo>
                    <a:lnTo>
                      <a:pt x="7" y="0"/>
                    </a:lnTo>
                    <a:lnTo>
                      <a:pt x="0" y="3601"/>
                    </a:lnTo>
                    <a:lnTo>
                      <a:pt x="22" y="3592"/>
                    </a:lnTo>
                    <a:lnTo>
                      <a:pt x="42" y="3584"/>
                    </a:lnTo>
                    <a:lnTo>
                      <a:pt x="60" y="3574"/>
                    </a:lnTo>
                    <a:lnTo>
                      <a:pt x="72" y="3568"/>
                    </a:lnTo>
                    <a:lnTo>
                      <a:pt x="79" y="3558"/>
                    </a:lnTo>
                    <a:lnTo>
                      <a:pt x="87" y="3552"/>
                    </a:lnTo>
                    <a:lnTo>
                      <a:pt x="90" y="3549"/>
                    </a:lnTo>
                    <a:lnTo>
                      <a:pt x="93" y="3549"/>
                    </a:lnTo>
                    <a:close/>
                  </a:path>
                </a:pathLst>
              </a:custGeom>
              <a:solidFill>
                <a:srgbClr val="F9A3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8" name="Freeform 3314"/>
              <p:cNvSpPr>
                <a:spLocks noChangeAspect="1"/>
              </p:cNvSpPr>
              <p:nvPr/>
            </p:nvSpPr>
            <p:spPr bwMode="auto">
              <a:xfrm rot="-8489556" flipH="1" flipV="1">
                <a:off x="5032903" y="1632836"/>
                <a:ext cx="4730" cy="1574206"/>
              </a:xfrm>
              <a:custGeom>
                <a:avLst/>
                <a:gdLst>
                  <a:gd name="T0" fmla="*/ 2147483647 w 39"/>
                  <a:gd name="T1" fmla="*/ 2147483647 h 3561"/>
                  <a:gd name="T2" fmla="*/ 0 w 39"/>
                  <a:gd name="T3" fmla="*/ 2147483647 h 3561"/>
                  <a:gd name="T4" fmla="*/ 0 w 39"/>
                  <a:gd name="T5" fmla="*/ 2147483647 h 3561"/>
                  <a:gd name="T6" fmla="*/ 2147483647 w 39"/>
                  <a:gd name="T7" fmla="*/ 2147483647 h 3561"/>
                  <a:gd name="T8" fmla="*/ 2147483647 w 39"/>
                  <a:gd name="T9" fmla="*/ 2147483647 h 3561"/>
                  <a:gd name="T10" fmla="*/ 2147483647 w 39"/>
                  <a:gd name="T11" fmla="*/ 2147483647 h 3561"/>
                  <a:gd name="T12" fmla="*/ 2147483647 w 39"/>
                  <a:gd name="T13" fmla="*/ 2147483647 h 3561"/>
                  <a:gd name="T14" fmla="*/ 2147483647 w 39"/>
                  <a:gd name="T15" fmla="*/ 2147483647 h 3561"/>
                  <a:gd name="T16" fmla="*/ 2147483647 w 39"/>
                  <a:gd name="T17" fmla="*/ 0 h 3561"/>
                  <a:gd name="T18" fmla="*/ 2147483647 w 39"/>
                  <a:gd name="T19" fmla="*/ 2147483647 h 3561"/>
                  <a:gd name="T20" fmla="*/ 2147483647 w 39"/>
                  <a:gd name="T21" fmla="*/ 2147483647 h 3561"/>
                  <a:gd name="T22" fmla="*/ 2147483647 w 39"/>
                  <a:gd name="T23" fmla="*/ 2147483647 h 3561"/>
                  <a:gd name="T24" fmla="*/ 2147483647 w 39"/>
                  <a:gd name="T25" fmla="*/ 2147483647 h 3561"/>
                  <a:gd name="T26" fmla="*/ 2147483647 w 39"/>
                  <a:gd name="T27" fmla="*/ 2147483647 h 356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
                  <a:gd name="T43" fmla="*/ 0 h 3561"/>
                  <a:gd name="T44" fmla="*/ 39 w 39"/>
                  <a:gd name="T45" fmla="*/ 3561 h 356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 h="3561">
                    <a:moveTo>
                      <a:pt x="6" y="18"/>
                    </a:moveTo>
                    <a:lnTo>
                      <a:pt x="0" y="3519"/>
                    </a:lnTo>
                    <a:lnTo>
                      <a:pt x="0" y="3522"/>
                    </a:lnTo>
                    <a:lnTo>
                      <a:pt x="6" y="3532"/>
                    </a:lnTo>
                    <a:lnTo>
                      <a:pt x="9" y="3538"/>
                    </a:lnTo>
                    <a:lnTo>
                      <a:pt x="15" y="3545"/>
                    </a:lnTo>
                    <a:lnTo>
                      <a:pt x="22" y="3551"/>
                    </a:lnTo>
                    <a:lnTo>
                      <a:pt x="33" y="3561"/>
                    </a:lnTo>
                    <a:lnTo>
                      <a:pt x="39" y="0"/>
                    </a:lnTo>
                    <a:lnTo>
                      <a:pt x="23" y="5"/>
                    </a:lnTo>
                    <a:lnTo>
                      <a:pt x="12" y="11"/>
                    </a:lnTo>
                    <a:lnTo>
                      <a:pt x="6" y="14"/>
                    </a:lnTo>
                    <a:lnTo>
                      <a:pt x="6" y="18"/>
                    </a:lnTo>
                    <a:close/>
                  </a:path>
                </a:pathLst>
              </a:custGeom>
              <a:solidFill>
                <a:srgbClr val="F9A3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9" name="Freeform 3315"/>
              <p:cNvSpPr>
                <a:spLocks noChangeAspect="1"/>
              </p:cNvSpPr>
              <p:nvPr/>
            </p:nvSpPr>
            <p:spPr bwMode="auto">
              <a:xfrm rot="-8489556" flipH="1" flipV="1">
                <a:off x="4589826" y="2898147"/>
                <a:ext cx="12614" cy="170140"/>
              </a:xfrm>
              <a:custGeom>
                <a:avLst/>
                <a:gdLst>
                  <a:gd name="T0" fmla="*/ 2147483647 w 100"/>
                  <a:gd name="T1" fmla="*/ 0 h 383"/>
                  <a:gd name="T2" fmla="*/ 2147483647 w 100"/>
                  <a:gd name="T3" fmla="*/ 2147483647 h 383"/>
                  <a:gd name="T4" fmla="*/ 2147483647 w 100"/>
                  <a:gd name="T5" fmla="*/ 2147483647 h 383"/>
                  <a:gd name="T6" fmla="*/ 2147483647 w 100"/>
                  <a:gd name="T7" fmla="*/ 2147483647 h 383"/>
                  <a:gd name="T8" fmla="*/ 2147483647 w 100"/>
                  <a:gd name="T9" fmla="*/ 2147483647 h 383"/>
                  <a:gd name="T10" fmla="*/ 2147483647 w 100"/>
                  <a:gd name="T11" fmla="*/ 2147483647 h 383"/>
                  <a:gd name="T12" fmla="*/ 2147483647 w 100"/>
                  <a:gd name="T13" fmla="*/ 2147483647 h 383"/>
                  <a:gd name="T14" fmla="*/ 2147483647 w 100"/>
                  <a:gd name="T15" fmla="*/ 2147483647 h 383"/>
                  <a:gd name="T16" fmla="*/ 2147483647 w 100"/>
                  <a:gd name="T17" fmla="*/ 2147483647 h 383"/>
                  <a:gd name="T18" fmla="*/ 2147483647 w 100"/>
                  <a:gd name="T19" fmla="*/ 2147483647 h 383"/>
                  <a:gd name="T20" fmla="*/ 2147483647 w 100"/>
                  <a:gd name="T21" fmla="*/ 2147483647 h 383"/>
                  <a:gd name="T22" fmla="*/ 2147483647 w 100"/>
                  <a:gd name="T23" fmla="*/ 2147483647 h 383"/>
                  <a:gd name="T24" fmla="*/ 2147483647 w 100"/>
                  <a:gd name="T25" fmla="*/ 2147483647 h 383"/>
                  <a:gd name="T26" fmla="*/ 2147483647 w 100"/>
                  <a:gd name="T27" fmla="*/ 2147483647 h 383"/>
                  <a:gd name="T28" fmla="*/ 2147483647 w 100"/>
                  <a:gd name="T29" fmla="*/ 2147483647 h 383"/>
                  <a:gd name="T30" fmla="*/ 2147483647 w 100"/>
                  <a:gd name="T31" fmla="*/ 2147483647 h 383"/>
                  <a:gd name="T32" fmla="*/ 2147483647 w 100"/>
                  <a:gd name="T33" fmla="*/ 2147483647 h 383"/>
                  <a:gd name="T34" fmla="*/ 0 w 100"/>
                  <a:gd name="T35" fmla="*/ 2147483647 h 383"/>
                  <a:gd name="T36" fmla="*/ 2147483647 w 100"/>
                  <a:gd name="T37" fmla="*/ 0 h 383"/>
                  <a:gd name="T38" fmla="*/ 2147483647 w 100"/>
                  <a:gd name="T39" fmla="*/ 0 h 38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0"/>
                  <a:gd name="T61" fmla="*/ 0 h 383"/>
                  <a:gd name="T62" fmla="*/ 100 w 100"/>
                  <a:gd name="T63" fmla="*/ 383 h 38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0" h="383">
                    <a:moveTo>
                      <a:pt x="42" y="0"/>
                    </a:moveTo>
                    <a:lnTo>
                      <a:pt x="42" y="306"/>
                    </a:lnTo>
                    <a:lnTo>
                      <a:pt x="42" y="308"/>
                    </a:lnTo>
                    <a:lnTo>
                      <a:pt x="46" y="316"/>
                    </a:lnTo>
                    <a:lnTo>
                      <a:pt x="50" y="327"/>
                    </a:lnTo>
                    <a:lnTo>
                      <a:pt x="57" y="343"/>
                    </a:lnTo>
                    <a:lnTo>
                      <a:pt x="65" y="354"/>
                    </a:lnTo>
                    <a:lnTo>
                      <a:pt x="76" y="367"/>
                    </a:lnTo>
                    <a:lnTo>
                      <a:pt x="87" y="376"/>
                    </a:lnTo>
                    <a:lnTo>
                      <a:pt x="100" y="383"/>
                    </a:lnTo>
                    <a:lnTo>
                      <a:pt x="95" y="381"/>
                    </a:lnTo>
                    <a:lnTo>
                      <a:pt x="85" y="380"/>
                    </a:lnTo>
                    <a:lnTo>
                      <a:pt x="71" y="372"/>
                    </a:lnTo>
                    <a:lnTo>
                      <a:pt x="55" y="367"/>
                    </a:lnTo>
                    <a:lnTo>
                      <a:pt x="36" y="356"/>
                    </a:lnTo>
                    <a:lnTo>
                      <a:pt x="22" y="343"/>
                    </a:lnTo>
                    <a:lnTo>
                      <a:pt x="7" y="325"/>
                    </a:lnTo>
                    <a:lnTo>
                      <a:pt x="0" y="306"/>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0" name="Freeform 3316"/>
              <p:cNvSpPr>
                <a:spLocks noChangeAspect="1"/>
              </p:cNvSpPr>
              <p:nvPr/>
            </p:nvSpPr>
            <p:spPr bwMode="auto">
              <a:xfrm rot="-8489556" flipH="1" flipV="1">
                <a:off x="5430253" y="1748465"/>
                <a:ext cx="11038" cy="256036"/>
              </a:xfrm>
              <a:custGeom>
                <a:avLst/>
                <a:gdLst>
                  <a:gd name="T0" fmla="*/ 2147483647 w 85"/>
                  <a:gd name="T1" fmla="*/ 0 h 579"/>
                  <a:gd name="T2" fmla="*/ 2147483647 w 85"/>
                  <a:gd name="T3" fmla="*/ 2147483647 h 579"/>
                  <a:gd name="T4" fmla="*/ 2147483647 w 85"/>
                  <a:gd name="T5" fmla="*/ 2147483647 h 579"/>
                  <a:gd name="T6" fmla="*/ 0 w 85"/>
                  <a:gd name="T7" fmla="*/ 2147483647 h 579"/>
                  <a:gd name="T8" fmla="*/ 2147483647 w 85"/>
                  <a:gd name="T9" fmla="*/ 0 h 579"/>
                  <a:gd name="T10" fmla="*/ 2147483647 w 85"/>
                  <a:gd name="T11" fmla="*/ 0 h 579"/>
                  <a:gd name="T12" fmla="*/ 0 60000 65536"/>
                  <a:gd name="T13" fmla="*/ 0 60000 65536"/>
                  <a:gd name="T14" fmla="*/ 0 60000 65536"/>
                  <a:gd name="T15" fmla="*/ 0 60000 65536"/>
                  <a:gd name="T16" fmla="*/ 0 60000 65536"/>
                  <a:gd name="T17" fmla="*/ 0 60000 65536"/>
                  <a:gd name="T18" fmla="*/ 0 w 85"/>
                  <a:gd name="T19" fmla="*/ 0 h 579"/>
                  <a:gd name="T20" fmla="*/ 85 w 85"/>
                  <a:gd name="T21" fmla="*/ 579 h 579"/>
                </a:gdLst>
                <a:ahLst/>
                <a:cxnLst>
                  <a:cxn ang="T12">
                    <a:pos x="T0" y="T1"/>
                  </a:cxn>
                  <a:cxn ang="T13">
                    <a:pos x="T2" y="T3"/>
                  </a:cxn>
                  <a:cxn ang="T14">
                    <a:pos x="T4" y="T5"/>
                  </a:cxn>
                  <a:cxn ang="T15">
                    <a:pos x="T6" y="T7"/>
                  </a:cxn>
                  <a:cxn ang="T16">
                    <a:pos x="T8" y="T9"/>
                  </a:cxn>
                  <a:cxn ang="T17">
                    <a:pos x="T10" y="T11"/>
                  </a:cxn>
                </a:cxnLst>
                <a:rect l="T18" t="T19" r="T20" b="T21"/>
                <a:pathLst>
                  <a:path w="85" h="579">
                    <a:moveTo>
                      <a:pt x="85" y="0"/>
                    </a:moveTo>
                    <a:lnTo>
                      <a:pt x="36" y="33"/>
                    </a:lnTo>
                    <a:lnTo>
                      <a:pt x="33" y="579"/>
                    </a:lnTo>
                    <a:lnTo>
                      <a:pt x="0" y="24"/>
                    </a:lnTo>
                    <a:lnTo>
                      <a:pt x="8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481" name="Group 851"/>
              <p:cNvGrpSpPr>
                <a:grpSpLocks/>
              </p:cNvGrpSpPr>
              <p:nvPr/>
            </p:nvGrpSpPr>
            <p:grpSpPr bwMode="auto">
              <a:xfrm>
                <a:off x="4800600" y="1524000"/>
                <a:ext cx="804162" cy="1714907"/>
                <a:chOff x="4775988" y="1609710"/>
                <a:chExt cx="804162" cy="1638707"/>
              </a:xfrm>
            </p:grpSpPr>
            <p:sp>
              <p:nvSpPr>
                <p:cNvPr id="482" name="Freeform 2920"/>
                <p:cNvSpPr>
                  <a:spLocks noChangeAspect="1"/>
                </p:cNvSpPr>
                <p:nvPr/>
              </p:nvSpPr>
              <p:spPr bwMode="auto">
                <a:xfrm rot="8643414" flipV="1">
                  <a:off x="5119728" y="1609710"/>
                  <a:ext cx="47304" cy="1638707"/>
                </a:xfrm>
                <a:custGeom>
                  <a:avLst/>
                  <a:gdLst>
                    <a:gd name="T0" fmla="*/ 2147483647 w 393"/>
                    <a:gd name="T1" fmla="*/ 2147483647 h 3707"/>
                    <a:gd name="T2" fmla="*/ 2147483647 w 393"/>
                    <a:gd name="T3" fmla="*/ 2147483647 h 3707"/>
                    <a:gd name="T4" fmla="*/ 2147483647 w 393"/>
                    <a:gd name="T5" fmla="*/ 2147483647 h 3707"/>
                    <a:gd name="T6" fmla="*/ 2147483647 w 393"/>
                    <a:gd name="T7" fmla="*/ 2147483647 h 3707"/>
                    <a:gd name="T8" fmla="*/ 2147483647 w 393"/>
                    <a:gd name="T9" fmla="*/ 2147483647 h 3707"/>
                    <a:gd name="T10" fmla="*/ 2147483647 w 393"/>
                    <a:gd name="T11" fmla="*/ 2147483647 h 3707"/>
                    <a:gd name="T12" fmla="*/ 2147483647 w 393"/>
                    <a:gd name="T13" fmla="*/ 2147483647 h 3707"/>
                    <a:gd name="T14" fmla="*/ 2147483647 w 393"/>
                    <a:gd name="T15" fmla="*/ 2147483647 h 3707"/>
                    <a:gd name="T16" fmla="*/ 2147483647 w 393"/>
                    <a:gd name="T17" fmla="*/ 0 h 3707"/>
                    <a:gd name="T18" fmla="*/ 2147483647 w 393"/>
                    <a:gd name="T19" fmla="*/ 0 h 3707"/>
                    <a:gd name="T20" fmla="*/ 2147483647 w 393"/>
                    <a:gd name="T21" fmla="*/ 2147483647 h 3707"/>
                    <a:gd name="T22" fmla="*/ 2147483647 w 393"/>
                    <a:gd name="T23" fmla="*/ 2147483647 h 3707"/>
                    <a:gd name="T24" fmla="*/ 2147483647 w 393"/>
                    <a:gd name="T25" fmla="*/ 2147483647 h 3707"/>
                    <a:gd name="T26" fmla="*/ 2147483647 w 393"/>
                    <a:gd name="T27" fmla="*/ 2147483647 h 3707"/>
                    <a:gd name="T28" fmla="*/ 2147483647 w 393"/>
                    <a:gd name="T29" fmla="*/ 2147483647 h 3707"/>
                    <a:gd name="T30" fmla="*/ 2147483647 w 393"/>
                    <a:gd name="T31" fmla="*/ 2147483647 h 3707"/>
                    <a:gd name="T32" fmla="*/ 2147483647 w 393"/>
                    <a:gd name="T33" fmla="*/ 2147483647 h 3707"/>
                    <a:gd name="T34" fmla="*/ 0 w 393"/>
                    <a:gd name="T35" fmla="*/ 2147483647 h 3707"/>
                    <a:gd name="T36" fmla="*/ 0 w 393"/>
                    <a:gd name="T37" fmla="*/ 2147483647 h 3707"/>
                    <a:gd name="T38" fmla="*/ 0 w 393"/>
                    <a:gd name="T39" fmla="*/ 2147483647 h 3707"/>
                    <a:gd name="T40" fmla="*/ 0 w 393"/>
                    <a:gd name="T41" fmla="*/ 2147483647 h 3707"/>
                    <a:gd name="T42" fmla="*/ 0 w 393"/>
                    <a:gd name="T43" fmla="*/ 2147483647 h 3707"/>
                    <a:gd name="T44" fmla="*/ 0 w 393"/>
                    <a:gd name="T45" fmla="*/ 2147483647 h 3707"/>
                    <a:gd name="T46" fmla="*/ 2147483647 w 393"/>
                    <a:gd name="T47" fmla="*/ 2147483647 h 3707"/>
                    <a:gd name="T48" fmla="*/ 2147483647 w 393"/>
                    <a:gd name="T49" fmla="*/ 2147483647 h 3707"/>
                    <a:gd name="T50" fmla="*/ 2147483647 w 393"/>
                    <a:gd name="T51" fmla="*/ 2147483647 h 3707"/>
                    <a:gd name="T52" fmla="*/ 2147483647 w 393"/>
                    <a:gd name="T53" fmla="*/ 2147483647 h 3707"/>
                    <a:gd name="T54" fmla="*/ 2147483647 w 393"/>
                    <a:gd name="T55" fmla="*/ 2147483647 h 3707"/>
                    <a:gd name="T56" fmla="*/ 2147483647 w 393"/>
                    <a:gd name="T57" fmla="*/ 2147483647 h 3707"/>
                    <a:gd name="T58" fmla="*/ 2147483647 w 393"/>
                    <a:gd name="T59" fmla="*/ 2147483647 h 3707"/>
                    <a:gd name="T60" fmla="*/ 2147483647 w 393"/>
                    <a:gd name="T61" fmla="*/ 2147483647 h 3707"/>
                    <a:gd name="T62" fmla="*/ 2147483647 w 393"/>
                    <a:gd name="T63" fmla="*/ 2147483647 h 3707"/>
                    <a:gd name="T64" fmla="*/ 2147483647 w 393"/>
                    <a:gd name="T65" fmla="*/ 2147483647 h 3707"/>
                    <a:gd name="T66" fmla="*/ 2147483647 w 393"/>
                    <a:gd name="T67" fmla="*/ 2147483647 h 3707"/>
                    <a:gd name="T68" fmla="*/ 2147483647 w 393"/>
                    <a:gd name="T69" fmla="*/ 2147483647 h 3707"/>
                    <a:gd name="T70" fmla="*/ 2147483647 w 393"/>
                    <a:gd name="T71" fmla="*/ 2147483647 h 3707"/>
                    <a:gd name="T72" fmla="*/ 2147483647 w 393"/>
                    <a:gd name="T73" fmla="*/ 2147483647 h 3707"/>
                    <a:gd name="T74" fmla="*/ 2147483647 w 393"/>
                    <a:gd name="T75" fmla="*/ 2147483647 h 3707"/>
                    <a:gd name="T76" fmla="*/ 2147483647 w 393"/>
                    <a:gd name="T77" fmla="*/ 2147483647 h 3707"/>
                    <a:gd name="T78" fmla="*/ 2147483647 w 393"/>
                    <a:gd name="T79" fmla="*/ 2147483647 h 3707"/>
                    <a:gd name="T80" fmla="*/ 2147483647 w 393"/>
                    <a:gd name="T81" fmla="*/ 2147483647 h 3707"/>
                    <a:gd name="T82" fmla="*/ 2147483647 w 393"/>
                    <a:gd name="T83" fmla="*/ 2147483647 h 3707"/>
                    <a:gd name="T84" fmla="*/ 2147483647 w 393"/>
                    <a:gd name="T85" fmla="*/ 2147483647 h 3707"/>
                    <a:gd name="T86" fmla="*/ 2147483647 w 393"/>
                    <a:gd name="T87" fmla="*/ 2147483647 h 370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3"/>
                    <a:gd name="T133" fmla="*/ 0 h 3707"/>
                    <a:gd name="T134" fmla="*/ 393 w 393"/>
                    <a:gd name="T135" fmla="*/ 3707 h 370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3" h="3707">
                      <a:moveTo>
                        <a:pt x="377" y="62"/>
                      </a:moveTo>
                      <a:lnTo>
                        <a:pt x="371" y="58"/>
                      </a:lnTo>
                      <a:lnTo>
                        <a:pt x="363" y="51"/>
                      </a:lnTo>
                      <a:lnTo>
                        <a:pt x="345" y="40"/>
                      </a:lnTo>
                      <a:lnTo>
                        <a:pt x="324" y="29"/>
                      </a:lnTo>
                      <a:lnTo>
                        <a:pt x="298" y="17"/>
                      </a:lnTo>
                      <a:lnTo>
                        <a:pt x="271" y="8"/>
                      </a:lnTo>
                      <a:lnTo>
                        <a:pt x="236" y="1"/>
                      </a:lnTo>
                      <a:lnTo>
                        <a:pt x="201" y="0"/>
                      </a:lnTo>
                      <a:lnTo>
                        <a:pt x="164" y="0"/>
                      </a:lnTo>
                      <a:lnTo>
                        <a:pt x="130" y="5"/>
                      </a:lnTo>
                      <a:lnTo>
                        <a:pt x="100" y="13"/>
                      </a:lnTo>
                      <a:lnTo>
                        <a:pt x="74" y="24"/>
                      </a:lnTo>
                      <a:lnTo>
                        <a:pt x="51" y="30"/>
                      </a:lnTo>
                      <a:lnTo>
                        <a:pt x="37" y="38"/>
                      </a:lnTo>
                      <a:lnTo>
                        <a:pt x="26" y="45"/>
                      </a:lnTo>
                      <a:lnTo>
                        <a:pt x="23" y="49"/>
                      </a:lnTo>
                      <a:lnTo>
                        <a:pt x="0" y="64"/>
                      </a:lnTo>
                      <a:lnTo>
                        <a:pt x="0" y="91"/>
                      </a:lnTo>
                      <a:lnTo>
                        <a:pt x="0" y="3590"/>
                      </a:lnTo>
                      <a:lnTo>
                        <a:pt x="0" y="3595"/>
                      </a:lnTo>
                      <a:lnTo>
                        <a:pt x="0" y="3601"/>
                      </a:lnTo>
                      <a:lnTo>
                        <a:pt x="0" y="3604"/>
                      </a:lnTo>
                      <a:lnTo>
                        <a:pt x="5" y="3617"/>
                      </a:lnTo>
                      <a:lnTo>
                        <a:pt x="15" y="3635"/>
                      </a:lnTo>
                      <a:lnTo>
                        <a:pt x="32" y="3656"/>
                      </a:lnTo>
                      <a:lnTo>
                        <a:pt x="53" y="3673"/>
                      </a:lnTo>
                      <a:lnTo>
                        <a:pt x="87" y="3691"/>
                      </a:lnTo>
                      <a:lnTo>
                        <a:pt x="128" y="3702"/>
                      </a:lnTo>
                      <a:lnTo>
                        <a:pt x="183" y="3707"/>
                      </a:lnTo>
                      <a:lnTo>
                        <a:pt x="233" y="3704"/>
                      </a:lnTo>
                      <a:lnTo>
                        <a:pt x="274" y="3694"/>
                      </a:lnTo>
                      <a:lnTo>
                        <a:pt x="308" y="3681"/>
                      </a:lnTo>
                      <a:lnTo>
                        <a:pt x="335" y="3668"/>
                      </a:lnTo>
                      <a:lnTo>
                        <a:pt x="355" y="3654"/>
                      </a:lnTo>
                      <a:lnTo>
                        <a:pt x="369" y="3640"/>
                      </a:lnTo>
                      <a:lnTo>
                        <a:pt x="379" y="3628"/>
                      </a:lnTo>
                      <a:lnTo>
                        <a:pt x="383" y="3625"/>
                      </a:lnTo>
                      <a:lnTo>
                        <a:pt x="391" y="3612"/>
                      </a:lnTo>
                      <a:lnTo>
                        <a:pt x="391" y="3599"/>
                      </a:lnTo>
                      <a:lnTo>
                        <a:pt x="393" y="101"/>
                      </a:lnTo>
                      <a:lnTo>
                        <a:pt x="393" y="78"/>
                      </a:lnTo>
                      <a:lnTo>
                        <a:pt x="377"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3" name="Freeform 2921"/>
                <p:cNvSpPr>
                  <a:spLocks noChangeAspect="1" noEditPoints="1"/>
                </p:cNvSpPr>
                <p:nvPr/>
              </p:nvSpPr>
              <p:spPr bwMode="auto">
                <a:xfrm rot="8643414" flipV="1">
                  <a:off x="5135496" y="1629533"/>
                  <a:ext cx="20498" cy="1595757"/>
                </a:xfrm>
                <a:custGeom>
                  <a:avLst/>
                  <a:gdLst>
                    <a:gd name="T0" fmla="*/ 2147483647 w 172"/>
                    <a:gd name="T1" fmla="*/ 2147483647 h 3611"/>
                    <a:gd name="T2" fmla="*/ 2147483647 w 172"/>
                    <a:gd name="T3" fmla="*/ 2147483647 h 3611"/>
                    <a:gd name="T4" fmla="*/ 2147483647 w 172"/>
                    <a:gd name="T5" fmla="*/ 2147483647 h 3611"/>
                    <a:gd name="T6" fmla="*/ 2147483647 w 172"/>
                    <a:gd name="T7" fmla="*/ 2147483647 h 3611"/>
                    <a:gd name="T8" fmla="*/ 2147483647 w 172"/>
                    <a:gd name="T9" fmla="*/ 0 h 3611"/>
                    <a:gd name="T10" fmla="*/ 2147483647 w 172"/>
                    <a:gd name="T11" fmla="*/ 0 h 3611"/>
                    <a:gd name="T12" fmla="*/ 2147483647 w 172"/>
                    <a:gd name="T13" fmla="*/ 0 h 3611"/>
                    <a:gd name="T14" fmla="*/ 2147483647 w 172"/>
                    <a:gd name="T15" fmla="*/ 2147483647 h 3611"/>
                    <a:gd name="T16" fmla="*/ 2147483647 w 172"/>
                    <a:gd name="T17" fmla="*/ 2147483647 h 3611"/>
                    <a:gd name="T18" fmla="*/ 2147483647 w 172"/>
                    <a:gd name="T19" fmla="*/ 2147483647 h 3611"/>
                    <a:gd name="T20" fmla="*/ 2147483647 w 172"/>
                    <a:gd name="T21" fmla="*/ 2147483647 h 3611"/>
                    <a:gd name="T22" fmla="*/ 2147483647 w 172"/>
                    <a:gd name="T23" fmla="*/ 2147483647 h 3611"/>
                    <a:gd name="T24" fmla="*/ 2147483647 w 172"/>
                    <a:gd name="T25" fmla="*/ 2147483647 h 3611"/>
                    <a:gd name="T26" fmla="*/ 2147483647 w 172"/>
                    <a:gd name="T27" fmla="*/ 2147483647 h 3611"/>
                    <a:gd name="T28" fmla="*/ 0 w 172"/>
                    <a:gd name="T29" fmla="*/ 2147483647 h 3611"/>
                    <a:gd name="T30" fmla="*/ 2147483647 w 172"/>
                    <a:gd name="T31" fmla="*/ 2147483647 h 3611"/>
                    <a:gd name="T32" fmla="*/ 2147483647 w 172"/>
                    <a:gd name="T33" fmla="*/ 2147483647 h 3611"/>
                    <a:gd name="T34" fmla="*/ 2147483647 w 172"/>
                    <a:gd name="T35" fmla="*/ 2147483647 h 3611"/>
                    <a:gd name="T36" fmla="*/ 2147483647 w 172"/>
                    <a:gd name="T37" fmla="*/ 2147483647 h 3611"/>
                    <a:gd name="T38" fmla="*/ 2147483647 w 172"/>
                    <a:gd name="T39" fmla="*/ 2147483647 h 3611"/>
                    <a:gd name="T40" fmla="*/ 2147483647 w 172"/>
                    <a:gd name="T41" fmla="*/ 2147483647 h 3611"/>
                    <a:gd name="T42" fmla="*/ 2147483647 w 172"/>
                    <a:gd name="T43" fmla="*/ 2147483647 h 3611"/>
                    <a:gd name="T44" fmla="*/ 2147483647 w 172"/>
                    <a:gd name="T45" fmla="*/ 2147483647 h 3611"/>
                    <a:gd name="T46" fmla="*/ 2147483647 w 172"/>
                    <a:gd name="T47" fmla="*/ 2147483647 h 3611"/>
                    <a:gd name="T48" fmla="*/ 2147483647 w 172"/>
                    <a:gd name="T49" fmla="*/ 2147483647 h 3611"/>
                    <a:gd name="T50" fmla="*/ 2147483647 w 172"/>
                    <a:gd name="T51" fmla="*/ 2147483647 h 3611"/>
                    <a:gd name="T52" fmla="*/ 2147483647 w 172"/>
                    <a:gd name="T53" fmla="*/ 2147483647 h 3611"/>
                    <a:gd name="T54" fmla="*/ 2147483647 w 172"/>
                    <a:gd name="T55" fmla="*/ 2147483647 h 3611"/>
                    <a:gd name="T56" fmla="*/ 2147483647 w 172"/>
                    <a:gd name="T57" fmla="*/ 2147483647 h 3611"/>
                    <a:gd name="T58" fmla="*/ 2147483647 w 172"/>
                    <a:gd name="T59" fmla="*/ 2147483647 h 3611"/>
                    <a:gd name="T60" fmla="*/ 2147483647 w 172"/>
                    <a:gd name="T61" fmla="*/ 2147483647 h 3611"/>
                    <a:gd name="T62" fmla="*/ 2147483647 w 172"/>
                    <a:gd name="T63" fmla="*/ 2147483647 h 3611"/>
                    <a:gd name="T64" fmla="*/ 2147483647 w 172"/>
                    <a:gd name="T65" fmla="*/ 2147483647 h 3611"/>
                    <a:gd name="T66" fmla="*/ 2147483647 w 172"/>
                    <a:gd name="T67" fmla="*/ 2147483647 h 361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2"/>
                    <a:gd name="T103" fmla="*/ 0 h 3611"/>
                    <a:gd name="T104" fmla="*/ 172 w 172"/>
                    <a:gd name="T105" fmla="*/ 3611 h 361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2" h="3611">
                      <a:moveTo>
                        <a:pt x="170" y="3603"/>
                      </a:moveTo>
                      <a:lnTo>
                        <a:pt x="172" y="8"/>
                      </a:lnTo>
                      <a:lnTo>
                        <a:pt x="159" y="3"/>
                      </a:lnTo>
                      <a:lnTo>
                        <a:pt x="146" y="1"/>
                      </a:lnTo>
                      <a:lnTo>
                        <a:pt x="133" y="0"/>
                      </a:lnTo>
                      <a:lnTo>
                        <a:pt x="121" y="0"/>
                      </a:lnTo>
                      <a:lnTo>
                        <a:pt x="101" y="0"/>
                      </a:lnTo>
                      <a:lnTo>
                        <a:pt x="84" y="1"/>
                      </a:lnTo>
                      <a:lnTo>
                        <a:pt x="66" y="3"/>
                      </a:lnTo>
                      <a:lnTo>
                        <a:pt x="52" y="8"/>
                      </a:lnTo>
                      <a:lnTo>
                        <a:pt x="37" y="11"/>
                      </a:lnTo>
                      <a:lnTo>
                        <a:pt x="24" y="16"/>
                      </a:lnTo>
                      <a:lnTo>
                        <a:pt x="12" y="21"/>
                      </a:lnTo>
                      <a:lnTo>
                        <a:pt x="2" y="26"/>
                      </a:lnTo>
                      <a:lnTo>
                        <a:pt x="0" y="3585"/>
                      </a:lnTo>
                      <a:lnTo>
                        <a:pt x="5" y="3588"/>
                      </a:lnTo>
                      <a:lnTo>
                        <a:pt x="16" y="3595"/>
                      </a:lnTo>
                      <a:lnTo>
                        <a:pt x="26" y="3598"/>
                      </a:lnTo>
                      <a:lnTo>
                        <a:pt x="39" y="3603"/>
                      </a:lnTo>
                      <a:lnTo>
                        <a:pt x="50" y="3606"/>
                      </a:lnTo>
                      <a:lnTo>
                        <a:pt x="66" y="3608"/>
                      </a:lnTo>
                      <a:lnTo>
                        <a:pt x="84" y="3609"/>
                      </a:lnTo>
                      <a:lnTo>
                        <a:pt x="103" y="3611"/>
                      </a:lnTo>
                      <a:lnTo>
                        <a:pt x="121" y="3609"/>
                      </a:lnTo>
                      <a:lnTo>
                        <a:pt x="138" y="3608"/>
                      </a:lnTo>
                      <a:lnTo>
                        <a:pt x="154" y="3606"/>
                      </a:lnTo>
                      <a:lnTo>
                        <a:pt x="170" y="3603"/>
                      </a:lnTo>
                      <a:close/>
                      <a:moveTo>
                        <a:pt x="68" y="3551"/>
                      </a:moveTo>
                      <a:lnTo>
                        <a:pt x="26" y="3551"/>
                      </a:lnTo>
                      <a:lnTo>
                        <a:pt x="28" y="35"/>
                      </a:lnTo>
                      <a:lnTo>
                        <a:pt x="71" y="35"/>
                      </a:lnTo>
                      <a:lnTo>
                        <a:pt x="68" y="3551"/>
                      </a:lnTo>
                      <a:close/>
                    </a:path>
                  </a:pathLst>
                </a:custGeom>
                <a:solidFill>
                  <a:srgbClr val="F9DD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4" name="Freeform 2922"/>
                <p:cNvSpPr>
                  <a:spLocks noChangeAspect="1"/>
                </p:cNvSpPr>
                <p:nvPr/>
              </p:nvSpPr>
              <p:spPr bwMode="auto">
                <a:xfrm rot="8643414" flipV="1">
                  <a:off x="5143380" y="1641097"/>
                  <a:ext cx="4730" cy="1554459"/>
                </a:xfrm>
                <a:custGeom>
                  <a:avLst/>
                  <a:gdLst>
                    <a:gd name="T0" fmla="*/ 0 w 45"/>
                    <a:gd name="T1" fmla="*/ 2147483647 h 3516"/>
                    <a:gd name="T2" fmla="*/ 2147483647 w 45"/>
                    <a:gd name="T3" fmla="*/ 2147483647 h 3516"/>
                    <a:gd name="T4" fmla="*/ 2147483647 w 45"/>
                    <a:gd name="T5" fmla="*/ 0 h 3516"/>
                    <a:gd name="T6" fmla="*/ 2147483647 w 45"/>
                    <a:gd name="T7" fmla="*/ 0 h 3516"/>
                    <a:gd name="T8" fmla="*/ 0 w 45"/>
                    <a:gd name="T9" fmla="*/ 2147483647 h 3516"/>
                    <a:gd name="T10" fmla="*/ 0 w 45"/>
                    <a:gd name="T11" fmla="*/ 2147483647 h 3516"/>
                    <a:gd name="T12" fmla="*/ 0 60000 65536"/>
                    <a:gd name="T13" fmla="*/ 0 60000 65536"/>
                    <a:gd name="T14" fmla="*/ 0 60000 65536"/>
                    <a:gd name="T15" fmla="*/ 0 60000 65536"/>
                    <a:gd name="T16" fmla="*/ 0 60000 65536"/>
                    <a:gd name="T17" fmla="*/ 0 60000 65536"/>
                    <a:gd name="T18" fmla="*/ 0 w 45"/>
                    <a:gd name="T19" fmla="*/ 0 h 3516"/>
                    <a:gd name="T20" fmla="*/ 45 w 45"/>
                    <a:gd name="T21" fmla="*/ 3516 h 3516"/>
                  </a:gdLst>
                  <a:ahLst/>
                  <a:cxnLst>
                    <a:cxn ang="T12">
                      <a:pos x="T0" y="T1"/>
                    </a:cxn>
                    <a:cxn ang="T13">
                      <a:pos x="T2" y="T3"/>
                    </a:cxn>
                    <a:cxn ang="T14">
                      <a:pos x="T4" y="T5"/>
                    </a:cxn>
                    <a:cxn ang="T15">
                      <a:pos x="T6" y="T7"/>
                    </a:cxn>
                    <a:cxn ang="T16">
                      <a:pos x="T8" y="T9"/>
                    </a:cxn>
                    <a:cxn ang="T17">
                      <a:pos x="T10" y="T11"/>
                    </a:cxn>
                  </a:cxnLst>
                  <a:rect l="T18" t="T19" r="T20" b="T21"/>
                  <a:pathLst>
                    <a:path w="45" h="3516">
                      <a:moveTo>
                        <a:pt x="0" y="3516"/>
                      </a:moveTo>
                      <a:lnTo>
                        <a:pt x="42" y="3516"/>
                      </a:lnTo>
                      <a:lnTo>
                        <a:pt x="45" y="0"/>
                      </a:lnTo>
                      <a:lnTo>
                        <a:pt x="2" y="0"/>
                      </a:lnTo>
                      <a:lnTo>
                        <a:pt x="0" y="35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5" name="Freeform 2923"/>
                <p:cNvSpPr>
                  <a:spLocks noChangeAspect="1"/>
                </p:cNvSpPr>
                <p:nvPr/>
              </p:nvSpPr>
              <p:spPr bwMode="auto">
                <a:xfrm rot="8643414" flipV="1">
                  <a:off x="5127612" y="1642748"/>
                  <a:ext cx="11038" cy="1589149"/>
                </a:xfrm>
                <a:custGeom>
                  <a:avLst/>
                  <a:gdLst>
                    <a:gd name="T0" fmla="*/ 2147483647 w 93"/>
                    <a:gd name="T1" fmla="*/ 2147483647 h 3595"/>
                    <a:gd name="T2" fmla="*/ 2147483647 w 93"/>
                    <a:gd name="T3" fmla="*/ 2147483647 h 3595"/>
                    <a:gd name="T4" fmla="*/ 2147483647 w 93"/>
                    <a:gd name="T5" fmla="*/ 2147483647 h 3595"/>
                    <a:gd name="T6" fmla="*/ 2147483647 w 93"/>
                    <a:gd name="T7" fmla="*/ 2147483647 h 3595"/>
                    <a:gd name="T8" fmla="*/ 2147483647 w 93"/>
                    <a:gd name="T9" fmla="*/ 2147483647 h 3595"/>
                    <a:gd name="T10" fmla="*/ 2147483647 w 93"/>
                    <a:gd name="T11" fmla="*/ 2147483647 h 3595"/>
                    <a:gd name="T12" fmla="*/ 2147483647 w 93"/>
                    <a:gd name="T13" fmla="*/ 2147483647 h 3595"/>
                    <a:gd name="T14" fmla="*/ 2147483647 w 93"/>
                    <a:gd name="T15" fmla="*/ 2147483647 h 3595"/>
                    <a:gd name="T16" fmla="*/ 2147483647 w 93"/>
                    <a:gd name="T17" fmla="*/ 2147483647 h 3595"/>
                    <a:gd name="T18" fmla="*/ 2147483647 w 93"/>
                    <a:gd name="T19" fmla="*/ 0 h 3595"/>
                    <a:gd name="T20" fmla="*/ 0 w 93"/>
                    <a:gd name="T21" fmla="*/ 2147483647 h 3595"/>
                    <a:gd name="T22" fmla="*/ 2147483647 w 93"/>
                    <a:gd name="T23" fmla="*/ 2147483647 h 3595"/>
                    <a:gd name="T24" fmla="*/ 2147483647 w 93"/>
                    <a:gd name="T25" fmla="*/ 2147483647 h 3595"/>
                    <a:gd name="T26" fmla="*/ 2147483647 w 93"/>
                    <a:gd name="T27" fmla="*/ 2147483647 h 3595"/>
                    <a:gd name="T28" fmla="*/ 2147483647 w 93"/>
                    <a:gd name="T29" fmla="*/ 2147483647 h 3595"/>
                    <a:gd name="T30" fmla="*/ 2147483647 w 93"/>
                    <a:gd name="T31" fmla="*/ 2147483647 h 3595"/>
                    <a:gd name="T32" fmla="*/ 2147483647 w 93"/>
                    <a:gd name="T33" fmla="*/ 2147483647 h 3595"/>
                    <a:gd name="T34" fmla="*/ 2147483647 w 93"/>
                    <a:gd name="T35" fmla="*/ 2147483647 h 3595"/>
                    <a:gd name="T36" fmla="*/ 2147483647 w 93"/>
                    <a:gd name="T37" fmla="*/ 2147483647 h 3595"/>
                    <a:gd name="T38" fmla="*/ 2147483647 w 93"/>
                    <a:gd name="T39" fmla="*/ 2147483647 h 359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3"/>
                    <a:gd name="T61" fmla="*/ 0 h 3595"/>
                    <a:gd name="T62" fmla="*/ 93 w 93"/>
                    <a:gd name="T63" fmla="*/ 3595 h 359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3" h="3595">
                      <a:moveTo>
                        <a:pt x="92" y="3543"/>
                      </a:moveTo>
                      <a:lnTo>
                        <a:pt x="93" y="45"/>
                      </a:lnTo>
                      <a:lnTo>
                        <a:pt x="90" y="40"/>
                      </a:lnTo>
                      <a:lnTo>
                        <a:pt x="85" y="37"/>
                      </a:lnTo>
                      <a:lnTo>
                        <a:pt x="77" y="30"/>
                      </a:lnTo>
                      <a:lnTo>
                        <a:pt x="68" y="26"/>
                      </a:lnTo>
                      <a:lnTo>
                        <a:pt x="55" y="16"/>
                      </a:lnTo>
                      <a:lnTo>
                        <a:pt x="39" y="11"/>
                      </a:lnTo>
                      <a:lnTo>
                        <a:pt x="21" y="3"/>
                      </a:lnTo>
                      <a:lnTo>
                        <a:pt x="2" y="0"/>
                      </a:lnTo>
                      <a:lnTo>
                        <a:pt x="0" y="3595"/>
                      </a:lnTo>
                      <a:lnTo>
                        <a:pt x="23" y="3588"/>
                      </a:lnTo>
                      <a:lnTo>
                        <a:pt x="42" y="3580"/>
                      </a:lnTo>
                      <a:lnTo>
                        <a:pt x="58" y="3571"/>
                      </a:lnTo>
                      <a:lnTo>
                        <a:pt x="71" y="3564"/>
                      </a:lnTo>
                      <a:lnTo>
                        <a:pt x="79" y="3555"/>
                      </a:lnTo>
                      <a:lnTo>
                        <a:pt x="85" y="3548"/>
                      </a:lnTo>
                      <a:lnTo>
                        <a:pt x="90" y="3543"/>
                      </a:lnTo>
                      <a:lnTo>
                        <a:pt x="92" y="3543"/>
                      </a:lnTo>
                      <a:close/>
                    </a:path>
                  </a:pathLst>
                </a:custGeom>
                <a:solidFill>
                  <a:srgbClr val="F9A3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6" name="Freeform 2924"/>
                <p:cNvSpPr>
                  <a:spLocks noChangeAspect="1"/>
                </p:cNvSpPr>
                <p:nvPr/>
              </p:nvSpPr>
              <p:spPr bwMode="auto">
                <a:xfrm rot="8643414" flipV="1">
                  <a:off x="5152840" y="1632837"/>
                  <a:ext cx="4730" cy="1572630"/>
                </a:xfrm>
                <a:custGeom>
                  <a:avLst/>
                  <a:gdLst>
                    <a:gd name="T0" fmla="*/ 2147483647 w 34"/>
                    <a:gd name="T1" fmla="*/ 2147483647 h 3559"/>
                    <a:gd name="T2" fmla="*/ 0 w 34"/>
                    <a:gd name="T3" fmla="*/ 2147483647 h 3559"/>
                    <a:gd name="T4" fmla="*/ 0 w 34"/>
                    <a:gd name="T5" fmla="*/ 2147483647 h 3559"/>
                    <a:gd name="T6" fmla="*/ 2147483647 w 34"/>
                    <a:gd name="T7" fmla="*/ 2147483647 h 3559"/>
                    <a:gd name="T8" fmla="*/ 2147483647 w 34"/>
                    <a:gd name="T9" fmla="*/ 2147483647 h 3559"/>
                    <a:gd name="T10" fmla="*/ 2147483647 w 34"/>
                    <a:gd name="T11" fmla="*/ 2147483647 h 3559"/>
                    <a:gd name="T12" fmla="*/ 2147483647 w 34"/>
                    <a:gd name="T13" fmla="*/ 2147483647 h 3559"/>
                    <a:gd name="T14" fmla="*/ 2147483647 w 34"/>
                    <a:gd name="T15" fmla="*/ 2147483647 h 3559"/>
                    <a:gd name="T16" fmla="*/ 2147483647 w 34"/>
                    <a:gd name="T17" fmla="*/ 0 h 3559"/>
                    <a:gd name="T18" fmla="*/ 2147483647 w 34"/>
                    <a:gd name="T19" fmla="*/ 2147483647 h 3559"/>
                    <a:gd name="T20" fmla="*/ 2147483647 w 34"/>
                    <a:gd name="T21" fmla="*/ 2147483647 h 3559"/>
                    <a:gd name="T22" fmla="*/ 2147483647 w 34"/>
                    <a:gd name="T23" fmla="*/ 2147483647 h 3559"/>
                    <a:gd name="T24" fmla="*/ 2147483647 w 34"/>
                    <a:gd name="T25" fmla="*/ 2147483647 h 3559"/>
                    <a:gd name="T26" fmla="*/ 2147483647 w 34"/>
                    <a:gd name="T27" fmla="*/ 2147483647 h 35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3559"/>
                    <a:gd name="T44" fmla="*/ 34 w 34"/>
                    <a:gd name="T45" fmla="*/ 3559 h 35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3559">
                      <a:moveTo>
                        <a:pt x="2" y="17"/>
                      </a:moveTo>
                      <a:lnTo>
                        <a:pt x="0" y="3516"/>
                      </a:lnTo>
                      <a:lnTo>
                        <a:pt x="0" y="3519"/>
                      </a:lnTo>
                      <a:lnTo>
                        <a:pt x="3" y="3529"/>
                      </a:lnTo>
                      <a:lnTo>
                        <a:pt x="8" y="3535"/>
                      </a:lnTo>
                      <a:lnTo>
                        <a:pt x="13" y="3543"/>
                      </a:lnTo>
                      <a:lnTo>
                        <a:pt x="21" y="3550"/>
                      </a:lnTo>
                      <a:lnTo>
                        <a:pt x="32" y="3559"/>
                      </a:lnTo>
                      <a:lnTo>
                        <a:pt x="34" y="0"/>
                      </a:lnTo>
                      <a:lnTo>
                        <a:pt x="20" y="6"/>
                      </a:lnTo>
                      <a:lnTo>
                        <a:pt x="10" y="11"/>
                      </a:lnTo>
                      <a:lnTo>
                        <a:pt x="2" y="16"/>
                      </a:lnTo>
                      <a:lnTo>
                        <a:pt x="2" y="17"/>
                      </a:lnTo>
                      <a:close/>
                    </a:path>
                  </a:pathLst>
                </a:custGeom>
                <a:solidFill>
                  <a:srgbClr val="F9A3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7" name="Freeform 2925"/>
                <p:cNvSpPr>
                  <a:spLocks noChangeAspect="1"/>
                </p:cNvSpPr>
                <p:nvPr/>
              </p:nvSpPr>
              <p:spPr bwMode="auto">
                <a:xfrm rot="8643414" flipV="1">
                  <a:off x="5567536" y="2918033"/>
                  <a:ext cx="12614" cy="168496"/>
                </a:xfrm>
                <a:custGeom>
                  <a:avLst/>
                  <a:gdLst>
                    <a:gd name="T0" fmla="*/ 2147483647 w 101"/>
                    <a:gd name="T1" fmla="*/ 0 h 384"/>
                    <a:gd name="T2" fmla="*/ 2147483647 w 101"/>
                    <a:gd name="T3" fmla="*/ 2147483647 h 384"/>
                    <a:gd name="T4" fmla="*/ 2147483647 w 101"/>
                    <a:gd name="T5" fmla="*/ 2147483647 h 384"/>
                    <a:gd name="T6" fmla="*/ 2147483647 w 101"/>
                    <a:gd name="T7" fmla="*/ 2147483647 h 384"/>
                    <a:gd name="T8" fmla="*/ 2147483647 w 101"/>
                    <a:gd name="T9" fmla="*/ 2147483647 h 384"/>
                    <a:gd name="T10" fmla="*/ 2147483647 w 101"/>
                    <a:gd name="T11" fmla="*/ 2147483647 h 384"/>
                    <a:gd name="T12" fmla="*/ 2147483647 w 101"/>
                    <a:gd name="T13" fmla="*/ 2147483647 h 384"/>
                    <a:gd name="T14" fmla="*/ 2147483647 w 101"/>
                    <a:gd name="T15" fmla="*/ 2147483647 h 384"/>
                    <a:gd name="T16" fmla="*/ 2147483647 w 101"/>
                    <a:gd name="T17" fmla="*/ 2147483647 h 384"/>
                    <a:gd name="T18" fmla="*/ 2147483647 w 101"/>
                    <a:gd name="T19" fmla="*/ 2147483647 h 384"/>
                    <a:gd name="T20" fmla="*/ 2147483647 w 101"/>
                    <a:gd name="T21" fmla="*/ 2147483647 h 384"/>
                    <a:gd name="T22" fmla="*/ 2147483647 w 101"/>
                    <a:gd name="T23" fmla="*/ 2147483647 h 384"/>
                    <a:gd name="T24" fmla="*/ 2147483647 w 101"/>
                    <a:gd name="T25" fmla="*/ 2147483647 h 384"/>
                    <a:gd name="T26" fmla="*/ 2147483647 w 101"/>
                    <a:gd name="T27" fmla="*/ 2147483647 h 384"/>
                    <a:gd name="T28" fmla="*/ 2147483647 w 101"/>
                    <a:gd name="T29" fmla="*/ 2147483647 h 384"/>
                    <a:gd name="T30" fmla="*/ 2147483647 w 101"/>
                    <a:gd name="T31" fmla="*/ 2147483647 h 384"/>
                    <a:gd name="T32" fmla="*/ 2147483647 w 101"/>
                    <a:gd name="T33" fmla="*/ 2147483647 h 384"/>
                    <a:gd name="T34" fmla="*/ 0 w 101"/>
                    <a:gd name="T35" fmla="*/ 2147483647 h 384"/>
                    <a:gd name="T36" fmla="*/ 2147483647 w 101"/>
                    <a:gd name="T37" fmla="*/ 0 h 384"/>
                    <a:gd name="T38" fmla="*/ 2147483647 w 101"/>
                    <a:gd name="T39" fmla="*/ 0 h 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1"/>
                    <a:gd name="T61" fmla="*/ 0 h 384"/>
                    <a:gd name="T62" fmla="*/ 101 w 101"/>
                    <a:gd name="T63" fmla="*/ 384 h 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1" h="384">
                      <a:moveTo>
                        <a:pt x="42" y="0"/>
                      </a:moveTo>
                      <a:lnTo>
                        <a:pt x="42" y="307"/>
                      </a:lnTo>
                      <a:lnTo>
                        <a:pt x="42" y="308"/>
                      </a:lnTo>
                      <a:lnTo>
                        <a:pt x="47" y="316"/>
                      </a:lnTo>
                      <a:lnTo>
                        <a:pt x="50" y="327"/>
                      </a:lnTo>
                      <a:lnTo>
                        <a:pt x="59" y="342"/>
                      </a:lnTo>
                      <a:lnTo>
                        <a:pt x="66" y="353"/>
                      </a:lnTo>
                      <a:lnTo>
                        <a:pt x="77" y="368"/>
                      </a:lnTo>
                      <a:lnTo>
                        <a:pt x="88" y="376"/>
                      </a:lnTo>
                      <a:lnTo>
                        <a:pt x="101" y="384"/>
                      </a:lnTo>
                      <a:lnTo>
                        <a:pt x="96" y="382"/>
                      </a:lnTo>
                      <a:lnTo>
                        <a:pt x="87" y="377"/>
                      </a:lnTo>
                      <a:lnTo>
                        <a:pt x="71" y="372"/>
                      </a:lnTo>
                      <a:lnTo>
                        <a:pt x="55" y="368"/>
                      </a:lnTo>
                      <a:lnTo>
                        <a:pt x="37" y="356"/>
                      </a:lnTo>
                      <a:lnTo>
                        <a:pt x="22" y="342"/>
                      </a:lnTo>
                      <a:lnTo>
                        <a:pt x="6" y="326"/>
                      </a:lnTo>
                      <a:lnTo>
                        <a:pt x="0" y="307"/>
                      </a:lnTo>
                      <a:lnTo>
                        <a:pt x="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8" name="Freeform 2926"/>
                <p:cNvSpPr>
                  <a:spLocks noChangeAspect="1"/>
                </p:cNvSpPr>
                <p:nvPr/>
              </p:nvSpPr>
              <p:spPr bwMode="auto">
                <a:xfrm rot="8643414" flipV="1">
                  <a:off x="4775988" y="1728648"/>
                  <a:ext cx="9461" cy="256048"/>
                </a:xfrm>
                <a:custGeom>
                  <a:avLst/>
                  <a:gdLst>
                    <a:gd name="T0" fmla="*/ 2147483647 w 84"/>
                    <a:gd name="T1" fmla="*/ 0 h 581"/>
                    <a:gd name="T2" fmla="*/ 2147483647 w 84"/>
                    <a:gd name="T3" fmla="*/ 2147483647 h 581"/>
                    <a:gd name="T4" fmla="*/ 2147483647 w 84"/>
                    <a:gd name="T5" fmla="*/ 2147483647 h 581"/>
                    <a:gd name="T6" fmla="*/ 0 w 84"/>
                    <a:gd name="T7" fmla="*/ 2147483647 h 581"/>
                    <a:gd name="T8" fmla="*/ 2147483647 w 84"/>
                    <a:gd name="T9" fmla="*/ 0 h 581"/>
                    <a:gd name="T10" fmla="*/ 2147483647 w 84"/>
                    <a:gd name="T11" fmla="*/ 0 h 581"/>
                    <a:gd name="T12" fmla="*/ 0 60000 65536"/>
                    <a:gd name="T13" fmla="*/ 0 60000 65536"/>
                    <a:gd name="T14" fmla="*/ 0 60000 65536"/>
                    <a:gd name="T15" fmla="*/ 0 60000 65536"/>
                    <a:gd name="T16" fmla="*/ 0 60000 65536"/>
                    <a:gd name="T17" fmla="*/ 0 60000 65536"/>
                    <a:gd name="T18" fmla="*/ 0 w 84"/>
                    <a:gd name="T19" fmla="*/ 0 h 581"/>
                    <a:gd name="T20" fmla="*/ 84 w 84"/>
                    <a:gd name="T21" fmla="*/ 581 h 581"/>
                  </a:gdLst>
                  <a:ahLst/>
                  <a:cxnLst>
                    <a:cxn ang="T12">
                      <a:pos x="T0" y="T1"/>
                    </a:cxn>
                    <a:cxn ang="T13">
                      <a:pos x="T2" y="T3"/>
                    </a:cxn>
                    <a:cxn ang="T14">
                      <a:pos x="T4" y="T5"/>
                    </a:cxn>
                    <a:cxn ang="T15">
                      <a:pos x="T6" y="T7"/>
                    </a:cxn>
                    <a:cxn ang="T16">
                      <a:pos x="T8" y="T9"/>
                    </a:cxn>
                    <a:cxn ang="T17">
                      <a:pos x="T10" y="T11"/>
                    </a:cxn>
                  </a:cxnLst>
                  <a:rect l="T18" t="T19" r="T20" b="T21"/>
                  <a:pathLst>
                    <a:path w="84" h="581">
                      <a:moveTo>
                        <a:pt x="84" y="0"/>
                      </a:moveTo>
                      <a:lnTo>
                        <a:pt x="34" y="34"/>
                      </a:lnTo>
                      <a:lnTo>
                        <a:pt x="34" y="581"/>
                      </a:lnTo>
                      <a:lnTo>
                        <a:pt x="0" y="26"/>
                      </a:lnTo>
                      <a:lnTo>
                        <a:pt x="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sp>
          <p:nvSpPr>
            <p:cNvPr id="433" name="Freeform 3275"/>
            <p:cNvSpPr>
              <a:spLocks noChangeAspect="1"/>
            </p:cNvSpPr>
            <p:nvPr/>
          </p:nvSpPr>
          <p:spPr bwMode="auto">
            <a:xfrm rot="-8489556" flipH="1" flipV="1">
              <a:off x="4571263" y="1570377"/>
              <a:ext cx="66218" cy="84631"/>
            </a:xfrm>
            <a:custGeom>
              <a:avLst/>
              <a:gdLst>
                <a:gd name="T0" fmla="*/ 2147483647 w 294"/>
                <a:gd name="T1" fmla="*/ 0 h 293"/>
                <a:gd name="T2" fmla="*/ 2147483647 w 294"/>
                <a:gd name="T3" fmla="*/ 2147483647 h 293"/>
                <a:gd name="T4" fmla="*/ 2147483647 w 294"/>
                <a:gd name="T5" fmla="*/ 2147483647 h 293"/>
                <a:gd name="T6" fmla="*/ 2147483647 w 294"/>
                <a:gd name="T7" fmla="*/ 2147483647 h 293"/>
                <a:gd name="T8" fmla="*/ 2147483647 w 294"/>
                <a:gd name="T9" fmla="*/ 2147483647 h 293"/>
                <a:gd name="T10" fmla="*/ 2147483647 w 294"/>
                <a:gd name="T11" fmla="*/ 2147483647 h 293"/>
                <a:gd name="T12" fmla="*/ 2147483647 w 294"/>
                <a:gd name="T13" fmla="*/ 2147483647 h 293"/>
                <a:gd name="T14" fmla="*/ 2147483647 w 294"/>
                <a:gd name="T15" fmla="*/ 2147483647 h 293"/>
                <a:gd name="T16" fmla="*/ 2147483647 w 294"/>
                <a:gd name="T17" fmla="*/ 2147483647 h 293"/>
                <a:gd name="T18" fmla="*/ 2147483647 w 294"/>
                <a:gd name="T19" fmla="*/ 2147483647 h 293"/>
                <a:gd name="T20" fmla="*/ 2147483647 w 294"/>
                <a:gd name="T21" fmla="*/ 2147483647 h 293"/>
                <a:gd name="T22" fmla="*/ 2147483647 w 294"/>
                <a:gd name="T23" fmla="*/ 2147483647 h 293"/>
                <a:gd name="T24" fmla="*/ 2147483647 w 294"/>
                <a:gd name="T25" fmla="*/ 2147483647 h 293"/>
                <a:gd name="T26" fmla="*/ 2147483647 w 294"/>
                <a:gd name="T27" fmla="*/ 2147483647 h 293"/>
                <a:gd name="T28" fmla="*/ 2147483647 w 294"/>
                <a:gd name="T29" fmla="*/ 2147483647 h 293"/>
                <a:gd name="T30" fmla="*/ 2147483647 w 294"/>
                <a:gd name="T31" fmla="*/ 2147483647 h 293"/>
                <a:gd name="T32" fmla="*/ 2147483647 w 294"/>
                <a:gd name="T33" fmla="*/ 2147483647 h 293"/>
                <a:gd name="T34" fmla="*/ 2147483647 w 294"/>
                <a:gd name="T35" fmla="*/ 2147483647 h 293"/>
                <a:gd name="T36" fmla="*/ 2147483647 w 294"/>
                <a:gd name="T37" fmla="*/ 2147483647 h 293"/>
                <a:gd name="T38" fmla="*/ 2147483647 w 294"/>
                <a:gd name="T39" fmla="*/ 2147483647 h 293"/>
                <a:gd name="T40" fmla="*/ 2147483647 w 294"/>
                <a:gd name="T41" fmla="*/ 2147483647 h 293"/>
                <a:gd name="T42" fmla="*/ 2147483647 w 294"/>
                <a:gd name="T43" fmla="*/ 2147483647 h 293"/>
                <a:gd name="T44" fmla="*/ 2147483647 w 294"/>
                <a:gd name="T45" fmla="*/ 2147483647 h 293"/>
                <a:gd name="T46" fmla="*/ 2147483647 w 294"/>
                <a:gd name="T47" fmla="*/ 2147483647 h 293"/>
                <a:gd name="T48" fmla="*/ 0 w 294"/>
                <a:gd name="T49" fmla="*/ 2147483647 h 293"/>
                <a:gd name="T50" fmla="*/ 2147483647 w 294"/>
                <a:gd name="T51" fmla="*/ 2147483647 h 293"/>
                <a:gd name="T52" fmla="*/ 2147483647 w 294"/>
                <a:gd name="T53" fmla="*/ 2147483647 h 293"/>
                <a:gd name="T54" fmla="*/ 2147483647 w 294"/>
                <a:gd name="T55" fmla="*/ 2147483647 h 293"/>
                <a:gd name="T56" fmla="*/ 2147483647 w 294"/>
                <a:gd name="T57" fmla="*/ 2147483647 h 293"/>
                <a:gd name="T58" fmla="*/ 2147483647 w 294"/>
                <a:gd name="T59" fmla="*/ 2147483647 h 293"/>
                <a:gd name="T60" fmla="*/ 2147483647 w 294"/>
                <a:gd name="T61" fmla="*/ 2147483647 h 293"/>
                <a:gd name="T62" fmla="*/ 2147483647 w 294"/>
                <a:gd name="T63" fmla="*/ 2147483647 h 293"/>
                <a:gd name="T64" fmla="*/ 2147483647 w 294"/>
                <a:gd name="T65" fmla="*/ 2147483647 h 293"/>
                <a:gd name="T66" fmla="*/ 2147483647 w 294"/>
                <a:gd name="T67" fmla="*/ 2147483647 h 293"/>
                <a:gd name="T68" fmla="*/ 2147483647 w 294"/>
                <a:gd name="T69" fmla="*/ 2147483647 h 293"/>
                <a:gd name="T70" fmla="*/ 2147483647 w 294"/>
                <a:gd name="T71" fmla="*/ 2147483647 h 293"/>
                <a:gd name="T72" fmla="*/ 2147483647 w 294"/>
                <a:gd name="T73" fmla="*/ 2147483647 h 293"/>
                <a:gd name="T74" fmla="*/ 2147483647 w 294"/>
                <a:gd name="T75" fmla="*/ 2147483647 h 293"/>
                <a:gd name="T76" fmla="*/ 2147483647 w 294"/>
                <a:gd name="T77" fmla="*/ 2147483647 h 293"/>
                <a:gd name="T78" fmla="*/ 2147483647 w 294"/>
                <a:gd name="T79" fmla="*/ 2147483647 h 293"/>
                <a:gd name="T80" fmla="*/ 2147483647 w 294"/>
                <a:gd name="T81" fmla="*/ 2147483647 h 293"/>
                <a:gd name="T82" fmla="*/ 2147483647 w 294"/>
                <a:gd name="T83" fmla="*/ 2147483647 h 293"/>
                <a:gd name="T84" fmla="*/ 2147483647 w 294"/>
                <a:gd name="T85" fmla="*/ 2147483647 h 293"/>
                <a:gd name="T86" fmla="*/ 2147483647 w 294"/>
                <a:gd name="T87" fmla="*/ 2147483647 h 293"/>
                <a:gd name="T88" fmla="*/ 2147483647 w 294"/>
                <a:gd name="T89" fmla="*/ 2147483647 h 293"/>
                <a:gd name="T90" fmla="*/ 2147483647 w 294"/>
                <a:gd name="T91" fmla="*/ 2147483647 h 293"/>
                <a:gd name="T92" fmla="*/ 2147483647 w 294"/>
                <a:gd name="T93" fmla="*/ 2147483647 h 293"/>
                <a:gd name="T94" fmla="*/ 2147483647 w 294"/>
                <a:gd name="T95" fmla="*/ 2147483647 h 293"/>
                <a:gd name="T96" fmla="*/ 2147483647 w 294"/>
                <a:gd name="T97" fmla="*/ 0 h 293"/>
                <a:gd name="T98" fmla="*/ 2147483647 w 294"/>
                <a:gd name="T99" fmla="*/ 0 h 29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94"/>
                <a:gd name="T151" fmla="*/ 0 h 293"/>
                <a:gd name="T152" fmla="*/ 294 w 294"/>
                <a:gd name="T153" fmla="*/ 293 h 29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94" h="293">
                  <a:moveTo>
                    <a:pt x="216" y="0"/>
                  </a:moveTo>
                  <a:lnTo>
                    <a:pt x="224" y="7"/>
                  </a:lnTo>
                  <a:lnTo>
                    <a:pt x="233" y="18"/>
                  </a:lnTo>
                  <a:lnTo>
                    <a:pt x="240" y="30"/>
                  </a:lnTo>
                  <a:lnTo>
                    <a:pt x="248" y="43"/>
                  </a:lnTo>
                  <a:lnTo>
                    <a:pt x="254" y="55"/>
                  </a:lnTo>
                  <a:lnTo>
                    <a:pt x="259" y="69"/>
                  </a:lnTo>
                  <a:lnTo>
                    <a:pt x="262" y="82"/>
                  </a:lnTo>
                  <a:lnTo>
                    <a:pt x="268" y="100"/>
                  </a:lnTo>
                  <a:lnTo>
                    <a:pt x="270" y="127"/>
                  </a:lnTo>
                  <a:lnTo>
                    <a:pt x="266" y="157"/>
                  </a:lnTo>
                  <a:lnTo>
                    <a:pt x="257" y="184"/>
                  </a:lnTo>
                  <a:lnTo>
                    <a:pt x="246" y="210"/>
                  </a:lnTo>
                  <a:lnTo>
                    <a:pt x="225" y="231"/>
                  </a:lnTo>
                  <a:lnTo>
                    <a:pt x="203" y="248"/>
                  </a:lnTo>
                  <a:lnTo>
                    <a:pt x="175" y="260"/>
                  </a:lnTo>
                  <a:lnTo>
                    <a:pt x="148" y="266"/>
                  </a:lnTo>
                  <a:lnTo>
                    <a:pt x="119" y="266"/>
                  </a:lnTo>
                  <a:lnTo>
                    <a:pt x="97" y="261"/>
                  </a:lnTo>
                  <a:lnTo>
                    <a:pt x="73" y="253"/>
                  </a:lnTo>
                  <a:lnTo>
                    <a:pt x="54" y="247"/>
                  </a:lnTo>
                  <a:lnTo>
                    <a:pt x="35" y="233"/>
                  </a:lnTo>
                  <a:lnTo>
                    <a:pt x="21" y="221"/>
                  </a:lnTo>
                  <a:lnTo>
                    <a:pt x="8" y="212"/>
                  </a:lnTo>
                  <a:lnTo>
                    <a:pt x="0" y="205"/>
                  </a:lnTo>
                  <a:lnTo>
                    <a:pt x="10" y="221"/>
                  </a:lnTo>
                  <a:lnTo>
                    <a:pt x="23" y="239"/>
                  </a:lnTo>
                  <a:lnTo>
                    <a:pt x="37" y="253"/>
                  </a:lnTo>
                  <a:lnTo>
                    <a:pt x="56" y="266"/>
                  </a:lnTo>
                  <a:lnTo>
                    <a:pt x="73" y="276"/>
                  </a:lnTo>
                  <a:lnTo>
                    <a:pt x="94" y="284"/>
                  </a:lnTo>
                  <a:lnTo>
                    <a:pt x="116" y="290"/>
                  </a:lnTo>
                  <a:lnTo>
                    <a:pt x="138" y="293"/>
                  </a:lnTo>
                  <a:lnTo>
                    <a:pt x="168" y="290"/>
                  </a:lnTo>
                  <a:lnTo>
                    <a:pt x="197" y="280"/>
                  </a:lnTo>
                  <a:lnTo>
                    <a:pt x="224" y="263"/>
                  </a:lnTo>
                  <a:lnTo>
                    <a:pt x="248" y="247"/>
                  </a:lnTo>
                  <a:lnTo>
                    <a:pt x="265" y="221"/>
                  </a:lnTo>
                  <a:lnTo>
                    <a:pt x="281" y="196"/>
                  </a:lnTo>
                  <a:lnTo>
                    <a:pt x="290" y="165"/>
                  </a:lnTo>
                  <a:lnTo>
                    <a:pt x="294" y="137"/>
                  </a:lnTo>
                  <a:lnTo>
                    <a:pt x="290" y="114"/>
                  </a:lnTo>
                  <a:lnTo>
                    <a:pt x="287" y="94"/>
                  </a:lnTo>
                  <a:lnTo>
                    <a:pt x="279" y="73"/>
                  </a:lnTo>
                  <a:lnTo>
                    <a:pt x="272" y="56"/>
                  </a:lnTo>
                  <a:lnTo>
                    <a:pt x="259" y="37"/>
                  </a:lnTo>
                  <a:lnTo>
                    <a:pt x="246" y="23"/>
                  </a:lnTo>
                  <a:lnTo>
                    <a:pt x="230" y="9"/>
                  </a:lnTo>
                  <a:lnTo>
                    <a:pt x="216" y="0"/>
                  </a:lnTo>
                  <a:close/>
                </a:path>
              </a:pathLst>
            </a:custGeom>
            <a:solidFill>
              <a:srgbClr val="F9A3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25436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214" y="7097240"/>
            <a:ext cx="6746358" cy="2069797"/>
          </a:xfrm>
          <a:prstGeom prst="rect">
            <a:avLst/>
          </a:prstGeom>
          <a:noFill/>
        </p:spPr>
        <p:txBody>
          <a:bodyPr wrap="square" rtlCol="0">
            <a:spAutoFit/>
          </a:bodyPr>
          <a:lstStyle/>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itchFamily="34" charset="0"/>
              </a:rPr>
              <a:t>+++++++++++++++++++++++++++++++++++++++++++++++++++++++++++++++++++++++++++++++++++++++</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lang="en-US" altLang="zh-CN" sz="1000" dirty="0">
                <a:latin typeface="Arial" panose="020B0604020202020204" pitchFamily="34" charset="0"/>
                <a:cs typeface="Arial" panose="020B0604020202020204" pitchFamily="34" charset="0"/>
              </a:rPr>
              <a:t>Reservations for </a:t>
            </a:r>
            <a:r>
              <a:rPr kumimoji="0" lang="en-US" altLang="zh-CN"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______people at the dinner at $70 US or $70 Canadian each for a total of $__________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I AM: </a:t>
            </a:r>
            <a:r>
              <a:rPr kumimoji="0" lang="en-US" altLang="zh-CN" sz="1000" b="0" i="0" u="none" strike="noStrike" cap="none" normalizeH="0" dirty="0">
                <a:ln>
                  <a:noFill/>
                </a:ln>
                <a:solidFill>
                  <a:schemeClr val="tx1"/>
                </a:solidFill>
                <a:effectLst/>
                <a:latin typeface="Arial" pitchFamily="34" charset="0"/>
                <a:ea typeface="Times New Roman" pitchFamily="18" charset="0"/>
                <a:cs typeface="Arial" pitchFamily="34" charset="0"/>
              </a:rPr>
              <a:t>Rank</a:t>
            </a: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:_______, Name: ____________________________________ Service:___________________________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Address:________________________________________________________, E-Mail:______________________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My Guests are: Rank/title:_____, Name: __________________________, Service:___________________________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Address:________________________________________________________, E-Mail:________________________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Rank/title:______, Name: ______________________________________, Service:_________________________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ts val="300"/>
              </a:spcBef>
              <a:spcAft>
                <a:spcPts val="30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Address:_________________________________________________________, E-Mail:_______________________</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endParaRPr lang="en-US" sz="1100" dirty="0"/>
          </a:p>
        </p:txBody>
      </p:sp>
      <p:sp>
        <p:nvSpPr>
          <p:cNvPr id="5" name="TextBox 4"/>
          <p:cNvSpPr txBox="1"/>
          <p:nvPr/>
        </p:nvSpPr>
        <p:spPr>
          <a:xfrm>
            <a:off x="37214" y="5943600"/>
            <a:ext cx="6705682" cy="1692771"/>
          </a:xfrm>
          <a:prstGeom prst="rect">
            <a:avLst/>
          </a:prstGeom>
          <a:noFill/>
        </p:spPr>
        <p:txBody>
          <a:bodyPr wrap="none" rtlCol="0">
            <a:spAutoFit/>
          </a:bodyPr>
          <a:lstStyle/>
          <a:p>
            <a:pPr lvl="0" eaLnBrk="0" fontAlgn="base" hangingPunct="0">
              <a:spcBef>
                <a:spcPct val="0"/>
              </a:spcBef>
              <a:spcAft>
                <a:spcPct val="0"/>
              </a:spcAft>
            </a:pPr>
            <a:r>
              <a:rPr kumimoji="0" lang="en-US" altLang="zh-CN" sz="11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In the United States:</a:t>
            </a:r>
            <a:r>
              <a:rPr kumimoji="0" lang="en-US" altLang="zh-CN" sz="1100" b="1" i="0" u="sng"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zh-CN" sz="11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en-US" altLang="zh-CN" sz="11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In Canada:</a:t>
            </a:r>
            <a:r>
              <a:rPr kumimoji="0" lang="en-US" altLang="zh-CN" sz="1100" b="1" i="0" u="sng"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zh-CN" sz="1600" b="1" i="0" u="sng"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zh-CN"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LTC Mario Musotto	          LCol Jim McGhie	                          Capt Alison Amos</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14448 Victoria Drive 	          123 Marentette		  1225 Gladwin Blvd.	</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Sterling Heights, MI 48313	          Belle River, ON CA N0R1A0                  LaSalle, ON CA N9J 0A1</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Telephone: 586-580-2091	          Telephone: 519-979-8904	  Telephone 519-978-3043</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E-mail: marrose3@comcast.net       E-Mail: Jim.McGhie@hotmail.com         E-Mail: amos@mnsi.net</a:t>
            </a:r>
            <a:b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br>
            <a:br>
              <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br>
            <a:endParaRPr kumimoji="0" lang="en-US" altLang="zh-CN" sz="11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endParaRPr lang="en-US" sz="1100" dirty="0">
              <a:latin typeface="Arial" panose="020B0604020202020204" pitchFamily="34" charset="0"/>
              <a:cs typeface="Arial" panose="020B0604020202020204" pitchFamily="34" charset="0"/>
            </a:endParaRPr>
          </a:p>
        </p:txBody>
      </p:sp>
      <p:sp>
        <p:nvSpPr>
          <p:cNvPr id="6" name="TextBox 5"/>
          <p:cNvSpPr txBox="1"/>
          <p:nvPr/>
        </p:nvSpPr>
        <p:spPr>
          <a:xfrm>
            <a:off x="77890" y="5029200"/>
            <a:ext cx="6705682" cy="1169551"/>
          </a:xfrm>
          <a:prstGeom prst="rect">
            <a:avLst/>
          </a:prstGeom>
          <a:noFill/>
        </p:spPr>
        <p:txBody>
          <a:bodyPr wrap="square" rtlCol="0">
            <a:spAutoFit/>
          </a:bodyPr>
          <a:lstStyle/>
          <a:p>
            <a:pPr lvl="0" eaLnBrk="0" fontAlgn="base" hangingPunct="0">
              <a:spcBef>
                <a:spcPct val="0"/>
              </a:spcBef>
              <a:spcAft>
                <a:spcPct val="0"/>
              </a:spcAft>
            </a:pPr>
            <a:r>
              <a:rPr kumimoji="0" lang="en-US" altLang="zh-CN"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TO MINIMIZE COSTS, THERE WILL BE NO TICKETS. YOU WILL BE CHECKED-IN ON A ROSTER AT THE DOOR. TO RESERVE YOUR SEATS, AND ENSURE YOUR CONTACT INFORMATION IS CORRECT, PLEASE FILL IN THE FOLLOWING INFORMATION. </a:t>
            </a:r>
            <a:r>
              <a:rPr kumimoji="0" lang="en-US" altLang="zh-CN" sz="1000" b="1" i="0" u="none" strike="noStrike" cap="none" normalizeH="0" baseline="0" dirty="0">
                <a:ln>
                  <a:noFill/>
                </a:ln>
                <a:solidFill>
                  <a:schemeClr val="tx1"/>
                </a:solidFill>
                <a:effectLst/>
                <a:latin typeface="Arial" pitchFamily="34" charset="0"/>
                <a:ea typeface="Times New Roman" pitchFamily="18" charset="0"/>
                <a:cs typeface="Arial" pitchFamily="34" charset="0"/>
              </a:rPr>
              <a:t>MAKE YOUR CHECK PAYABLE TO INTERNATIONAL ARMED FORCES COUNCIL, AND MAIL THIS PORTION OF OUR MAILER BACK TO:</a:t>
            </a:r>
            <a:endParaRPr kumimoji="0" lang="en-US" altLang="zh-CN" sz="1000" b="0"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altLang="zh-CN" sz="2000" b="1" i="0" u="sng" strike="noStrike" cap="none" normalizeH="0" baseline="0" dirty="0">
                <a:ln>
                  <a:noFill/>
                </a:ln>
                <a:solidFill>
                  <a:srgbClr val="FF0000"/>
                </a:solidFill>
                <a:effectLst/>
                <a:latin typeface="Arial" panose="020B0604020202020204" pitchFamily="34" charset="0"/>
                <a:ea typeface="Times New Roman" pitchFamily="18" charset="0"/>
                <a:cs typeface="Arial" panose="020B0604020202020204" pitchFamily="34" charset="0"/>
              </a:rPr>
              <a:t>Advanced Registration Only</a:t>
            </a:r>
            <a:endParaRPr kumimoji="0" lang="en-US" altLang="zh-CN" sz="2000" b="0" i="0" u="none" strike="noStrike" cap="none" normalizeH="0" baseline="0" dirty="0">
              <a:ln>
                <a:noFill/>
              </a:ln>
              <a:solidFill>
                <a:schemeClr val="tx1"/>
              </a:solidFill>
              <a:effectLst/>
              <a:latin typeface="Arial" pitchFamily="34" charset="0"/>
              <a:cs typeface="Arial" pitchFamily="34" charset="0"/>
            </a:endParaRPr>
          </a:p>
          <a:p>
            <a:endParaRPr lang="en-US" sz="1000" dirty="0">
              <a:latin typeface="Arial" panose="020B0604020202020204" pitchFamily="34" charset="0"/>
              <a:cs typeface="Arial" panose="020B0604020202020204" pitchFamily="34" charset="0"/>
            </a:endParaRPr>
          </a:p>
        </p:txBody>
      </p:sp>
      <p:sp>
        <p:nvSpPr>
          <p:cNvPr id="7" name="TextBox 6"/>
          <p:cNvSpPr txBox="1"/>
          <p:nvPr/>
        </p:nvSpPr>
        <p:spPr>
          <a:xfrm>
            <a:off x="77890" y="3735640"/>
            <a:ext cx="6705682" cy="1169551"/>
          </a:xfrm>
          <a:prstGeom prst="rect">
            <a:avLst/>
          </a:prstGeom>
          <a:noFill/>
          <a:ln w="76200" cmpd="tri">
            <a:solidFill>
              <a:schemeClr val="tx2">
                <a:lumMod val="60000"/>
                <a:lumOff val="40000"/>
              </a:schemeClr>
            </a:solidFill>
          </a:ln>
        </p:spPr>
        <p:txBody>
          <a:bodyPr wrap="square" rtlCol="0">
            <a:spAutoFit/>
          </a:bodyPr>
          <a:lstStyle/>
          <a:p>
            <a:pPr lvl="0" algn="ctr" fontAlgn="base">
              <a:spcBef>
                <a:spcPct val="0"/>
              </a:spcBef>
              <a:spcAft>
                <a:spcPct val="0"/>
              </a:spcAft>
            </a:pPr>
            <a:r>
              <a:rPr kumimoji="0" lang="en-US" altLang="zh-CN" sz="1100" b="1" i="0" u="none" strike="noStrike" cap="none" normalizeH="0" baseline="0" dirty="0">
                <a:ln>
                  <a:noFill/>
                </a:ln>
                <a:solidFill>
                  <a:srgbClr val="0000FF"/>
                </a:solidFill>
                <a:effectLst/>
                <a:latin typeface="Arial" pitchFamily="34" charset="0"/>
                <a:ea typeface="Times New Roman" pitchFamily="18" charset="0"/>
                <a:cs typeface="Arial" pitchFamily="34" charset="0"/>
              </a:rPr>
              <a:t>          COLOR GUARD	                            </a:t>
            </a:r>
          </a:p>
          <a:p>
            <a:pPr lvl="0" algn="ctr" fontAlgn="base">
              <a:spcBef>
                <a:spcPct val="0"/>
              </a:spcBef>
              <a:spcAft>
                <a:spcPct val="0"/>
              </a:spcAft>
            </a:pPr>
            <a:r>
              <a:rPr kumimoji="0" lang="en-US" altLang="zh-CN"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zh-CN" sz="1100" b="1" i="0" u="none" strike="noStrike" cap="none" normalizeH="0" baseline="0" dirty="0">
                <a:ln>
                  <a:noFill/>
                </a:ln>
                <a:effectLst/>
                <a:latin typeface="Arial" pitchFamily="34" charset="0"/>
                <a:ea typeface="Times New Roman" pitchFamily="18" charset="0"/>
                <a:cs typeface="Arial" pitchFamily="34" charset="0"/>
              </a:rPr>
              <a:t>CANADIAN REGIMENTAL MARCHES	          SONGS OF THE U.S. SERVICES</a:t>
            </a:r>
            <a:endParaRPr kumimoji="0" lang="en-US" altLang="zh-CN" sz="800" b="0" i="0" u="none" strike="noStrike" cap="none" normalizeH="0" baseline="0" dirty="0">
              <a:ln>
                <a:noFill/>
              </a:ln>
              <a:effectLst/>
              <a:latin typeface="Arial" pitchFamily="34" charset="0"/>
              <a:cs typeface="Arial" pitchFamily="34" charset="0"/>
            </a:endParaRPr>
          </a:p>
          <a:p>
            <a:pPr lvl="0" algn="ctr" eaLnBrk="0" fontAlgn="base" hangingPunct="0">
              <a:spcBef>
                <a:spcPct val="0"/>
              </a:spcBef>
              <a:spcAft>
                <a:spcPct val="0"/>
              </a:spcAft>
            </a:pPr>
            <a:r>
              <a:rPr kumimoji="0" lang="en-US" altLang="zh-CN" sz="1200" b="1" i="0" u="none" strike="noStrike" cap="none" normalizeH="0" baseline="0" dirty="0">
                <a:ln>
                  <a:noFill/>
                </a:ln>
                <a:solidFill>
                  <a:srgbClr val="0000FF"/>
                </a:solidFill>
                <a:effectLst/>
                <a:latin typeface="Arial" pitchFamily="34" charset="0"/>
                <a:ea typeface="Times New Roman" pitchFamily="18" charset="0"/>
                <a:cs typeface="Arial" pitchFamily="34" charset="0"/>
              </a:rPr>
              <a:t>OPEN BAR</a:t>
            </a:r>
            <a:endParaRPr kumimoji="0" lang="en-US" altLang="zh-CN" sz="800" b="0" i="0" u="none" strike="noStrike" cap="none" normalizeH="0" baseline="0" dirty="0">
              <a:ln>
                <a:noFill/>
              </a:ln>
              <a:solidFill>
                <a:srgbClr val="0000FF"/>
              </a:solidFill>
              <a:effectLst/>
              <a:latin typeface="Arial" pitchFamily="34" charset="0"/>
              <a:cs typeface="Arial" pitchFamily="34" charset="0"/>
            </a:endParaRPr>
          </a:p>
          <a:p>
            <a:pPr lvl="0" algn="ctr" eaLnBrk="0" fontAlgn="base" hangingPunct="0">
              <a:spcBef>
                <a:spcPct val="0"/>
              </a:spcBef>
              <a:spcAft>
                <a:spcPct val="0"/>
              </a:spcAft>
            </a:pPr>
            <a:r>
              <a:rPr kumimoji="0" lang="en-US" altLang="zh-CN" sz="1100" b="1" i="0" u="none" strike="noStrike" cap="none" normalizeH="0" baseline="0" dirty="0">
                <a:ln>
                  <a:noFill/>
                </a:ln>
                <a:effectLst/>
                <a:latin typeface="Arial" pitchFamily="34" charset="0"/>
                <a:ea typeface="Times New Roman" pitchFamily="18" charset="0"/>
                <a:cs typeface="Arial" pitchFamily="34" charset="0"/>
              </a:rPr>
              <a:t>DINNER WITH WINE SERVICE</a:t>
            </a:r>
            <a:endParaRPr kumimoji="0" lang="en-US" altLang="zh-CN" sz="800" b="0" i="0" u="none" strike="noStrike" cap="none" normalizeH="0" baseline="0" dirty="0">
              <a:ln>
                <a:noFill/>
              </a:ln>
              <a:effectLst/>
              <a:latin typeface="Arial" pitchFamily="34" charset="0"/>
              <a:cs typeface="Arial" pitchFamily="34" charset="0"/>
            </a:endParaRPr>
          </a:p>
          <a:p>
            <a:pPr lvl="0" algn="ctr" eaLnBrk="0" fontAlgn="base" hangingPunct="0">
              <a:spcBef>
                <a:spcPct val="0"/>
              </a:spcBef>
              <a:spcAft>
                <a:spcPct val="0"/>
              </a:spcAft>
            </a:pPr>
            <a:r>
              <a:rPr kumimoji="0" lang="en-US" altLang="zh-CN" sz="1100" b="1" i="0" u="none" strike="noStrike" cap="none" normalizeH="0" baseline="0" dirty="0">
                <a:ln>
                  <a:noFill/>
                </a:ln>
                <a:solidFill>
                  <a:srgbClr val="0000FF"/>
                </a:solidFill>
                <a:effectLst/>
                <a:latin typeface="Arial" pitchFamily="34" charset="0"/>
                <a:ea typeface="Times New Roman" pitchFamily="18" charset="0"/>
                <a:cs typeface="Arial" pitchFamily="34" charset="0"/>
              </a:rPr>
              <a:t>CEREMONIAL TOASTS</a:t>
            </a:r>
            <a:endParaRPr kumimoji="0" lang="en-US" altLang="zh-CN" sz="800" b="0"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altLang="zh-CN" sz="1100" b="1" i="0" u="none" strike="noStrike" cap="none" normalizeH="0" baseline="0" dirty="0">
                <a:ln>
                  <a:noFill/>
                </a:ln>
                <a:effectLst/>
                <a:latin typeface="Arial" pitchFamily="34" charset="0"/>
                <a:ea typeface="Times New Roman" pitchFamily="18" charset="0"/>
                <a:cs typeface="Arial" pitchFamily="34" charset="0"/>
              </a:rPr>
              <a:t>THE INTERNATIONAL ARMED FORCES ACHIEVEMENT AWARD</a:t>
            </a:r>
            <a:endParaRPr kumimoji="0" lang="en-US" altLang="zh-CN" sz="800" b="0" i="0" u="none" strike="noStrike" cap="none" normalizeH="0" baseline="0" dirty="0">
              <a:ln>
                <a:noFill/>
              </a:ln>
              <a:effectLst/>
              <a:latin typeface="Arial" pitchFamily="34" charset="0"/>
              <a:cs typeface="Arial" pitchFamily="34" charset="0"/>
            </a:endParaRPr>
          </a:p>
        </p:txBody>
      </p:sp>
      <p:sp>
        <p:nvSpPr>
          <p:cNvPr id="8" name="TextBox 7"/>
          <p:cNvSpPr txBox="1"/>
          <p:nvPr/>
        </p:nvSpPr>
        <p:spPr>
          <a:xfrm>
            <a:off x="228600" y="3276600"/>
            <a:ext cx="184731" cy="246221"/>
          </a:xfrm>
          <a:prstGeom prst="rect">
            <a:avLst/>
          </a:prstGeom>
          <a:noFill/>
        </p:spPr>
        <p:txBody>
          <a:bodyPr wrap="none" rtlCol="0">
            <a:spAutoFit/>
          </a:bodyPr>
          <a:lstStyle/>
          <a:p>
            <a:endParaRPr lang="en-US" sz="1000" dirty="0">
              <a:latin typeface="Arial" panose="020B0604020202020204" pitchFamily="34" charset="0"/>
              <a:cs typeface="Arial" panose="020B0604020202020204" pitchFamily="34" charset="0"/>
            </a:endParaRPr>
          </a:p>
        </p:txBody>
      </p:sp>
      <p:sp>
        <p:nvSpPr>
          <p:cNvPr id="9" name="Rectangle 9"/>
          <p:cNvSpPr>
            <a:spLocks noChangeArrowheads="1"/>
          </p:cNvSpPr>
          <p:nvPr/>
        </p:nvSpPr>
        <p:spPr bwMode="auto">
          <a:xfrm>
            <a:off x="-75998" y="3309814"/>
            <a:ext cx="70134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Preferred uniform for the event is military mess dress or black tie, though class A uniform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1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or conservative civilian attire is welcome. Please see our Website (www.IAFNC.ORG) for more details.</a:t>
            </a:r>
            <a:endParaRPr kumimoji="0" lang="en-US" altLang="zh-CN" sz="800" b="0" i="0" u="none" strike="noStrike" cap="none" normalizeH="0" baseline="0" dirty="0">
              <a:ln>
                <a:noFill/>
              </a:ln>
              <a:solidFill>
                <a:schemeClr val="tx1"/>
              </a:solidFill>
              <a:effectLst/>
              <a:latin typeface="Arial" pitchFamily="34" charset="0"/>
              <a:cs typeface="Arial" pitchFamily="34" charset="0"/>
            </a:endParaRPr>
          </a:p>
        </p:txBody>
      </p:sp>
      <p:sp>
        <p:nvSpPr>
          <p:cNvPr id="11" name="Text Box 6"/>
          <p:cNvSpPr txBox="1">
            <a:spLocks noChangeArrowheads="1"/>
          </p:cNvSpPr>
          <p:nvPr/>
        </p:nvSpPr>
        <p:spPr bwMode="auto">
          <a:xfrm>
            <a:off x="4154902" y="34187"/>
            <a:ext cx="2628670" cy="3235325"/>
          </a:xfrm>
          <a:prstGeom prst="rect">
            <a:avLst/>
          </a:prstGeom>
          <a:solidFill>
            <a:srgbClr val="CCFFFF"/>
          </a:solidFill>
          <a:ln w="57150" cmpd="thickThin">
            <a:solidFill>
              <a:srgbClr val="0000FF"/>
            </a:solidFill>
            <a:miter lim="800000"/>
            <a:headEnd/>
            <a:tailEnd/>
          </a:ln>
        </p:spPr>
        <p:txBody>
          <a:bodyPr vert="horz" wrap="square" lIns="91440" tIns="45720" rIns="91440" bIns="45720" numCol="1" anchor="t" anchorCtr="0" compatLnSpc="1">
            <a:prstTxWarp prst="textNoShape">
              <a:avLst/>
            </a:prstTxWarp>
          </a:bodyPr>
          <a:lstStyle/>
          <a:p>
            <a:pPr algn="ctr"/>
            <a:endParaRPr lang="en-US" sz="1400" dirty="0"/>
          </a:p>
          <a:p>
            <a:pPr algn="ctr"/>
            <a:r>
              <a:rPr lang="en-US" sz="1400" dirty="0"/>
              <a:t>Music Will Be Provided By:</a:t>
            </a:r>
          </a:p>
          <a:p>
            <a:pPr algn="ctr"/>
            <a:endParaRPr lang="en-US" sz="600" dirty="0"/>
          </a:p>
          <a:p>
            <a:pPr algn="ctr"/>
            <a:r>
              <a:rPr lang="en-US" b="1" dirty="0"/>
              <a:t>338</a:t>
            </a:r>
            <a:r>
              <a:rPr lang="en-US" b="1" baseline="30000" dirty="0"/>
              <a:t>th</a:t>
            </a:r>
            <a:r>
              <a:rPr lang="en-US" b="1" dirty="0"/>
              <a:t> Army Band</a:t>
            </a:r>
            <a:endParaRPr lang="en-US" dirty="0"/>
          </a:p>
          <a:p>
            <a:pPr algn="ctr"/>
            <a:r>
              <a:rPr lang="en-US" b="1" dirty="0"/>
              <a:t>US Army Reserve</a:t>
            </a:r>
            <a:endParaRPr lang="en-US" dirty="0"/>
          </a:p>
          <a:p>
            <a:pPr algn="ctr"/>
            <a:endParaRPr lang="en-US" sz="900" b="1" dirty="0">
              <a:solidFill>
                <a:srgbClr val="FF0000"/>
              </a:solidFill>
              <a:latin typeface="Arial" panose="020B0604020202020204" pitchFamily="34" charset="0"/>
              <a:cs typeface="Arial" panose="020B0604020202020204" pitchFamily="34" charset="0"/>
            </a:endParaRPr>
          </a:p>
          <a:p>
            <a:pPr algn="ctr"/>
            <a:r>
              <a:rPr lang="en-US" sz="1400" b="1" dirty="0">
                <a:solidFill>
                  <a:srgbClr val="FF0000"/>
                </a:solidFill>
                <a:latin typeface="Arial" panose="020B0604020202020204" pitchFamily="34" charset="0"/>
                <a:cs typeface="Arial" panose="020B0604020202020204" pitchFamily="34" charset="0"/>
              </a:rPr>
              <a:t>Commander</a:t>
            </a:r>
          </a:p>
          <a:p>
            <a:pPr algn="ctr"/>
            <a:r>
              <a:rPr lang="en-US" sz="1400" b="1" dirty="0">
                <a:solidFill>
                  <a:srgbClr val="FF0000"/>
                </a:solidFill>
                <a:latin typeface="Arial" panose="020B0604020202020204" pitchFamily="34" charset="0"/>
                <a:cs typeface="Arial" panose="020B0604020202020204" pitchFamily="34" charset="0"/>
              </a:rPr>
              <a:t>CW3 Teresa Hudson </a:t>
            </a:r>
          </a:p>
          <a:p>
            <a:pPr algn="ctr"/>
            <a:r>
              <a:rPr lang="en-US" sz="1400" b="1" dirty="0">
                <a:solidFill>
                  <a:srgbClr val="FF0000"/>
                </a:solidFill>
              </a:rPr>
              <a:t> </a:t>
            </a:r>
          </a:p>
        </p:txBody>
      </p:sp>
      <p:sp>
        <p:nvSpPr>
          <p:cNvPr id="2" name="Rectangle 1"/>
          <p:cNvSpPr/>
          <p:nvPr/>
        </p:nvSpPr>
        <p:spPr>
          <a:xfrm>
            <a:off x="2057400" y="228600"/>
            <a:ext cx="685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4218365" y="1990035"/>
            <a:ext cx="2482411" cy="1523494"/>
          </a:xfrm>
          <a:prstGeom prst="rect">
            <a:avLst/>
          </a:prstGeom>
          <a:noFill/>
        </p:spPr>
        <p:txBody>
          <a:bodyPr wrap="none" rtlCol="0">
            <a:spAutoFit/>
          </a:bodyPr>
          <a:lstStyle/>
          <a:p>
            <a:pPr algn="ctr"/>
            <a:r>
              <a:rPr lang="en-US" b="1" dirty="0"/>
              <a:t>Dancing after Dinner</a:t>
            </a:r>
          </a:p>
          <a:p>
            <a:pPr algn="ctr"/>
            <a:r>
              <a:rPr lang="en-US" b="1" dirty="0"/>
              <a:t>Music Provided By</a:t>
            </a:r>
          </a:p>
          <a:p>
            <a:pPr algn="ctr"/>
            <a:r>
              <a:rPr lang="en-US" b="1" dirty="0"/>
              <a:t>338</a:t>
            </a:r>
            <a:r>
              <a:rPr lang="en-US" b="1" baseline="30000" dirty="0"/>
              <a:t>th</a:t>
            </a:r>
            <a:r>
              <a:rPr lang="en-US" b="1" dirty="0"/>
              <a:t>  Army Dance Band</a:t>
            </a:r>
          </a:p>
          <a:p>
            <a:pPr algn="ctr"/>
            <a:endParaRPr lang="en-US" sz="500" b="1" dirty="0"/>
          </a:p>
          <a:p>
            <a:pPr algn="ctr"/>
            <a:endParaRPr lang="en-US" sz="1400" b="1" dirty="0"/>
          </a:p>
          <a:p>
            <a:pPr algn="ctr"/>
            <a:endParaRPr lang="en-US" sz="600" dirty="0"/>
          </a:p>
          <a:p>
            <a:pPr algn="ctr"/>
            <a:endParaRPr lang="en-US" sz="1400" dirty="0"/>
          </a:p>
        </p:txBody>
      </p:sp>
      <p:pic>
        <p:nvPicPr>
          <p:cNvPr id="1026" name="Picture 2" descr="C:\Users\Jack\Documents\IAFN\2019\Map APC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50" y="34187"/>
            <a:ext cx="4433904" cy="323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306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719</Words>
  <Application>Microsoft Macintosh PowerPoint</Application>
  <PresentationFormat>On-screen Show (4:3)</PresentationFormat>
  <Paragraphs>70</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Aharoni</vt:lpstr>
      <vt:lpstr>Arial</vt:lpstr>
      <vt:lpstr>Arial Black</vt:lpstr>
      <vt:lpstr>Bookman Old Style</vt:lpstr>
      <vt:lpstr>Calibri</vt:lpstr>
      <vt:lpstr>Comic Sans MS</vt:lpstr>
      <vt:lpstr>Engravers MT</vt:lpstr>
      <vt:lpstr>Lucida Handwriting</vt:lpstr>
      <vt:lpstr>Tahoma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dc:creator>
  <cp:lastModifiedBy>Mary Lou Wilson</cp:lastModifiedBy>
  <cp:revision>58</cp:revision>
  <cp:lastPrinted>2022-03-30T15:04:05Z</cp:lastPrinted>
  <dcterms:created xsi:type="dcterms:W3CDTF">2013-11-13T14:52:13Z</dcterms:created>
  <dcterms:modified xsi:type="dcterms:W3CDTF">2022-03-30T15:05:49Z</dcterms:modified>
</cp:coreProperties>
</file>